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5" r:id="rId4"/>
    <p:sldId id="266" r:id="rId5"/>
    <p:sldId id="267" r:id="rId6"/>
    <p:sldId id="269" r:id="rId7"/>
    <p:sldId id="257" r:id="rId8"/>
    <p:sldId id="260" r:id="rId9"/>
    <p:sldId id="261" r:id="rId10"/>
    <p:sldId id="262" r:id="rId11"/>
    <p:sldId id="263" r:id="rId12"/>
    <p:sldId id="270" r:id="rId13"/>
    <p:sldId id="271" r:id="rId14"/>
    <p:sldId id="274" r:id="rId15"/>
    <p:sldId id="275" r:id="rId16"/>
    <p:sldId id="280" r:id="rId17"/>
    <p:sldId id="291" r:id="rId18"/>
    <p:sldId id="286" r:id="rId19"/>
    <p:sldId id="290" r:id="rId20"/>
    <p:sldId id="29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9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2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3E6B-8594-4DD0-8C55-D7A21B97539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D75A2C-5C76-479C-8519-5E8D2F215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.surname@company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48FF8456-26F6-6632-FFCF-B8B59EF4D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226" b="1016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E"/>
                </a:solidFill>
                <a:latin typeface="Georgia Pro Cond Black" panose="02040A06050405020203" pitchFamily="18" charset="0"/>
              </a:rPr>
              <a:t>DATA PRIVACY ACT OF 2012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4CE8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A6C8C32E-E649-EC57-3A67-188838E2E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280"/>
            <a:ext cx="12263120" cy="7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piece of paper&#10;&#10;Description automatically generated">
            <a:extLst>
              <a:ext uri="{FF2B5EF4-FFF2-40B4-BE49-F238E27FC236}">
                <a16:creationId xmlns:a16="http://schemas.microsoft.com/office/drawing/2014/main" id="{C20A79A2-707E-1689-09FA-EE988415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16560"/>
            <a:ext cx="1127760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piece of paper&#10;&#10;Description automatically generated">
            <a:extLst>
              <a:ext uri="{FF2B5EF4-FFF2-40B4-BE49-F238E27FC236}">
                <a16:creationId xmlns:a16="http://schemas.microsoft.com/office/drawing/2014/main" id="{8512A42A-44BD-0CCB-8030-D39908AD9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65760"/>
            <a:ext cx="113284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FDD9F283-58BA-559B-88DF-25F7BA33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304800"/>
            <a:ext cx="10982960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810100C-B2E3-4BD2-B42B-F78F0239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DA076A-A426-4BA4-91D7-2194025E1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53318" y="804520"/>
            <a:ext cx="498507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EXAMPLES of Personal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FE94E2-EB97-4BF3-ADFD-1D6ECE62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263DE-9849-4BA8-8990-4AFC76B9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0925473-E783-403A-8BDE-D1EBDAED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BD99F7-1E3E-4B98-A113-A2DAA96D1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53317" y="2015732"/>
            <a:ext cx="498508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lnSpc>
                <a:spcPct val="110000"/>
              </a:lnSpc>
            </a:pPr>
            <a:r>
              <a:rPr lang="en-US" sz="1400" dirty="0"/>
              <a:t>Name and surname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Home address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Email address such as </a:t>
            </a:r>
            <a:r>
              <a:rPr lang="en-US" sz="1400" dirty="0">
                <a:hlinkClick r:id="rId3"/>
              </a:rPr>
              <a:t>name.surname@company.com</a:t>
            </a:r>
            <a:endParaRPr lang="en-US" sz="1400" dirty="0"/>
          </a:p>
          <a:p>
            <a:pPr marL="285750">
              <a:lnSpc>
                <a:spcPct val="110000"/>
              </a:lnSpc>
            </a:pPr>
            <a:r>
              <a:rPr lang="en-US" sz="1400" dirty="0"/>
              <a:t>Identification card number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Location data (</a:t>
            </a:r>
            <a:r>
              <a:rPr lang="en-US" sz="1400" dirty="0" err="1"/>
              <a:t>e.g</a:t>
            </a:r>
            <a:r>
              <a:rPr lang="en-US" sz="1400" dirty="0"/>
              <a:t> location data function on a mobile phone)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Internet Protocol (IP) address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Cookie ID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Advertising identifier of your phone</a:t>
            </a:r>
          </a:p>
          <a:p>
            <a:pPr marL="285750">
              <a:lnSpc>
                <a:spcPct val="110000"/>
              </a:lnSpc>
            </a:pPr>
            <a:r>
              <a:rPr lang="en-US" sz="1400" dirty="0"/>
              <a:t>Etc.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63556DA-E50F-49FC-B9C5-16746A937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D4E8CC-A5F3-49D3-A830-647340CFF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E764AF-51B3-CE48-D5B2-7401A1B6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30" y="811445"/>
            <a:ext cx="3941386" cy="44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rown rectangular sign with white text&#10;&#10;Description automatically generated">
            <a:extLst>
              <a:ext uri="{FF2B5EF4-FFF2-40B4-BE49-F238E27FC236}">
                <a16:creationId xmlns:a16="http://schemas.microsoft.com/office/drawing/2014/main" id="{A27F09F1-ECA7-F354-8E14-F87DDF06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518160"/>
            <a:ext cx="11257280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document&#10;&#10;Description automatically generated">
            <a:extLst>
              <a:ext uri="{FF2B5EF4-FFF2-40B4-BE49-F238E27FC236}">
                <a16:creationId xmlns:a16="http://schemas.microsoft.com/office/drawing/2014/main" id="{C118AAEB-F629-5811-5274-50B13E91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96241"/>
            <a:ext cx="11440160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84F-D1D7-B6F0-CF17-0B2A1AAD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DD48-11EF-0333-C612-2A303D066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DF4B0534-7E08-76FA-7545-E555AABB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40518"/>
            <a:ext cx="12090400" cy="63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18AD9FD1-4FB7-9A84-2E74-9A912718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79400"/>
            <a:ext cx="1176528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5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84F-D1D7-B6F0-CF17-0B2A1AAD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DD48-11EF-0333-C612-2A303D066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AC48AA1E-FC1A-5C69-56C8-9819BB976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00990"/>
            <a:ext cx="11480800" cy="62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60A2-0026-12B6-A873-BEE947FCF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D2089-B414-4033-5858-D87A44529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few brown rectangular boxes with white text&#10;&#10;Description automatically generated">
            <a:extLst>
              <a:ext uri="{FF2B5EF4-FFF2-40B4-BE49-F238E27FC236}">
                <a16:creationId xmlns:a16="http://schemas.microsoft.com/office/drawing/2014/main" id="{9E1E37E4-1C8F-72D2-29FB-1E7D3FB8F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290649"/>
            <a:ext cx="11816080" cy="61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84F-D1D7-B6F0-CF17-0B2A1AAD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DD48-11EF-0333-C612-2A303D066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ack and gold sign with white text&#10;&#10;Description automatically generated">
            <a:extLst>
              <a:ext uri="{FF2B5EF4-FFF2-40B4-BE49-F238E27FC236}">
                <a16:creationId xmlns:a16="http://schemas.microsoft.com/office/drawing/2014/main" id="{43D3CFFD-660B-BFDF-D15D-34922E9B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6" y="253687"/>
            <a:ext cx="11291567" cy="61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84F-D1D7-B6F0-CF17-0B2A1AAD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End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DD48-11EF-0333-C612-2A303D06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5209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keyboard&#10;&#10;Description automatically generated">
            <a:extLst>
              <a:ext uri="{FF2B5EF4-FFF2-40B4-BE49-F238E27FC236}">
                <a16:creationId xmlns:a16="http://schemas.microsoft.com/office/drawing/2014/main" id="{0779185E-2BF4-A158-B7DF-7A9CF06F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54000"/>
            <a:ext cx="11501120" cy="60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computer keyboard&#10;&#10;Description automatically generated">
            <a:extLst>
              <a:ext uri="{FF2B5EF4-FFF2-40B4-BE49-F238E27FC236}">
                <a16:creationId xmlns:a16="http://schemas.microsoft.com/office/drawing/2014/main" id="{5BC5B33E-2F30-EAA0-B040-A8D22096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54000"/>
            <a:ext cx="1156208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keyboard&#10;&#10;Description automatically generated">
            <a:extLst>
              <a:ext uri="{FF2B5EF4-FFF2-40B4-BE49-F238E27FC236}">
                <a16:creationId xmlns:a16="http://schemas.microsoft.com/office/drawing/2014/main" id="{E78C80FE-AF7C-B4BE-D3EF-7AE69937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84480"/>
            <a:ext cx="11460480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-up of a privacy act&#10;&#10;Description automatically generated">
            <a:extLst>
              <a:ext uri="{FF2B5EF4-FFF2-40B4-BE49-F238E27FC236}">
                <a16:creationId xmlns:a16="http://schemas.microsoft.com/office/drawing/2014/main" id="{82917737-CD9D-4EA7-0B7A-96B6C78A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04800"/>
            <a:ext cx="115316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05D9-8B02-4A76-5248-269EA1B6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1431-1E7D-EB4E-E80C-27AC44DFD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rown and black text&#10;&#10;Description automatically generated with medium confidence">
            <a:extLst>
              <a:ext uri="{FF2B5EF4-FFF2-40B4-BE49-F238E27FC236}">
                <a16:creationId xmlns:a16="http://schemas.microsoft.com/office/drawing/2014/main" id="{E02EE727-0C40-2D78-DC94-CCFE2BC7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94640"/>
            <a:ext cx="1129792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data privacy policy&#10;&#10;Description automatically generated">
            <a:extLst>
              <a:ext uri="{FF2B5EF4-FFF2-40B4-BE49-F238E27FC236}">
                <a16:creationId xmlns:a16="http://schemas.microsoft.com/office/drawing/2014/main" id="{22B9A199-04BE-F685-6E91-90D4E9382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55600"/>
            <a:ext cx="1116584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0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660-016A-E3E2-E168-4F74F05B8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1EDE-AE0B-F0D0-BBF7-7499E0B5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and blue rectangular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79EF9558-EE58-D496-F531-F2BD5E4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40" y="0"/>
            <a:ext cx="12334240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84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63</Words>
  <Application>Microsoft Office PowerPoint</Application>
  <PresentationFormat>Widescreen</PresentationFormat>
  <Paragraphs>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Georgia Pro Cond Black</vt:lpstr>
      <vt:lpstr>Gill Sans MT</vt:lpstr>
      <vt:lpstr>Gallery</vt:lpstr>
      <vt:lpstr>DATA PRIVACY ACT OF 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Personal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ACT OF 2012</dc:title>
  <dc:creator>Richelle Engracia</dc:creator>
  <cp:lastModifiedBy>Richelle Engracia</cp:lastModifiedBy>
  <cp:revision>6</cp:revision>
  <dcterms:created xsi:type="dcterms:W3CDTF">2023-09-06T01:49:28Z</dcterms:created>
  <dcterms:modified xsi:type="dcterms:W3CDTF">2023-09-08T02:39:56Z</dcterms:modified>
</cp:coreProperties>
</file>