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1" r:id="rId1"/>
  </p:sldMasterIdLst>
  <p:notesMasterIdLst>
    <p:notesMasterId r:id="rId25"/>
  </p:notesMasterIdLst>
  <p:sldIdLst>
    <p:sldId id="256" r:id="rId2"/>
    <p:sldId id="290" r:id="rId3"/>
    <p:sldId id="291" r:id="rId4"/>
    <p:sldId id="285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72" r:id="rId19"/>
    <p:sldId id="273" r:id="rId20"/>
    <p:sldId id="274" r:id="rId21"/>
    <p:sldId id="275" r:id="rId22"/>
    <p:sldId id="276" r:id="rId23"/>
    <p:sldId id="32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742A4-7548-45B9-A3EF-86F7FA20BE56}" type="datetimeFigureOut">
              <a:rPr lang="en-PH" smtClean="0"/>
              <a:t>17/11/2022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0B534-388A-4A72-A7FE-E032BB69A4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12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E153D543-770E-7563-13D7-579D3F0BDE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BB2EDCD0-883E-AC30-2535-55DEF62F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E8E506DE-1161-6A36-5728-5D1637036E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F503D7-3BE3-4D02-B03A-72A17982ABB5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9D8B4DF6-7803-FA43-7F9C-95D52655DE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00D7DC38-3A7F-7551-06E2-AAD064B18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H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B8B54C17-E6C5-D992-0C67-7E0283D37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E0F068-712E-45DB-8CDA-D2AFB54B7D58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21AF62B5-C9FB-95C4-01D3-48FB1642A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3661F67E-5B4F-8381-065B-3543718F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Ang isang mahusay na pinuno ay may pananaw at alam niya kung saan patunog ang kanyang samahan. Ito ay kanyang ibinabahagi sa kanyang kasama, pamayanan o bansa man. Sila ay di lamang tumitingin sa mga bagay, iniisip nila kung anu ang maaring gawin sa isang bagay.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85F4F83-712E-4138-A2A6-96702E1F9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0B98BD-CE14-45DA-BEBA-8C7E42155ACB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FA775ECD-FE40-1EBC-8633-BE80E7B0A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EF504661-6D2A-D98B-0C14-F6449CEC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Ang isang mahusay na pinuno ay nagiisip. Kapag may mahirap na desisiyon ang samahan at nangangailan ng mahirap na pagdedisisyon ang pinuno ang nagdedisisyon. Ang pagkakaroon ng </a:t>
            </a:r>
            <a:r>
              <a:rPr lang="en-US" altLang="en-US">
                <a:solidFill>
                  <a:srgbClr val="C00000"/>
                </a:solidFill>
              </a:rPr>
              <a:t>karunungan </a:t>
            </a:r>
            <a:r>
              <a:rPr lang="en-US" altLang="en-US"/>
              <a:t>ay nagbibigay ng tamang desisyon at ito ay isang salik sa pagtatagumpay ng samahan.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78DC05CE-2E77-1E01-EF98-98DDD7C177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F4DC7A-17E2-4C71-BC6B-F1EE5566CE9D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8A1E0C25-A211-09AA-5F93-8E1E613CD3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C4E19E11-3A99-ED8B-3176-84F65BFA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H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60D922FC-2D5E-2BD8-2A87-E7AA94EEC1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6C035D-7189-4B52-B1E4-B96C76105165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510664BF-0260-7D95-F7FA-AB3465ECC9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59CC5567-B0C8-8470-7FC5-1058264BF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H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C43A582F-FE8B-46FE-DEE5-8B7E3B87F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09217A-AD24-46F4-9CF0-24503F46BD54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843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ADA5-0D30-4CD7-BF04-407BA8DCF525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5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9FF5-CDFC-4444-98FE-62F2DC68E60A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4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1E33-7854-4D6F-885C-D8FE88ADDF15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4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F0EE-E519-4513-B54A-C81D808341CF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3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BA37-D78C-4F69-B7E7-9A2258CE0AE8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7668-724D-4471-934F-D50004C9E7E9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2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2B5B-8FCC-4F68-8475-4820FBCB1D63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3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23AB-3D9B-4B5A-A6E7-4A4BFF747896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7E4C-115A-46D1-92BB-9BEE6C6D6FEC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4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31C6-ECDC-40E3-B089-AE4169A40E45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2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EEE5-F4A9-43C9-A15A-ACD7001FDF22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23A53-EBF3-424F-B437-62E52A047791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PCL CODE OF DISCIPLINE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2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7977" y="4080512"/>
            <a:ext cx="9144000" cy="2061552"/>
          </a:xfrm>
        </p:spPr>
        <p:txBody>
          <a:bodyPr>
            <a:normAutofit/>
          </a:bodyPr>
          <a:lstStyle/>
          <a:p>
            <a:pPr algn="ctr"/>
            <a:r>
              <a:rPr lang="en-PH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LEADERSHIP TRAINING PROGRAM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41" y="667641"/>
            <a:ext cx="4549359" cy="21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62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1F32057-AA46-4B70-4FEE-328BCEE83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066800"/>
            <a:ext cx="3810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 i="1" dirty="0">
                <a:latin typeface="Arial" panose="020B0604020202020204" pitchFamily="34" charset="0"/>
              </a:rPr>
              <a:t>PASSIONATE</a:t>
            </a:r>
          </a:p>
        </p:txBody>
      </p:sp>
      <p:sp>
        <p:nvSpPr>
          <p:cNvPr id="14339" name="Text Box 11">
            <a:extLst>
              <a:ext uri="{FF2B5EF4-FFF2-40B4-BE49-F238E27FC236}">
                <a16:creationId xmlns:a16="http://schemas.microsoft.com/office/drawing/2014/main" id="{3815093C-EB08-647E-FD99-D3610C06A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40" y="2687320"/>
            <a:ext cx="4953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Ang </a:t>
            </a:r>
            <a:r>
              <a:rPr lang="en-US" altLang="en-US" sz="2800" b="1" dirty="0" err="1">
                <a:latin typeface="Arial" panose="020B0604020202020204" pitchFamily="34" charset="0"/>
              </a:rPr>
              <a:t>mahusay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na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pinuno</a:t>
            </a:r>
            <a:r>
              <a:rPr lang="en-US" altLang="en-US" sz="2800" b="1" dirty="0">
                <a:latin typeface="Arial" panose="020B0604020202020204" pitchFamily="34" charset="0"/>
              </a:rPr>
              <a:t> ay may </a:t>
            </a:r>
            <a:r>
              <a:rPr lang="en-US" altLang="en-US" sz="2800" b="1" dirty="0" err="1">
                <a:latin typeface="Arial" panose="020B0604020202020204" pitchFamily="34" charset="0"/>
              </a:rPr>
              <a:t>masidhing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pagpapahalaga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sa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kanyang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gawain</a:t>
            </a:r>
            <a:endParaRPr lang="en-US" altLang="en-US" sz="2800" b="1" dirty="0">
              <a:latin typeface="Arial" panose="020B0604020202020204" pitchFamily="34" charset="0"/>
            </a:endParaRPr>
          </a:p>
        </p:txBody>
      </p:sp>
      <p:pic>
        <p:nvPicPr>
          <p:cNvPr id="14340" name="Picture 13" descr="focus">
            <a:extLst>
              <a:ext uri="{FF2B5EF4-FFF2-40B4-BE49-F238E27FC236}">
                <a16:creationId xmlns:a16="http://schemas.microsoft.com/office/drawing/2014/main" id="{F9DEE1C8-FE16-A9BC-7FD8-43D6F317D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33600"/>
            <a:ext cx="2667000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1">
            <a:extLst>
              <a:ext uri="{FF2B5EF4-FFF2-40B4-BE49-F238E27FC236}">
                <a16:creationId xmlns:a16="http://schemas.microsoft.com/office/drawing/2014/main" id="{35ABDE7F-9F9D-936F-96EE-9EDEC825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267201"/>
            <a:ext cx="28956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i="1" dirty="0">
                <a:latin typeface="Arial" panose="020B0604020202020204" pitchFamily="34" charset="0"/>
              </a:rPr>
              <a:t>“Kung gusto maraming </a:t>
            </a:r>
            <a:r>
              <a:rPr lang="en-US" altLang="en-US" sz="2800" b="1" i="1" dirty="0" err="1">
                <a:latin typeface="Arial" panose="020B0604020202020204" pitchFamily="34" charset="0"/>
              </a:rPr>
              <a:t>paraan</a:t>
            </a:r>
            <a:r>
              <a:rPr lang="en-US" altLang="en-US" sz="2800" b="1" i="1" dirty="0">
                <a:latin typeface="Arial" panose="020B0604020202020204" pitchFamily="34" charset="0"/>
              </a:rPr>
              <a:t>, kung </a:t>
            </a:r>
            <a:r>
              <a:rPr lang="en-US" altLang="en-US" sz="2800" b="1" i="1" dirty="0" err="1">
                <a:latin typeface="Arial" panose="020B0604020202020204" pitchFamily="34" charset="0"/>
              </a:rPr>
              <a:t>ayaw</a:t>
            </a:r>
            <a:r>
              <a:rPr lang="en-US" altLang="en-US" sz="2800" b="1" i="1" dirty="0">
                <a:latin typeface="Arial" panose="020B0604020202020204" pitchFamily="34" charset="0"/>
              </a:rPr>
              <a:t> maraming </a:t>
            </a:r>
            <a:r>
              <a:rPr lang="en-US" altLang="en-US" sz="2800" b="1" i="1" dirty="0" err="1">
                <a:latin typeface="Arial" panose="020B0604020202020204" pitchFamily="34" charset="0"/>
              </a:rPr>
              <a:t>dahilan</a:t>
            </a:r>
            <a:r>
              <a:rPr lang="en-US" altLang="en-US" sz="2800" b="1" i="1" dirty="0">
                <a:latin typeface="Arial" panose="020B0604020202020204" pitchFamily="34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A193523-D992-51B7-D949-DD59FCB59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33680"/>
            <a:ext cx="2895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 i="1" dirty="0">
                <a:highlight>
                  <a:srgbClr val="00FF00"/>
                </a:highlight>
                <a:latin typeface="Arial" panose="020B0604020202020204" pitchFamily="34" charset="0"/>
              </a:rPr>
              <a:t>WISE</a:t>
            </a:r>
            <a:r>
              <a:rPr lang="en-US" altLang="en-US" sz="4400" i="1" dirty="0">
                <a:highlight>
                  <a:srgbClr val="00FF00"/>
                </a:highlight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B58A6F4C-180F-705E-3934-89B3F344C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49680"/>
            <a:ext cx="717296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Ang </a:t>
            </a:r>
            <a:r>
              <a:rPr lang="en-US" altLang="en-US" sz="2800" b="1" dirty="0" err="1">
                <a:latin typeface="Arial" panose="020B0604020202020204" pitchFamily="34" charset="0"/>
              </a:rPr>
              <a:t>isang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mahusay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na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pinuno</a:t>
            </a:r>
            <a:r>
              <a:rPr lang="en-US" altLang="en-US" sz="2800" b="1" dirty="0">
                <a:latin typeface="Arial" panose="020B0604020202020204" pitchFamily="34" charset="0"/>
              </a:rPr>
              <a:t> ay nag-</a:t>
            </a:r>
            <a:r>
              <a:rPr lang="en-US" altLang="en-US" sz="2800" b="1" dirty="0" err="1">
                <a:latin typeface="Arial" panose="020B0604020202020204" pitchFamily="34" charset="0"/>
              </a:rPr>
              <a:t>iisip</a:t>
            </a:r>
            <a:r>
              <a:rPr lang="en-US" altLang="en-US" sz="2800" b="1" dirty="0">
                <a:latin typeface="Arial" panose="020B0604020202020204" pitchFamily="34" charset="0"/>
              </a:rPr>
              <a:t>. </a:t>
            </a:r>
            <a:r>
              <a:rPr lang="en-US" altLang="en-US" sz="2800" b="1" dirty="0" err="1">
                <a:latin typeface="Arial" panose="020B0604020202020204" pitchFamily="34" charset="0"/>
              </a:rPr>
              <a:t>Kapag</a:t>
            </a:r>
            <a:r>
              <a:rPr lang="en-US" altLang="en-US" sz="2800" b="1" dirty="0">
                <a:latin typeface="Arial" panose="020B0604020202020204" pitchFamily="34" charset="0"/>
              </a:rPr>
              <a:t> may </a:t>
            </a:r>
            <a:r>
              <a:rPr lang="en-US" altLang="en-US" sz="2800" b="1" dirty="0" err="1">
                <a:latin typeface="Arial" panose="020B0604020202020204" pitchFamily="34" charset="0"/>
              </a:rPr>
              <a:t>mahirap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na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desisiyon</a:t>
            </a:r>
            <a:r>
              <a:rPr lang="en-US" altLang="en-US" sz="2800" b="1" dirty="0">
                <a:latin typeface="Arial" panose="020B0604020202020204" pitchFamily="34" charset="0"/>
              </a:rPr>
              <a:t> ang </a:t>
            </a:r>
            <a:r>
              <a:rPr lang="en-US" altLang="en-US" sz="2800" b="1" dirty="0" err="1">
                <a:latin typeface="Arial" panose="020B0604020202020204" pitchFamily="34" charset="0"/>
              </a:rPr>
              <a:t>samahan</a:t>
            </a:r>
            <a:r>
              <a:rPr lang="en-US" altLang="en-US" sz="2800" b="1" dirty="0">
                <a:latin typeface="Arial" panose="020B0604020202020204" pitchFamily="34" charset="0"/>
              </a:rPr>
              <a:t> at </a:t>
            </a:r>
            <a:r>
              <a:rPr lang="en-US" altLang="en-US" sz="2800" b="1" dirty="0" err="1">
                <a:latin typeface="Arial" panose="020B0604020202020204" pitchFamily="34" charset="0"/>
              </a:rPr>
              <a:t>nangangailan</a:t>
            </a:r>
            <a:r>
              <a:rPr lang="en-US" altLang="en-US" sz="2800" b="1" dirty="0">
                <a:latin typeface="Arial" panose="020B0604020202020204" pitchFamily="34" charset="0"/>
              </a:rPr>
              <a:t> ng </a:t>
            </a:r>
            <a:r>
              <a:rPr lang="en-US" altLang="en-US" sz="2800" b="1" dirty="0" err="1">
                <a:latin typeface="Arial" panose="020B0604020202020204" pitchFamily="34" charset="0"/>
              </a:rPr>
              <a:t>mahirap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na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pagdedesisyon</a:t>
            </a:r>
            <a:r>
              <a:rPr lang="en-US" altLang="en-US" sz="2800" b="1" dirty="0">
                <a:latin typeface="Arial" panose="020B0604020202020204" pitchFamily="34" charset="0"/>
              </a:rPr>
              <a:t> ang </a:t>
            </a:r>
            <a:r>
              <a:rPr lang="en-US" altLang="en-US" sz="2800" b="1" dirty="0" err="1">
                <a:latin typeface="Arial" panose="020B0604020202020204" pitchFamily="34" charset="0"/>
              </a:rPr>
              <a:t>pinuno</a:t>
            </a:r>
            <a:r>
              <a:rPr lang="en-US" altLang="en-US" sz="2800" b="1" dirty="0">
                <a:latin typeface="Arial" panose="020B0604020202020204" pitchFamily="34" charset="0"/>
              </a:rPr>
              <a:t> ang </a:t>
            </a:r>
            <a:r>
              <a:rPr lang="en-US" altLang="en-US" sz="2800" b="1" dirty="0" err="1">
                <a:latin typeface="Arial" panose="020B0604020202020204" pitchFamily="34" charset="0"/>
              </a:rPr>
              <a:t>nagdedesisyon</a:t>
            </a:r>
            <a:r>
              <a:rPr lang="en-US" altLang="en-US" sz="2800" b="1" dirty="0">
                <a:latin typeface="Arial" panose="020B0604020202020204" pitchFamily="34" charset="0"/>
              </a:rPr>
              <a:t>. Ang </a:t>
            </a:r>
            <a:r>
              <a:rPr lang="en-US" altLang="en-US" sz="2800" b="1" dirty="0" err="1">
                <a:latin typeface="Arial" panose="020B0604020202020204" pitchFamily="34" charset="0"/>
              </a:rPr>
              <a:t>pagkakaroon</a:t>
            </a:r>
            <a:r>
              <a:rPr lang="en-US" altLang="en-US" sz="2800" b="1" dirty="0">
                <a:latin typeface="Arial" panose="020B0604020202020204" pitchFamily="34" charset="0"/>
              </a:rPr>
              <a:t> ng </a:t>
            </a:r>
            <a:r>
              <a:rPr lang="en-US" altLang="en-US" sz="2800" b="1" dirty="0" err="1">
                <a:highlight>
                  <a:srgbClr val="00FF00"/>
                </a:highlight>
                <a:latin typeface="Arial" panose="020B0604020202020204" pitchFamily="34" charset="0"/>
              </a:rPr>
              <a:t>karunungan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>
                <a:latin typeface="Arial" panose="020B0604020202020204" pitchFamily="34" charset="0"/>
              </a:rPr>
              <a:t>ay </a:t>
            </a:r>
            <a:r>
              <a:rPr lang="en-US" altLang="en-US" sz="2800" b="1" dirty="0" err="1">
                <a:latin typeface="Arial" panose="020B0604020202020204" pitchFamily="34" charset="0"/>
              </a:rPr>
              <a:t>nagbibigay</a:t>
            </a:r>
            <a:r>
              <a:rPr lang="en-US" altLang="en-US" sz="2800" b="1" dirty="0">
                <a:latin typeface="Arial" panose="020B0604020202020204" pitchFamily="34" charset="0"/>
              </a:rPr>
              <a:t> ng </a:t>
            </a:r>
            <a:r>
              <a:rPr lang="en-US" altLang="en-US" sz="2800" b="1" dirty="0" err="1">
                <a:latin typeface="Arial" panose="020B0604020202020204" pitchFamily="34" charset="0"/>
              </a:rPr>
              <a:t>tamang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desisyon</a:t>
            </a:r>
            <a:r>
              <a:rPr lang="en-US" altLang="en-US" sz="2800" b="1" dirty="0">
                <a:latin typeface="Arial" panose="020B0604020202020204" pitchFamily="34" charset="0"/>
              </a:rPr>
              <a:t> at </a:t>
            </a:r>
            <a:r>
              <a:rPr lang="en-US" altLang="en-US" sz="2800" b="1" dirty="0" err="1">
                <a:latin typeface="Arial" panose="020B0604020202020204" pitchFamily="34" charset="0"/>
              </a:rPr>
              <a:t>ito</a:t>
            </a:r>
            <a:r>
              <a:rPr lang="en-US" altLang="en-US" sz="2800" b="1" dirty="0">
                <a:latin typeface="Arial" panose="020B0604020202020204" pitchFamily="34" charset="0"/>
              </a:rPr>
              <a:t> ay </a:t>
            </a:r>
            <a:r>
              <a:rPr lang="en-US" altLang="en-US" sz="2800" b="1" dirty="0" err="1">
                <a:latin typeface="Arial" panose="020B0604020202020204" pitchFamily="34" charset="0"/>
              </a:rPr>
              <a:t>isang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salik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sa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pagtatagumpay</a:t>
            </a:r>
            <a:r>
              <a:rPr lang="en-US" altLang="en-US" sz="2800" b="1" dirty="0">
                <a:latin typeface="Arial" panose="020B0604020202020204" pitchFamily="34" charset="0"/>
              </a:rPr>
              <a:t> ng </a:t>
            </a:r>
            <a:r>
              <a:rPr lang="en-US" altLang="en-US" sz="2800" b="1" dirty="0" err="1">
                <a:latin typeface="Arial" panose="020B0604020202020204" pitchFamily="34" charset="0"/>
              </a:rPr>
              <a:t>samahan</a:t>
            </a:r>
            <a:r>
              <a:rPr lang="en-US" altLang="en-US" sz="2800" b="1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5364" name="Picture 5" descr="wisdom">
            <a:extLst>
              <a:ext uri="{FF2B5EF4-FFF2-40B4-BE49-F238E27FC236}">
                <a16:creationId xmlns:a16="http://schemas.microsoft.com/office/drawing/2014/main" id="{CC4327EE-7508-6BE8-B037-F85E22CF0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450" y="1421877"/>
            <a:ext cx="2895600" cy="349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>
            <a:extLst>
              <a:ext uri="{FF2B5EF4-FFF2-40B4-BE49-F238E27FC236}">
                <a16:creationId xmlns:a16="http://schemas.microsoft.com/office/drawing/2014/main" id="{94A895EA-0312-793B-E4F8-F9A03EFB4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" y="1155701"/>
            <a:ext cx="6248400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Ang </a:t>
            </a:r>
            <a:r>
              <a:rPr lang="en-US" altLang="en-US" sz="2800" b="1" dirty="0" err="1">
                <a:latin typeface="Arial" panose="020B0604020202020204" pitchFamily="34" charset="0"/>
              </a:rPr>
              <a:t>isang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pinuno</a:t>
            </a:r>
            <a:r>
              <a:rPr lang="en-US" altLang="en-US" sz="2800" b="1" dirty="0">
                <a:latin typeface="Arial" panose="020B0604020202020204" pitchFamily="34" charset="0"/>
              </a:rPr>
              <a:t> ay may </a:t>
            </a:r>
            <a:r>
              <a:rPr lang="en-US" altLang="en-US" sz="2800" b="1" dirty="0" err="1">
                <a:latin typeface="Arial" panose="020B0604020202020204" pitchFamily="34" charset="0"/>
              </a:rPr>
              <a:t>pakikiramay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sa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kanyang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mga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kasamahan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bagamat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alam</a:t>
            </a:r>
            <a:r>
              <a:rPr lang="en-US" altLang="en-US" sz="2800" b="1" dirty="0">
                <a:latin typeface="Arial" panose="020B0604020202020204" pitchFamily="34" charset="0"/>
              </a:rPr>
              <a:t> ng </a:t>
            </a:r>
            <a:r>
              <a:rPr lang="en-US" altLang="en-US" sz="2800" b="1" dirty="0" err="1">
                <a:latin typeface="Arial" panose="020B0604020202020204" pitchFamily="34" charset="0"/>
              </a:rPr>
              <a:t>pinuno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na</a:t>
            </a:r>
            <a:r>
              <a:rPr lang="en-US" altLang="en-US" sz="2800" b="1" dirty="0">
                <a:latin typeface="Arial" panose="020B0604020202020204" pitchFamily="34" charset="0"/>
              </a:rPr>
              <a:t> meron </a:t>
            </a:r>
            <a:r>
              <a:rPr lang="en-US" altLang="en-US" sz="2800" b="1" dirty="0" err="1">
                <a:latin typeface="Arial" panose="020B0604020202020204" pitchFamily="34" charset="0"/>
              </a:rPr>
              <a:t>adhikain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na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dapat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magawa</a:t>
            </a:r>
            <a:r>
              <a:rPr lang="en-US" altLang="en-US" sz="2800" b="1" dirty="0">
                <a:latin typeface="Arial" panose="020B0604020202020204" pitchFamily="34" charset="0"/>
              </a:rPr>
              <a:t> ay </a:t>
            </a:r>
            <a:r>
              <a:rPr lang="en-US" altLang="en-US" sz="2800" b="1" dirty="0" err="1">
                <a:latin typeface="Arial" panose="020B0604020202020204" pitchFamily="34" charset="0"/>
              </a:rPr>
              <a:t>lagi</a:t>
            </a:r>
            <a:r>
              <a:rPr lang="en-US" altLang="en-US" sz="2800" b="1" dirty="0">
                <a:latin typeface="Arial" panose="020B0604020202020204" pitchFamily="34" charset="0"/>
              </a:rPr>
              <a:t> pa </a:t>
            </a:r>
            <a:r>
              <a:rPr lang="en-US" altLang="en-US" sz="2800" b="1" dirty="0" err="1">
                <a:latin typeface="Arial" panose="020B0604020202020204" pitchFamily="34" charset="0"/>
              </a:rPr>
              <a:t>rin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isinaalang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alang</a:t>
            </a:r>
            <a:r>
              <a:rPr lang="en-US" altLang="en-US" sz="2800" b="1" dirty="0">
                <a:latin typeface="Arial" panose="020B0604020202020204" pitchFamily="34" charset="0"/>
              </a:rPr>
              <a:t> ang </a:t>
            </a:r>
            <a:r>
              <a:rPr lang="en-US" altLang="en-US" sz="2800" b="1" dirty="0" err="1">
                <a:latin typeface="Arial" panose="020B0604020202020204" pitchFamily="34" charset="0"/>
              </a:rPr>
              <a:t>pakiramdam</a:t>
            </a:r>
            <a:r>
              <a:rPr lang="en-US" altLang="en-US" sz="2800" b="1" dirty="0">
                <a:latin typeface="Arial" panose="020B0604020202020204" pitchFamily="34" charset="0"/>
              </a:rPr>
              <a:t> ng </a:t>
            </a:r>
            <a:r>
              <a:rPr lang="en-US" altLang="en-US" sz="2800" b="1" dirty="0" err="1">
                <a:latin typeface="Arial" panose="020B0604020202020204" pitchFamily="34" charset="0"/>
              </a:rPr>
              <a:t>mga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kasama</a:t>
            </a:r>
            <a:r>
              <a:rPr lang="en-US" altLang="en-US" sz="2800" b="1" dirty="0">
                <a:latin typeface="Arial" panose="020B0604020202020204" pitchFamily="34" charset="0"/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err="1">
                <a:latin typeface="Arial" panose="020B0604020202020204" pitchFamily="34" charset="0"/>
              </a:rPr>
              <a:t>Sila</a:t>
            </a:r>
            <a:r>
              <a:rPr lang="en-US" altLang="en-US" sz="2800" b="1" dirty="0">
                <a:latin typeface="Arial" panose="020B0604020202020204" pitchFamily="34" charset="0"/>
              </a:rPr>
              <a:t> ay may </a:t>
            </a:r>
            <a:r>
              <a:rPr lang="en-US" altLang="en-US" sz="2800" b="1" dirty="0" err="1">
                <a:latin typeface="Arial" panose="020B0604020202020204" pitchFamily="34" charset="0"/>
              </a:rPr>
              <a:t>puso</a:t>
            </a:r>
            <a:r>
              <a:rPr lang="en-US" altLang="en-US" sz="2800" b="1" dirty="0">
                <a:latin typeface="Arial" panose="020B0604020202020204" pitchFamily="34" charset="0"/>
              </a:rPr>
              <a:t> para </a:t>
            </a:r>
            <a:r>
              <a:rPr lang="en-US" altLang="en-US" sz="2800" b="1" dirty="0" err="1">
                <a:latin typeface="Arial" panose="020B0604020202020204" pitchFamily="34" charset="0"/>
              </a:rPr>
              <a:t>sa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kanilang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mga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kasamahan</a:t>
            </a:r>
            <a:r>
              <a:rPr lang="en-US" altLang="en-US" sz="2800" b="1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6387" name="Picture 4" descr="compassion 3">
            <a:extLst>
              <a:ext uri="{FF2B5EF4-FFF2-40B4-BE49-F238E27FC236}">
                <a16:creationId xmlns:a16="http://schemas.microsoft.com/office/drawing/2014/main" id="{63BFEAD3-C73B-0ED7-D83A-490191D47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21" y="1509089"/>
            <a:ext cx="3967479" cy="367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5">
            <a:extLst>
              <a:ext uri="{FF2B5EF4-FFF2-40B4-BE49-F238E27FC236}">
                <a16:creationId xmlns:a16="http://schemas.microsoft.com/office/drawing/2014/main" id="{2F6F3F28-3B63-4B48-A8B2-5CBEF9994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4024"/>
            <a:ext cx="624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 i="1" dirty="0">
                <a:highlight>
                  <a:srgbClr val="FF00FF"/>
                </a:highlight>
                <a:latin typeface="Arial" panose="020B0604020202020204" pitchFamily="34" charset="0"/>
              </a:rPr>
              <a:t>COMPASSION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>
            <a:extLst>
              <a:ext uri="{FF2B5EF4-FFF2-40B4-BE49-F238E27FC236}">
                <a16:creationId xmlns:a16="http://schemas.microsoft.com/office/drawing/2014/main" id="{BF5ED6D4-C4AB-F7E8-581B-45CE6B839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579121"/>
            <a:ext cx="7325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i="1" dirty="0">
                <a:latin typeface="Arial" panose="020B0604020202020204" pitchFamily="34" charset="0"/>
              </a:rPr>
              <a:t>MAHUSAY MAKIPAG-UGNAYAN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964AF250-C117-59BE-E533-43589D54C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1"/>
            <a:ext cx="43434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Ang </a:t>
            </a:r>
            <a:r>
              <a:rPr lang="en-US" altLang="en-US" sz="2800" b="1" dirty="0" err="1">
                <a:latin typeface="Arial" panose="020B0604020202020204" pitchFamily="34" charset="0"/>
              </a:rPr>
              <a:t>mahusay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na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pinuno</a:t>
            </a:r>
            <a:r>
              <a:rPr lang="en-US" altLang="en-US" sz="2800" b="1" dirty="0">
                <a:latin typeface="Arial" panose="020B0604020202020204" pitchFamily="34" charset="0"/>
              </a:rPr>
              <a:t> ay </a:t>
            </a:r>
            <a:r>
              <a:rPr lang="en-US" altLang="en-US" sz="2800" b="1" dirty="0" err="1">
                <a:latin typeface="Arial" panose="020B0604020202020204" pitchFamily="34" charset="0"/>
              </a:rPr>
              <a:t>mahusay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sa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pakikipagugnayan</a:t>
            </a:r>
            <a:r>
              <a:rPr lang="en-US" altLang="en-US" sz="2800" b="1" dirty="0">
                <a:latin typeface="Arial" panose="020B0604020202020204" pitchFamily="34" charset="0"/>
              </a:rPr>
              <a:t>, </a:t>
            </a:r>
            <a:r>
              <a:rPr lang="en-US" altLang="en-US" sz="2800" b="1" dirty="0" err="1">
                <a:latin typeface="Arial" panose="020B0604020202020204" pitchFamily="34" charset="0"/>
              </a:rPr>
              <a:t>dahil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dito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sya</a:t>
            </a:r>
            <a:r>
              <a:rPr lang="en-US" altLang="en-US" sz="2800" b="1" dirty="0">
                <a:latin typeface="Arial" panose="020B0604020202020204" pitchFamily="34" charset="0"/>
              </a:rPr>
              <a:t> ay </a:t>
            </a:r>
            <a:r>
              <a:rPr lang="en-US" altLang="en-US" sz="2800" b="1" dirty="0" err="1">
                <a:latin typeface="Arial" panose="020B0604020202020204" pitchFamily="34" charset="0"/>
              </a:rPr>
              <a:t>nagbibigay</a:t>
            </a:r>
            <a:r>
              <a:rPr lang="en-US" altLang="en-US" sz="2800" b="1" dirty="0">
                <a:latin typeface="Arial" panose="020B0604020202020204" pitchFamily="34" charset="0"/>
              </a:rPr>
              <a:t> ng </a:t>
            </a:r>
            <a:r>
              <a:rPr lang="en-US" altLang="en-US" sz="2800" b="1" dirty="0" err="1">
                <a:latin typeface="Arial" panose="020B0604020202020204" pitchFamily="34" charset="0"/>
              </a:rPr>
              <a:t>inpirasyon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sa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kanyang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mga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kasamahan</a:t>
            </a:r>
            <a:r>
              <a:rPr lang="en-US" altLang="en-US" sz="2800" b="1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7412" name="Picture 1">
            <a:extLst>
              <a:ext uri="{FF2B5EF4-FFF2-40B4-BE49-F238E27FC236}">
                <a16:creationId xmlns:a16="http://schemas.microsoft.com/office/drawing/2014/main" id="{DF96D512-CF34-CCE0-E7F2-7BEAD1956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40" y="1838961"/>
            <a:ext cx="3512746" cy="370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>
            <a:extLst>
              <a:ext uri="{FF2B5EF4-FFF2-40B4-BE49-F238E27FC236}">
                <a16:creationId xmlns:a16="http://schemas.microsoft.com/office/drawing/2014/main" id="{16C59FFC-E98A-8724-67A3-41708B698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1"/>
            <a:ext cx="4038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i="1" dirty="0">
                <a:latin typeface="Arial" panose="020B0604020202020204" pitchFamily="34" charset="0"/>
              </a:rPr>
              <a:t>MAPAGPURSIGE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3600" b="1" dirty="0">
              <a:latin typeface="Arial" panose="020B0604020202020204" pitchFamily="34" charset="0"/>
            </a:endParaRP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3609D9C7-5F34-A8F5-2042-81D354F23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47800"/>
            <a:ext cx="41910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Ang </a:t>
            </a:r>
            <a:r>
              <a:rPr lang="en-US" altLang="en-US" sz="2800" b="1" dirty="0" err="1">
                <a:latin typeface="Arial" panose="020B0604020202020204" pitchFamily="34" charset="0"/>
              </a:rPr>
              <a:t>mabuting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pinuno</a:t>
            </a:r>
            <a:r>
              <a:rPr lang="en-US" altLang="en-US" sz="2800" b="1" dirty="0">
                <a:latin typeface="Arial" panose="020B0604020202020204" pitchFamily="34" charset="0"/>
              </a:rPr>
              <a:t> ay </a:t>
            </a:r>
            <a:r>
              <a:rPr lang="en-US" altLang="en-US" sz="2800" b="1" dirty="0" err="1">
                <a:latin typeface="Arial" panose="020B0604020202020204" pitchFamily="34" charset="0"/>
              </a:rPr>
              <a:t>masigasig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sa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pag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abot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sa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adhikain</a:t>
            </a:r>
            <a:r>
              <a:rPr lang="en-US" altLang="en-US" sz="2800" b="1" dirty="0">
                <a:latin typeface="Arial" panose="020B0604020202020204" pitchFamily="34" charset="0"/>
              </a:rPr>
              <a:t> ng </a:t>
            </a:r>
            <a:r>
              <a:rPr lang="en-US" altLang="en-US" sz="2800" b="1" dirty="0" err="1">
                <a:latin typeface="Arial" panose="020B0604020202020204" pitchFamily="34" charset="0"/>
              </a:rPr>
              <a:t>samahan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kahit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na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ito</a:t>
            </a:r>
            <a:r>
              <a:rPr lang="en-US" altLang="en-US" sz="2800" b="1" dirty="0">
                <a:latin typeface="Arial" panose="020B0604020202020204" pitchFamily="34" charset="0"/>
              </a:rPr>
              <a:t> ay </a:t>
            </a:r>
            <a:r>
              <a:rPr lang="en-US" altLang="en-US" sz="2800" b="1" dirty="0" err="1">
                <a:latin typeface="Arial" panose="020B0604020202020204" pitchFamily="34" charset="0"/>
              </a:rPr>
              <a:t>mahirap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makamit</a:t>
            </a:r>
            <a:r>
              <a:rPr lang="en-US" altLang="en-US" sz="2800" b="1" dirty="0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Nauunawaan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nya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na</a:t>
            </a:r>
            <a:r>
              <a:rPr lang="en-US" altLang="en-US" sz="2800" b="1" dirty="0">
                <a:latin typeface="Arial" panose="020B0604020202020204" pitchFamily="34" charset="0"/>
              </a:rPr>
              <a:t> mas </a:t>
            </a:r>
            <a:r>
              <a:rPr lang="en-US" altLang="en-US" sz="2800" b="1" dirty="0" err="1">
                <a:latin typeface="Arial" panose="020B0604020202020204" pitchFamily="34" charset="0"/>
              </a:rPr>
              <a:t>mahalaga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na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maabot</a:t>
            </a:r>
            <a:r>
              <a:rPr lang="en-US" altLang="en-US" sz="2800" b="1" dirty="0">
                <a:latin typeface="Arial" panose="020B0604020202020204" pitchFamily="34" charset="0"/>
              </a:rPr>
              <a:t> ang </a:t>
            </a:r>
            <a:r>
              <a:rPr lang="en-US" altLang="en-US" sz="2800" b="1" dirty="0" err="1">
                <a:latin typeface="Arial" panose="020B0604020202020204" pitchFamily="34" charset="0"/>
              </a:rPr>
              <a:t>adhikain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kaysa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sa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hirap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na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mararanasan</a:t>
            </a:r>
            <a:r>
              <a:rPr lang="en-US" altLang="en-US" sz="2800" b="1" dirty="0"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18436" name="Picture 6" descr="persistent">
            <a:extLst>
              <a:ext uri="{FF2B5EF4-FFF2-40B4-BE49-F238E27FC236}">
                <a16:creationId xmlns:a16="http://schemas.microsoft.com/office/drawing/2014/main" id="{8D2B2C7C-97A0-491E-40B4-921550D1F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676401"/>
            <a:ext cx="4191000" cy="273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>
            <a:extLst>
              <a:ext uri="{FF2B5EF4-FFF2-40B4-BE49-F238E27FC236}">
                <a16:creationId xmlns:a16="http://schemas.microsoft.com/office/drawing/2014/main" id="{F6C2800A-2B9A-4F04-AB2D-A74ECFCCF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0" y="1896330"/>
            <a:ext cx="4114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CO" altLang="en-US" sz="2800" b="1" dirty="0">
                <a:latin typeface="Arial" panose="020B0604020202020204" pitchFamily="34" charset="0"/>
              </a:rPr>
              <a:t>Ang salita ay </a:t>
            </a:r>
            <a:r>
              <a:rPr lang="es-CO" altLang="en-US" sz="2800" b="1" dirty="0" err="1">
                <a:latin typeface="Arial" panose="020B0604020202020204" pitchFamily="34" charset="0"/>
              </a:rPr>
              <a:t>isang</a:t>
            </a:r>
            <a:r>
              <a:rPr lang="es-CO" altLang="en-US" sz="2800" b="1" dirty="0">
                <a:latin typeface="Arial" panose="020B0604020202020204" pitchFamily="34" charset="0"/>
              </a:rPr>
              <a:t> </a:t>
            </a:r>
            <a:r>
              <a:rPr lang="es-CO" altLang="en-US" sz="2800" b="1" dirty="0" err="1">
                <a:latin typeface="Arial" panose="020B0604020202020204" pitchFamily="34" charset="0"/>
              </a:rPr>
              <a:t>pangako</a:t>
            </a:r>
            <a:endParaRPr lang="es-CO" altLang="en-US" sz="28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A5DE6A9A-8296-4F76-2956-2446B66AA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410201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7170" name="Picture 2" descr="Integrity: How Families Teach and Live Their Values">
            <a:extLst>
              <a:ext uri="{FF2B5EF4-FFF2-40B4-BE49-F238E27FC236}">
                <a16:creationId xmlns:a16="http://schemas.microsoft.com/office/drawing/2014/main" id="{A4ABD69B-3E43-3320-3A19-EBEC3E4BB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97" y="1081086"/>
            <a:ext cx="6325823" cy="37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>
            <a:extLst>
              <a:ext uri="{FF2B5EF4-FFF2-40B4-BE49-F238E27FC236}">
                <a16:creationId xmlns:a16="http://schemas.microsoft.com/office/drawing/2014/main" id="{477928D0-B9F7-9710-B431-42E3BCDF0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66700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72F345F5-9260-BC9B-8CCC-7AE562784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37361"/>
            <a:ext cx="95758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Ang </a:t>
            </a:r>
            <a:r>
              <a:rPr lang="en-US" altLang="en-US" sz="2800" b="1" dirty="0" err="1">
                <a:latin typeface="Arial" panose="020B0604020202020204" pitchFamily="34" charset="0"/>
              </a:rPr>
              <a:t>mahusay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na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pinuno</a:t>
            </a:r>
            <a:r>
              <a:rPr lang="en-US" altLang="en-US" sz="2800" b="1" dirty="0">
                <a:latin typeface="Arial" panose="020B0604020202020204" pitchFamily="34" charset="0"/>
              </a:rPr>
              <a:t> ay may </a:t>
            </a:r>
            <a:r>
              <a:rPr lang="en-US" altLang="en-US" sz="2800" b="1" dirty="0" err="1">
                <a:latin typeface="Arial" panose="020B0604020202020204" pitchFamily="34" charset="0"/>
              </a:rPr>
              <a:t>angking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katapangan</a:t>
            </a:r>
            <a:r>
              <a:rPr lang="en-US" altLang="en-US" sz="2800" b="1" dirty="0">
                <a:latin typeface="Arial" panose="020B0604020202020204" pitchFamily="34" charset="0"/>
              </a:rPr>
              <a:t>. Ang </a:t>
            </a:r>
            <a:r>
              <a:rPr lang="en-US" altLang="en-US" sz="2800" b="1" dirty="0" err="1">
                <a:latin typeface="Arial" panose="020B0604020202020204" pitchFamily="34" charset="0"/>
              </a:rPr>
              <a:t>takot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sa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pagkabigo</a:t>
            </a:r>
            <a:r>
              <a:rPr lang="en-US" altLang="en-US" sz="2800" b="1" dirty="0">
                <a:latin typeface="Arial" panose="020B0604020202020204" pitchFamily="34" charset="0"/>
              </a:rPr>
              <a:t> para </a:t>
            </a:r>
            <a:r>
              <a:rPr lang="en-US" altLang="en-US" sz="2800" b="1" dirty="0" err="1">
                <a:latin typeface="Arial" panose="020B0604020202020204" pitchFamily="34" charset="0"/>
              </a:rPr>
              <a:t>abutin</a:t>
            </a:r>
            <a:r>
              <a:rPr lang="en-US" altLang="en-US" sz="2800" b="1" dirty="0">
                <a:latin typeface="Arial" panose="020B0604020202020204" pitchFamily="34" charset="0"/>
              </a:rPr>
              <a:t> ang </a:t>
            </a:r>
            <a:r>
              <a:rPr lang="en-US" altLang="en-US" sz="2800" b="1" dirty="0" err="1">
                <a:latin typeface="Arial" panose="020B0604020202020204" pitchFamily="34" charset="0"/>
              </a:rPr>
              <a:t>adhikain</a:t>
            </a:r>
            <a:r>
              <a:rPr lang="en-US" altLang="en-US" sz="2800" b="1" dirty="0">
                <a:latin typeface="Arial" panose="020B0604020202020204" pitchFamily="34" charset="0"/>
              </a:rPr>
              <a:t> ay </a:t>
            </a:r>
            <a:r>
              <a:rPr lang="en-US" altLang="en-US" sz="2800" b="1" dirty="0" err="1">
                <a:latin typeface="Arial" panose="020B0604020202020204" pitchFamily="34" charset="0"/>
              </a:rPr>
              <a:t>laging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kasama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subalit</a:t>
            </a:r>
            <a:r>
              <a:rPr lang="en-US" altLang="en-US" sz="2800" b="1" dirty="0">
                <a:latin typeface="Arial" panose="020B0604020202020204" pitchFamily="34" charset="0"/>
              </a:rPr>
              <a:t> ang </a:t>
            </a:r>
            <a:r>
              <a:rPr lang="en-US" altLang="en-US" sz="2800" b="1" dirty="0" err="1">
                <a:latin typeface="Arial" panose="020B0604020202020204" pitchFamily="34" charset="0"/>
              </a:rPr>
              <a:t>mahusay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na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pinuno</a:t>
            </a:r>
            <a:r>
              <a:rPr lang="en-US" altLang="en-US" sz="2800" b="1" dirty="0">
                <a:latin typeface="Arial" panose="020B0604020202020204" pitchFamily="34" charset="0"/>
              </a:rPr>
              <a:t> ay </a:t>
            </a:r>
            <a:r>
              <a:rPr lang="en-US" altLang="en-US" sz="2800" b="1" dirty="0" err="1">
                <a:latin typeface="Arial" panose="020B0604020202020204" pitchFamily="34" charset="0"/>
              </a:rPr>
              <a:t>kayang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labanan</a:t>
            </a:r>
            <a:r>
              <a:rPr lang="en-US" altLang="en-US" sz="2800" b="1" dirty="0">
                <a:latin typeface="Arial" panose="020B0604020202020204" pitchFamily="34" charset="0"/>
              </a:rPr>
              <a:t> ang </a:t>
            </a:r>
            <a:r>
              <a:rPr lang="en-US" altLang="en-US" sz="2800" b="1" dirty="0" err="1">
                <a:latin typeface="Arial" panose="020B0604020202020204" pitchFamily="34" charset="0"/>
              </a:rPr>
              <a:t>takot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na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ito</a:t>
            </a:r>
            <a:r>
              <a:rPr lang="en-US" altLang="en-US" sz="2800" b="1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3412844B-453C-96D2-121F-49BA99607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" y="457201"/>
            <a:ext cx="571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i="1" dirty="0">
                <a:latin typeface="Arial" panose="020B0604020202020204" pitchFamily="34" charset="0"/>
              </a:rPr>
              <a:t>COURAGE / TAPANG</a:t>
            </a:r>
          </a:p>
        </p:txBody>
      </p:sp>
      <p:pic>
        <p:nvPicPr>
          <p:cNvPr id="21506" name="Picture 2" descr="The 7 Principles of Courage | Do It Scared Book by Ruth Soukup">
            <a:extLst>
              <a:ext uri="{FF2B5EF4-FFF2-40B4-BE49-F238E27FC236}">
                <a16:creationId xmlns:a16="http://schemas.microsoft.com/office/drawing/2014/main" id="{636F8AA4-5878-E366-6FCB-8A1E6365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345" y="3429000"/>
            <a:ext cx="4435549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utoUpdateAnimBg="0"/>
      <p:bldP spid="1331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>
            <a:extLst>
              <a:ext uri="{FF2B5EF4-FFF2-40B4-BE49-F238E27FC236}">
                <a16:creationId xmlns:a16="http://schemas.microsoft.com/office/drawing/2014/main" id="{EAA93BC9-07C6-294A-88B7-FF63AD0AD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048" y="422276"/>
            <a:ext cx="487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b="1" i="1" dirty="0">
                <a:latin typeface="Arial" panose="020B0604020202020204" pitchFamily="34" charset="0"/>
              </a:rPr>
              <a:t>DISIPLINA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7DD57A62-E9FF-FA44-3BA9-4754598CD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448" y="1412241"/>
            <a:ext cx="7620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>
                <a:latin typeface="Arial" panose="020B0604020202020204" pitchFamily="34" charset="0"/>
              </a:rPr>
              <a:t>Ang </a:t>
            </a:r>
            <a:r>
              <a:rPr lang="en-US" altLang="en-US" b="1" dirty="0" err="1">
                <a:latin typeface="Arial" panose="020B0604020202020204" pitchFamily="34" charset="0"/>
              </a:rPr>
              <a:t>mahusay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na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pinuno</a:t>
            </a:r>
            <a:r>
              <a:rPr lang="en-US" altLang="en-US" b="1" dirty="0">
                <a:latin typeface="Arial" panose="020B0604020202020204" pitchFamily="34" charset="0"/>
              </a:rPr>
              <a:t> ay may </a:t>
            </a:r>
            <a:r>
              <a:rPr lang="en-US" altLang="en-US" b="1" dirty="0" err="1">
                <a:latin typeface="Arial" panose="020B0604020202020204" pitchFamily="34" charset="0"/>
              </a:rPr>
              <a:t>disiplina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pic>
        <p:nvPicPr>
          <p:cNvPr id="22530" name="Picture 2" descr="19 Top Self-Discipline Books to Help You Accomplish Your Goals | Elegant  Themes Blog">
            <a:extLst>
              <a:ext uri="{FF2B5EF4-FFF2-40B4-BE49-F238E27FC236}">
                <a16:creationId xmlns:a16="http://schemas.microsoft.com/office/drawing/2014/main" id="{B44137E9-59CA-F194-DA7C-61449A2E6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380" y="2633027"/>
            <a:ext cx="5477376" cy="308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B045E9-1F61-9F89-7A69-0237F93EACE1}"/>
              </a:ext>
            </a:extLst>
          </p:cNvPr>
          <p:cNvSpPr txBox="1">
            <a:spLocks/>
          </p:cNvSpPr>
          <p:nvPr/>
        </p:nvSpPr>
        <p:spPr>
          <a:xfrm>
            <a:off x="2773680" y="767081"/>
            <a:ext cx="7010400" cy="1897811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ea typeface="+mj-ea"/>
                <a:cs typeface="Arial" pitchFamily="34" charset="0"/>
              </a:rPr>
              <a:t>PAMUMUNO SA </a:t>
            </a:r>
            <a:r>
              <a:rPr lang="en-US" sz="6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ea typeface="+mj-ea"/>
                <a:cs typeface="Arial" pitchFamily="34" charset="0"/>
              </a:rPr>
              <a:t>grupo</a:t>
            </a:r>
            <a:endParaRPr lang="en-US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ea typeface="+mj-ea"/>
              <a:cs typeface="Arial" pitchFamily="34" charset="0"/>
            </a:endParaRPr>
          </a:p>
        </p:txBody>
      </p:sp>
      <p:pic>
        <p:nvPicPr>
          <p:cNvPr id="23554" name="Picture 2" descr="POROY: Kung Ako'y Isang Pinuno">
            <a:extLst>
              <a:ext uri="{FF2B5EF4-FFF2-40B4-BE49-F238E27FC236}">
                <a16:creationId xmlns:a16="http://schemas.microsoft.com/office/drawing/2014/main" id="{7938663C-0F35-7519-F566-26CA0ABAD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09" y="2664892"/>
            <a:ext cx="5092541" cy="354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F2D3258D-8432-1521-1092-CC15CC4EA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19200"/>
            <a:ext cx="8305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70C0"/>
                </a:solidFill>
                <a:latin typeface="Arial Black" panose="020B0A04020102020204" pitchFamily="34" charset="0"/>
              </a:rPr>
              <a:t>Team (</a:t>
            </a:r>
            <a:r>
              <a:rPr lang="en-US" altLang="en-US" sz="2800" dirty="0" err="1">
                <a:solidFill>
                  <a:srgbClr val="0070C0"/>
                </a:solidFill>
                <a:latin typeface="Arial Black" panose="020B0A04020102020204" pitchFamily="34" charset="0"/>
              </a:rPr>
              <a:t>pangkat</a:t>
            </a:r>
            <a:r>
              <a:rPr lang="en-US" altLang="en-US" sz="2800" dirty="0">
                <a:solidFill>
                  <a:srgbClr val="0070C0"/>
                </a:solidFill>
                <a:latin typeface="Arial Black" panose="020B0A04020102020204" pitchFamily="34" charset="0"/>
              </a:rPr>
              <a:t>)</a:t>
            </a:r>
            <a:r>
              <a:rPr lang="en-US" altLang="en-US" sz="28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altLang="en-US" sz="2800" dirty="0">
                <a:latin typeface="Arial Black" panose="020B0A04020102020204" pitchFamily="34" charset="0"/>
              </a:rPr>
              <a:t>– </a:t>
            </a:r>
            <a:r>
              <a:rPr lang="en-US" altLang="en-US" sz="2800" dirty="0" err="1">
                <a:latin typeface="Arial Black" panose="020B0A04020102020204" pitchFamily="34" charset="0"/>
              </a:rPr>
              <a:t>grupo</a:t>
            </a:r>
            <a:r>
              <a:rPr lang="en-US" altLang="en-US" sz="2800" dirty="0">
                <a:latin typeface="Arial Black" panose="020B0A04020102020204" pitchFamily="34" charset="0"/>
              </a:rPr>
              <a:t> ng </a:t>
            </a:r>
            <a:r>
              <a:rPr lang="en-US" altLang="en-US" sz="2800" dirty="0" err="1">
                <a:latin typeface="Arial Black" panose="020B0A04020102020204" pitchFamily="34" charset="0"/>
              </a:rPr>
              <a:t>tao</a:t>
            </a:r>
            <a:r>
              <a:rPr lang="en-US" altLang="en-US" sz="2800" dirty="0">
                <a:latin typeface="Arial Black" panose="020B0A04020102020204" pitchFamily="34" charset="0"/>
              </a:rPr>
              <a:t> </a:t>
            </a:r>
            <a:r>
              <a:rPr lang="en-US" altLang="en-US" sz="2800" dirty="0" err="1">
                <a:latin typeface="Arial Black" panose="020B0A04020102020204" pitchFamily="34" charset="0"/>
              </a:rPr>
              <a:t>na</a:t>
            </a:r>
            <a:r>
              <a:rPr lang="en-US" altLang="en-US" sz="2800" dirty="0">
                <a:latin typeface="Arial Black" panose="020B0A04020102020204" pitchFamily="34" charset="0"/>
              </a:rPr>
              <a:t> </a:t>
            </a:r>
            <a:r>
              <a:rPr lang="en-US" altLang="en-US" sz="2800" dirty="0" err="1">
                <a:latin typeface="Arial Black" panose="020B0A04020102020204" pitchFamily="34" charset="0"/>
              </a:rPr>
              <a:t>gumagawa</a:t>
            </a:r>
            <a:r>
              <a:rPr lang="en-US" altLang="en-US" sz="2800" dirty="0">
                <a:latin typeface="Arial Black" panose="020B0A04020102020204" pitchFamily="34" charset="0"/>
              </a:rPr>
              <a:t> </a:t>
            </a:r>
            <a:r>
              <a:rPr lang="en-US" altLang="en-US" sz="2800" dirty="0" err="1">
                <a:latin typeface="Arial Black" panose="020B0A04020102020204" pitchFamily="34" charset="0"/>
              </a:rPr>
              <a:t>upang</a:t>
            </a:r>
            <a:r>
              <a:rPr lang="en-US" altLang="en-US" sz="2800" dirty="0">
                <a:latin typeface="Arial Black" panose="020B0A04020102020204" pitchFamily="34" charset="0"/>
              </a:rPr>
              <a:t> </a:t>
            </a:r>
            <a:r>
              <a:rPr lang="en-US" altLang="en-US" sz="2800" dirty="0" err="1">
                <a:latin typeface="Arial Black" panose="020B0A04020102020204" pitchFamily="34" charset="0"/>
              </a:rPr>
              <a:t>makamit</a:t>
            </a:r>
            <a:r>
              <a:rPr lang="en-US" altLang="en-US" sz="2800" dirty="0">
                <a:latin typeface="Arial Black" panose="020B0A04020102020204" pitchFamily="34" charset="0"/>
              </a:rPr>
              <a:t> ang </a:t>
            </a:r>
            <a:r>
              <a:rPr lang="en-US" altLang="en-US" sz="2800" dirty="0" err="1">
                <a:latin typeface="Arial Black" panose="020B0A04020102020204" pitchFamily="34" charset="0"/>
              </a:rPr>
              <a:t>pangkalahatang</a:t>
            </a:r>
            <a:r>
              <a:rPr lang="en-US" altLang="en-US" sz="2800" dirty="0">
                <a:latin typeface="Arial Black" panose="020B0A04020102020204" pitchFamily="34" charset="0"/>
              </a:rPr>
              <a:t> </a:t>
            </a:r>
            <a:r>
              <a:rPr lang="en-US" altLang="en-US" sz="2800" dirty="0" err="1">
                <a:latin typeface="Arial Black" panose="020B0A04020102020204" pitchFamily="34" charset="0"/>
              </a:rPr>
              <a:t>layunin</a:t>
            </a:r>
            <a:endParaRPr lang="en-US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D04CDC06-E61B-3418-3571-FCDD9E495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29050"/>
            <a:ext cx="5562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0070C0"/>
                </a:solidFill>
                <a:latin typeface="Arial Black" panose="020B0A04020102020204" pitchFamily="34" charset="0"/>
              </a:rPr>
              <a:t>Team Building</a:t>
            </a:r>
            <a:r>
              <a:rPr lang="en-US" altLang="en-US" sz="28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altLang="en-US" sz="2800" dirty="0">
                <a:latin typeface="Arial Black" panose="020B0A04020102020204" pitchFamily="34" charset="0"/>
              </a:rPr>
              <a:t>– </a:t>
            </a:r>
            <a:r>
              <a:rPr lang="en-US" altLang="en-US" sz="2800" dirty="0" err="1">
                <a:latin typeface="Arial Black" panose="020B0A04020102020204" pitchFamily="34" charset="0"/>
              </a:rPr>
              <a:t>paraan</a:t>
            </a:r>
            <a:r>
              <a:rPr lang="en-US" altLang="en-US" sz="2800" dirty="0">
                <a:latin typeface="Arial Black" panose="020B0A04020102020204" pitchFamily="34" charset="0"/>
              </a:rPr>
              <a:t> ng </a:t>
            </a:r>
            <a:r>
              <a:rPr lang="en-US" altLang="en-US" sz="2800" dirty="0" err="1">
                <a:latin typeface="Arial Black" panose="020B0A04020102020204" pitchFamily="34" charset="0"/>
              </a:rPr>
              <a:t>pagpapapalakas</a:t>
            </a:r>
            <a:r>
              <a:rPr lang="en-US" altLang="en-US" sz="2800" dirty="0">
                <a:latin typeface="Arial Black" panose="020B0A04020102020204" pitchFamily="34" charset="0"/>
              </a:rPr>
              <a:t>  ng </a:t>
            </a:r>
            <a:r>
              <a:rPr lang="en-US" altLang="en-US" sz="2800" dirty="0" err="1">
                <a:latin typeface="Arial Black" panose="020B0A04020102020204" pitchFamily="34" charset="0"/>
              </a:rPr>
              <a:t>ugnayan</a:t>
            </a:r>
            <a:r>
              <a:rPr lang="en-US" altLang="en-US" sz="2800" dirty="0">
                <a:latin typeface="Arial Black" panose="020B0A04020102020204" pitchFamily="34" charset="0"/>
              </a:rPr>
              <a:t> ng </a:t>
            </a:r>
            <a:r>
              <a:rPr lang="en-US" altLang="en-US" sz="2800" dirty="0" err="1">
                <a:latin typeface="Arial Black" panose="020B0A04020102020204" pitchFamily="34" charset="0"/>
              </a:rPr>
              <a:t>grupo</a:t>
            </a:r>
            <a:r>
              <a:rPr lang="en-US" altLang="en-US" sz="2800" dirty="0">
                <a:latin typeface="Arial Black" panose="020B0A04020102020204" pitchFamily="34" charset="0"/>
              </a:rPr>
              <a:t> </a:t>
            </a:r>
            <a:r>
              <a:rPr lang="en-US" altLang="en-US" sz="2800" dirty="0" err="1">
                <a:latin typeface="Arial Black" panose="020B0A04020102020204" pitchFamily="34" charset="0"/>
              </a:rPr>
              <a:t>upang</a:t>
            </a:r>
            <a:r>
              <a:rPr lang="en-US" altLang="en-US" sz="2800" dirty="0">
                <a:latin typeface="Arial Black" panose="020B0A04020102020204" pitchFamily="34" charset="0"/>
              </a:rPr>
              <a:t> </a:t>
            </a:r>
            <a:r>
              <a:rPr lang="en-US" altLang="en-US" sz="2800" dirty="0" err="1">
                <a:latin typeface="Arial Black" panose="020B0A04020102020204" pitchFamily="34" charset="0"/>
              </a:rPr>
              <a:t>makamit</a:t>
            </a:r>
            <a:r>
              <a:rPr lang="en-US" altLang="en-US" sz="2800" dirty="0">
                <a:latin typeface="Arial Black" panose="020B0A04020102020204" pitchFamily="34" charset="0"/>
              </a:rPr>
              <a:t> ang </a:t>
            </a:r>
            <a:r>
              <a:rPr lang="en-US" altLang="en-US" sz="2800" dirty="0" err="1">
                <a:latin typeface="Arial Black" panose="020B0A04020102020204" pitchFamily="34" charset="0"/>
              </a:rPr>
              <a:t>layunin</a:t>
            </a:r>
            <a:endParaRPr lang="en-US" altLang="en-US" sz="2800" dirty="0">
              <a:latin typeface="Arial Black" panose="020B0A04020102020204" pitchFamily="34" charset="0"/>
            </a:endParaRPr>
          </a:p>
        </p:txBody>
      </p:sp>
      <p:pic>
        <p:nvPicPr>
          <p:cNvPr id="23556" name="Picture 1">
            <a:extLst>
              <a:ext uri="{FF2B5EF4-FFF2-40B4-BE49-F238E27FC236}">
                <a16:creationId xmlns:a16="http://schemas.microsoft.com/office/drawing/2014/main" id="{E77B7B14-11D7-5015-298F-8493B82D1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460" y="3020219"/>
            <a:ext cx="25146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5216447-EF42-686B-89D3-DBF32098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Mga </a:t>
            </a:r>
            <a:r>
              <a:rPr lang="en-US" altLang="en-US" b="1" dirty="0" err="1"/>
              <a:t>Dapat</a:t>
            </a:r>
            <a:r>
              <a:rPr lang="en-US" altLang="en-US" b="1" dirty="0"/>
              <a:t> at Hindi </a:t>
            </a:r>
            <a:r>
              <a:rPr lang="en-US" altLang="en-US" b="1" dirty="0" err="1"/>
              <a:t>Dapat</a:t>
            </a:r>
            <a:r>
              <a:rPr lang="en-US" altLang="en-US" b="1" dirty="0"/>
              <a:t> </a:t>
            </a:r>
            <a:r>
              <a:rPr lang="en-US" altLang="en-US" b="1" dirty="0" err="1"/>
              <a:t>Gawin</a:t>
            </a:r>
            <a:r>
              <a:rPr lang="en-US" altLang="en-US" b="1" dirty="0"/>
              <a:t> </a:t>
            </a:r>
            <a:r>
              <a:rPr lang="en-US" altLang="en-US" b="1" dirty="0" err="1"/>
              <a:t>sa</a:t>
            </a:r>
            <a:r>
              <a:rPr lang="en-US" altLang="en-US" b="1" dirty="0"/>
              <a:t> </a:t>
            </a:r>
            <a:r>
              <a:rPr lang="en-US" altLang="en-US" b="1" dirty="0" err="1"/>
              <a:t>Oras</a:t>
            </a:r>
            <a:r>
              <a:rPr lang="en-US" altLang="en-US" b="1" dirty="0"/>
              <a:t> ng </a:t>
            </a:r>
            <a:r>
              <a:rPr lang="en-US" altLang="en-US" b="1" dirty="0" err="1"/>
              <a:t>Pagsasanay</a:t>
            </a:r>
            <a:endParaRPr lang="en-US" altLang="en-US" b="1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25616B87-6437-38C2-C3CA-0B2C013C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229600" cy="496411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3000" dirty="0" err="1"/>
              <a:t>Dumating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tamang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oras</a:t>
            </a:r>
            <a:endParaRPr lang="en-US" altLang="en-US" sz="3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3000" dirty="0" err="1"/>
              <a:t>Panatilihing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naka</a:t>
            </a:r>
            <a:r>
              <a:rPr lang="en-US" altLang="en-US" sz="3000" dirty="0"/>
              <a:t>-off o </a:t>
            </a:r>
            <a:r>
              <a:rPr lang="en-US" altLang="en-US" sz="3000" dirty="0" err="1"/>
              <a:t>naka</a:t>
            </a:r>
            <a:r>
              <a:rPr lang="en-US" altLang="en-US" sz="3000" dirty="0"/>
              <a:t> silent mode ang </a:t>
            </a:r>
            <a:r>
              <a:rPr lang="en-US" altLang="en-US" sz="3000" dirty="0" err="1"/>
              <a:t>telepono</a:t>
            </a:r>
            <a:r>
              <a:rPr lang="en-US" altLang="en-US" sz="3000" dirty="0"/>
              <a:t>. Kung </a:t>
            </a:r>
            <a:r>
              <a:rPr lang="en-US" altLang="en-US" sz="3000" dirty="0" err="1"/>
              <a:t>hindi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maiiwasan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sumagot</a:t>
            </a:r>
            <a:r>
              <a:rPr lang="en-US" altLang="en-US" sz="3000" dirty="0"/>
              <a:t>, ay </a:t>
            </a:r>
            <a:r>
              <a:rPr lang="en-US" altLang="en-US" sz="3000" dirty="0" err="1"/>
              <a:t>maaring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lumabas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muna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upang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tanggapin</a:t>
            </a:r>
            <a:r>
              <a:rPr lang="en-US" altLang="en-US" sz="3000" dirty="0"/>
              <a:t> ang </a:t>
            </a:r>
            <a:r>
              <a:rPr lang="en-US" altLang="en-US" sz="3000" dirty="0" err="1"/>
              <a:t>tawag</a:t>
            </a:r>
            <a:r>
              <a:rPr lang="en-US" altLang="en-US" sz="3000" dirty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3000" dirty="0" err="1"/>
              <a:t>Magsuot</a:t>
            </a:r>
            <a:r>
              <a:rPr lang="en-US" altLang="en-US" sz="3000" dirty="0"/>
              <a:t> ng </a:t>
            </a:r>
            <a:r>
              <a:rPr lang="en-US" altLang="en-US" sz="3000" dirty="0" err="1"/>
              <a:t>tama</a:t>
            </a:r>
            <a:r>
              <a:rPr lang="en-US" altLang="en-US" sz="3000" dirty="0"/>
              <a:t> at </a:t>
            </a:r>
            <a:r>
              <a:rPr lang="en-US" altLang="en-US" sz="3000" dirty="0" err="1"/>
              <a:t>nararapat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na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kasuotan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habang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nasa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pagsasanay</a:t>
            </a:r>
            <a:r>
              <a:rPr lang="en-US" altLang="en-US" sz="3000" dirty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3000" dirty="0"/>
              <a:t>One Mouth-Rule- </a:t>
            </a:r>
            <a:r>
              <a:rPr lang="en-US" altLang="en-US" sz="3000" dirty="0" err="1"/>
              <a:t>iwasan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magsalita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habang</a:t>
            </a:r>
            <a:r>
              <a:rPr lang="en-US" altLang="en-US" sz="3000" dirty="0"/>
              <a:t> may </a:t>
            </a:r>
            <a:r>
              <a:rPr lang="en-US" altLang="en-US" sz="3000" dirty="0" err="1"/>
              <a:t>nagsasalitang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iba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huwag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makipagsabayan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pagsasalita</a:t>
            </a:r>
            <a:endParaRPr lang="en-US" altLang="en-US" sz="3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EF8424C7-0DBD-0503-74AE-0814C6F74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62201"/>
            <a:ext cx="8001000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sz="2800" b="1" dirty="0">
                <a:solidFill>
                  <a:srgbClr val="FF0000"/>
                </a:solidFill>
                <a:cs typeface="Arial" pitchFamily="34" charset="0"/>
              </a:rPr>
              <a:t> </a:t>
            </a:r>
          </a:p>
          <a:p>
            <a:pPr marL="342900" indent="-342900">
              <a:defRPr/>
            </a:pPr>
            <a:endParaRPr lang="en-US" sz="2800" b="1" dirty="0">
              <a:solidFill>
                <a:srgbClr val="FF0000"/>
              </a:solidFill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b="1" dirty="0" err="1">
                <a:cs typeface="Arial" pitchFamily="34" charset="0"/>
              </a:rPr>
              <a:t>Liwanagin</a:t>
            </a:r>
            <a:r>
              <a:rPr lang="en-US" sz="2800" b="1" dirty="0">
                <a:cs typeface="Arial" pitchFamily="34" charset="0"/>
              </a:rPr>
              <a:t> </a:t>
            </a:r>
            <a:r>
              <a:rPr lang="en-US" sz="2800" b="1" dirty="0" err="1">
                <a:cs typeface="Arial" pitchFamily="34" charset="0"/>
              </a:rPr>
              <a:t>ang</a:t>
            </a:r>
            <a:r>
              <a:rPr lang="en-US" sz="2800" b="1" dirty="0">
                <a:cs typeface="Arial" pitchFamily="34" charset="0"/>
              </a:rPr>
              <a:t> </a:t>
            </a:r>
            <a:r>
              <a:rPr lang="en-US" sz="2800" b="1" dirty="0" err="1">
                <a:cs typeface="Arial" pitchFamily="34" charset="0"/>
              </a:rPr>
              <a:t>layunin</a:t>
            </a:r>
            <a:r>
              <a:rPr lang="en-US" sz="2800" b="1" dirty="0">
                <a:cs typeface="Arial" pitchFamily="34" charset="0"/>
              </a:rPr>
              <a:t> </a:t>
            </a:r>
            <a:r>
              <a:rPr lang="en-US" sz="2800" b="1" dirty="0" err="1">
                <a:cs typeface="Arial" pitchFamily="34" charset="0"/>
              </a:rPr>
              <a:t>ng</a:t>
            </a:r>
            <a:r>
              <a:rPr lang="en-US" sz="2800" b="1" dirty="0">
                <a:cs typeface="Arial" pitchFamily="34" charset="0"/>
              </a:rPr>
              <a:t> </a:t>
            </a:r>
            <a:r>
              <a:rPr lang="en-US" sz="2800" b="1" dirty="0" err="1">
                <a:cs typeface="Arial" pitchFamily="34" charset="0"/>
              </a:rPr>
              <a:t>grupo</a:t>
            </a:r>
            <a:r>
              <a:rPr lang="en-US" sz="2800" b="1" dirty="0">
                <a:cs typeface="Arial" pitchFamily="34" charset="0"/>
              </a:rPr>
              <a:t>.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b="1" dirty="0" err="1">
                <a:cs typeface="Arial" pitchFamily="34" charset="0"/>
              </a:rPr>
              <a:t>Tukuyin</a:t>
            </a:r>
            <a:r>
              <a:rPr lang="en-US" sz="2800" b="1" dirty="0">
                <a:cs typeface="Arial" pitchFamily="34" charset="0"/>
              </a:rPr>
              <a:t> ang </a:t>
            </a:r>
            <a:r>
              <a:rPr lang="en-US" sz="2800" b="1" dirty="0" err="1">
                <a:cs typeface="Arial" pitchFamily="34" charset="0"/>
              </a:rPr>
              <a:t>mga</a:t>
            </a:r>
            <a:r>
              <a:rPr lang="en-US" sz="2800" b="1" dirty="0">
                <a:cs typeface="Arial" pitchFamily="34" charset="0"/>
              </a:rPr>
              <a:t> </a:t>
            </a:r>
            <a:r>
              <a:rPr lang="en-US" sz="2800" b="1" dirty="0" err="1">
                <a:cs typeface="Arial" pitchFamily="34" charset="0"/>
              </a:rPr>
              <a:t>isyu</a:t>
            </a:r>
            <a:r>
              <a:rPr lang="en-US" sz="2800" b="1" dirty="0">
                <a:cs typeface="Arial" pitchFamily="34" charset="0"/>
              </a:rPr>
              <a:t> </a:t>
            </a:r>
            <a:r>
              <a:rPr lang="en-US" sz="2800" b="1" dirty="0" err="1">
                <a:cs typeface="Arial" pitchFamily="34" charset="0"/>
              </a:rPr>
              <a:t>na</a:t>
            </a:r>
            <a:r>
              <a:rPr lang="en-US" sz="2800" b="1" dirty="0">
                <a:cs typeface="Arial" pitchFamily="34" charset="0"/>
              </a:rPr>
              <a:t> </a:t>
            </a:r>
            <a:r>
              <a:rPr lang="en-US" sz="2800" b="1" dirty="0" err="1">
                <a:cs typeface="Arial" pitchFamily="34" charset="0"/>
              </a:rPr>
              <a:t>nagiging</a:t>
            </a:r>
            <a:r>
              <a:rPr lang="en-US" sz="2800" b="1" dirty="0">
                <a:cs typeface="Arial" pitchFamily="34" charset="0"/>
              </a:rPr>
              <a:t> </a:t>
            </a:r>
            <a:r>
              <a:rPr lang="en-US" sz="2800" b="1" dirty="0" err="1">
                <a:cs typeface="Arial" pitchFamily="34" charset="0"/>
              </a:rPr>
              <a:t>sagabal</a:t>
            </a:r>
            <a:r>
              <a:rPr lang="en-US" sz="2800" b="1" dirty="0">
                <a:cs typeface="Arial" pitchFamily="34" charset="0"/>
              </a:rPr>
              <a:t> </a:t>
            </a:r>
            <a:r>
              <a:rPr lang="en-US" sz="2800" b="1" dirty="0" err="1">
                <a:cs typeface="Arial" pitchFamily="34" charset="0"/>
              </a:rPr>
              <a:t>sa</a:t>
            </a:r>
            <a:r>
              <a:rPr lang="en-US" sz="2800" b="1" dirty="0">
                <a:cs typeface="Arial" pitchFamily="34" charset="0"/>
              </a:rPr>
              <a:t> </a:t>
            </a:r>
            <a:r>
              <a:rPr lang="en-US" sz="2800" b="1" dirty="0" err="1">
                <a:cs typeface="Arial" pitchFamily="34" charset="0"/>
              </a:rPr>
              <a:t>grupo</a:t>
            </a:r>
            <a:r>
              <a:rPr lang="en-US" sz="2800" b="1" dirty="0">
                <a:cs typeface="Arial" pitchFamily="34" charset="0"/>
              </a:rPr>
              <a:t> </a:t>
            </a:r>
            <a:r>
              <a:rPr lang="en-US" sz="2800" b="1" dirty="0" err="1">
                <a:cs typeface="Arial" pitchFamily="34" charset="0"/>
              </a:rPr>
              <a:t>upang</a:t>
            </a:r>
            <a:r>
              <a:rPr lang="en-US" sz="2800" b="1" dirty="0">
                <a:cs typeface="Arial" pitchFamily="34" charset="0"/>
              </a:rPr>
              <a:t> </a:t>
            </a:r>
            <a:r>
              <a:rPr lang="en-US" sz="2800" b="1" dirty="0" err="1">
                <a:cs typeface="Arial" pitchFamily="34" charset="0"/>
              </a:rPr>
              <a:t>makamit</a:t>
            </a:r>
            <a:r>
              <a:rPr lang="en-US" sz="2800" b="1" dirty="0">
                <a:cs typeface="Arial" pitchFamily="34" charset="0"/>
              </a:rPr>
              <a:t> ang </a:t>
            </a:r>
            <a:r>
              <a:rPr lang="en-US" sz="2800" b="1" dirty="0" err="1">
                <a:cs typeface="Arial" pitchFamily="34" charset="0"/>
              </a:rPr>
              <a:t>layunin</a:t>
            </a:r>
            <a:r>
              <a:rPr lang="en-US" sz="2800" b="1" dirty="0">
                <a:cs typeface="Arial" pitchFamily="34" charset="0"/>
              </a:rPr>
              <a:t>.</a:t>
            </a:r>
          </a:p>
          <a:p>
            <a:pPr eaLnBrk="1" hangingPunct="1">
              <a:defRPr/>
            </a:pPr>
            <a:r>
              <a:rPr lang="en-US" sz="2800" b="1" dirty="0">
                <a:cs typeface="Arial" pitchFamily="34" charset="0"/>
              </a:rPr>
              <a:t>3.  </a:t>
            </a:r>
            <a:r>
              <a:rPr lang="en-US" sz="2800" b="1" dirty="0" err="1">
                <a:cs typeface="Arial" pitchFamily="34" charset="0"/>
              </a:rPr>
              <a:t>Tugunan</a:t>
            </a:r>
            <a:r>
              <a:rPr lang="en-US" sz="2800" b="1" dirty="0">
                <a:cs typeface="Arial" pitchFamily="34" charset="0"/>
              </a:rPr>
              <a:t> </a:t>
            </a:r>
            <a:r>
              <a:rPr lang="en-US" sz="2800" b="1" dirty="0" err="1">
                <a:cs typeface="Arial" pitchFamily="34" charset="0"/>
              </a:rPr>
              <a:t>ang</a:t>
            </a:r>
            <a:r>
              <a:rPr lang="en-US" sz="2800" b="1" dirty="0">
                <a:cs typeface="Arial" pitchFamily="34" charset="0"/>
              </a:rPr>
              <a:t> </a:t>
            </a:r>
            <a:r>
              <a:rPr lang="en-US" sz="2800" b="1" dirty="0" err="1">
                <a:cs typeface="Arial" pitchFamily="34" charset="0"/>
              </a:rPr>
              <a:t>mga</a:t>
            </a:r>
            <a:r>
              <a:rPr lang="en-US" sz="2800" b="1" dirty="0">
                <a:cs typeface="Arial" pitchFamily="34" charset="0"/>
              </a:rPr>
              <a:t> </a:t>
            </a:r>
            <a:r>
              <a:rPr lang="en-US" sz="2800" b="1" dirty="0" err="1">
                <a:cs typeface="Arial" pitchFamily="34" charset="0"/>
              </a:rPr>
              <a:t>isyung</a:t>
            </a:r>
            <a:r>
              <a:rPr lang="en-US" sz="2800" b="1" dirty="0">
                <a:cs typeface="Arial" pitchFamily="34" charset="0"/>
              </a:rPr>
              <a:t> </a:t>
            </a:r>
            <a:r>
              <a:rPr lang="en-US" sz="2800" b="1" dirty="0" err="1">
                <a:cs typeface="Arial" pitchFamily="34" charset="0"/>
              </a:rPr>
              <a:t>ito</a:t>
            </a:r>
            <a:r>
              <a:rPr lang="en-US" sz="2800" b="1" dirty="0">
                <a:cs typeface="Arial" pitchFamily="34" charset="0"/>
              </a:rPr>
              <a:t>.</a:t>
            </a:r>
          </a:p>
        </p:txBody>
      </p:sp>
      <p:sp>
        <p:nvSpPr>
          <p:cNvPr id="24579" name="TextBox 1">
            <a:extLst>
              <a:ext uri="{FF2B5EF4-FFF2-40B4-BE49-F238E27FC236}">
                <a16:creationId xmlns:a16="http://schemas.microsoft.com/office/drawing/2014/main" id="{BBFAB994-7AC4-3750-B509-CC6F764EB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" y="777240"/>
            <a:ext cx="977392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PH" altLang="en-US" sz="4000" b="1" dirty="0">
                <a:highlight>
                  <a:srgbClr val="FFFF00"/>
                </a:highlight>
                <a:latin typeface="Arial" panose="020B0604020202020204" pitchFamily="34" charset="0"/>
              </a:rPr>
              <a:t>Mga </a:t>
            </a:r>
            <a:r>
              <a:rPr lang="en-PH" altLang="en-US" sz="4000" b="1" dirty="0" err="1">
                <a:highlight>
                  <a:srgbClr val="FFFF00"/>
                </a:highlight>
                <a:latin typeface="Arial" panose="020B0604020202020204" pitchFamily="34" charset="0"/>
              </a:rPr>
              <a:t>Hakbang</a:t>
            </a:r>
            <a:r>
              <a:rPr lang="en-PH" altLang="en-US" sz="4000" b="1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en-PH" altLang="en-US" sz="4000" b="1" dirty="0" err="1">
                <a:highlight>
                  <a:srgbClr val="FFFF00"/>
                </a:highlight>
                <a:latin typeface="Arial" panose="020B0604020202020204" pitchFamily="34" charset="0"/>
              </a:rPr>
              <a:t>sa</a:t>
            </a:r>
            <a:r>
              <a:rPr lang="en-PH" altLang="en-US" sz="4000" b="1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en-PH" altLang="en-US" sz="4000" b="1" dirty="0" err="1">
                <a:highlight>
                  <a:srgbClr val="FFFF00"/>
                </a:highlight>
                <a:latin typeface="Arial" panose="020B0604020202020204" pitchFamily="34" charset="0"/>
              </a:rPr>
              <a:t>Pagpapalakas</a:t>
            </a:r>
            <a:r>
              <a:rPr lang="en-PH" altLang="en-US" sz="4000" b="1" dirty="0">
                <a:highlight>
                  <a:srgbClr val="FFFF00"/>
                </a:highlight>
                <a:latin typeface="Arial" panose="020B0604020202020204" pitchFamily="34" charset="0"/>
              </a:rPr>
              <a:t> ng </a:t>
            </a:r>
            <a:r>
              <a:rPr lang="en-PH" altLang="en-US" sz="4000" b="1" dirty="0" err="1">
                <a:highlight>
                  <a:srgbClr val="FFFF00"/>
                </a:highlight>
                <a:latin typeface="Arial" panose="020B0604020202020204" pitchFamily="34" charset="0"/>
              </a:rPr>
              <a:t>Ugnayan</a:t>
            </a:r>
            <a:r>
              <a:rPr lang="en-PH" altLang="en-US" sz="4000" b="1" dirty="0">
                <a:highlight>
                  <a:srgbClr val="FFFF00"/>
                </a:highlight>
                <a:latin typeface="Arial" panose="020B0604020202020204" pitchFamily="34" charset="0"/>
              </a:rPr>
              <a:t> ng Grupo (Teambuilding)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245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12301E49-B482-E311-33E7-161306934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480" y="1088887"/>
            <a:ext cx="8305800" cy="56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May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pagkakaisa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ang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mga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miyembro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ng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pangkat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PH" altLang="en-US" sz="2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May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pakikisama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pakikipagkapwa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Ang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mga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miyembro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ay may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pagkakataong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magbigay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ng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kontribusyon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matuto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  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makipagtrabaho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mga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kasama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PH" altLang="en-US" sz="2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Ang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mga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miyembro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ay may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kakayahang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kumilos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nang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sama-sama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pagkamit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ng  </a:t>
            </a:r>
            <a:r>
              <a:rPr lang="en-US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layunin</a:t>
            </a:r>
            <a:r>
              <a:rPr lang="en-US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53F10C82-EC5C-94B5-78C5-760608628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1001"/>
            <a:ext cx="99771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Mga </a:t>
            </a:r>
            <a:r>
              <a:rPr lang="en-US" altLang="en-US" sz="4000" b="1" dirty="0" err="1"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Katangian</a:t>
            </a:r>
            <a:r>
              <a:rPr lang="en-US" altLang="en-US" sz="4000" b="1" dirty="0"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ng </a:t>
            </a:r>
            <a:r>
              <a:rPr lang="en-US" altLang="en-US" sz="4000" b="1" dirty="0" err="1"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Epektibong</a:t>
            </a:r>
            <a:r>
              <a:rPr lang="en-US" altLang="en-US" sz="4000" b="1" dirty="0"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BF07CAF5-EBD4-BF25-E130-AB1115382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182687"/>
            <a:ext cx="8686800" cy="5170487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  <a:defRPr/>
            </a:pPr>
            <a:endParaRPr lang="en-US" sz="3000" b="1" dirty="0">
              <a:solidFill>
                <a:srgbClr val="FF0000"/>
              </a:solidFill>
              <a:ea typeface="Calibri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n-US" sz="3000" b="1" dirty="0" err="1">
                <a:ea typeface="Calibri" pitchFamily="34" charset="0"/>
                <a:cs typeface="Arial" pitchFamily="34" charset="0"/>
              </a:rPr>
              <a:t>Magtanong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 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kapag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  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mayroong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  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hindi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 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3000" b="1" dirty="0">
                <a:ea typeface="Calibri" pitchFamily="34" charset="0"/>
                <a:cs typeface="Arial" pitchFamily="34" charset="0"/>
              </a:rPr>
              <a:t>	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naiintindihan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n-US" sz="3000" b="1" dirty="0" err="1">
                <a:ea typeface="Calibri" pitchFamily="34" charset="0"/>
                <a:cs typeface="Arial" pitchFamily="34" charset="0"/>
              </a:rPr>
              <a:t>Makilahok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n-US" sz="3000" b="1" dirty="0" err="1">
                <a:ea typeface="Calibri" pitchFamily="34" charset="0"/>
                <a:cs typeface="Arial" pitchFamily="34" charset="0"/>
              </a:rPr>
              <a:t>Makibagay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 at 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respetuhin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 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ang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 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samahan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n-US" sz="3000" b="1" dirty="0">
                <a:ea typeface="Calibri" pitchFamily="34" charset="0"/>
                <a:cs typeface="Arial" pitchFamily="34" charset="0"/>
              </a:rPr>
              <a:t>Mag-enjoy at 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pangalagaan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 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ang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 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samahan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 .</a:t>
            </a:r>
          </a:p>
          <a:p>
            <a:pPr marL="457200" indent="-457200"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n-US" sz="3000" b="1" dirty="0" err="1">
                <a:ea typeface="Calibri" pitchFamily="34" charset="0"/>
                <a:cs typeface="Arial" pitchFamily="34" charset="0"/>
              </a:rPr>
              <a:t>Matutong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 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makinig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, 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magbahagi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 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ng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 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mga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 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ideya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,  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kaalaman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 at 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solusyon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n-US" sz="3000" b="1" dirty="0" err="1">
                <a:ea typeface="Calibri" pitchFamily="34" charset="0"/>
                <a:cs typeface="Arial" pitchFamily="34" charset="0"/>
              </a:rPr>
              <a:t>Pahalagahan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 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ang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 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ideya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 at 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kontribusyon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 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ng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 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3000" b="1" dirty="0">
                <a:ea typeface="Calibri" pitchFamily="34" charset="0"/>
                <a:cs typeface="Arial" pitchFamily="34" charset="0"/>
              </a:rPr>
              <a:t>	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mga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 </a:t>
            </a:r>
            <a:r>
              <a:rPr lang="en-US" sz="3000" b="1" dirty="0" err="1">
                <a:ea typeface="Calibri" pitchFamily="34" charset="0"/>
                <a:cs typeface="Arial" pitchFamily="34" charset="0"/>
              </a:rPr>
              <a:t>kasama</a:t>
            </a:r>
            <a:r>
              <a:rPr lang="en-US" sz="3000" b="1" dirty="0">
                <a:ea typeface="Calibri" pitchFamily="34" charset="0"/>
                <a:cs typeface="Arial" pitchFamily="34" charset="0"/>
              </a:rPr>
              <a:t>.</a:t>
            </a:r>
          </a:p>
          <a:p>
            <a:pPr>
              <a:tabLst>
                <a:tab pos="457200" algn="l"/>
              </a:tabLst>
              <a:defRPr/>
            </a:pPr>
            <a:endParaRPr lang="en-US" sz="3000" b="1" dirty="0">
              <a:ea typeface="Calibri" pitchFamily="34" charset="0"/>
              <a:cs typeface="Arial" pitchFamily="34" charset="0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503A0F19-FDB9-CD2D-322E-6C5E94978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4826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 err="1"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Gabay</a:t>
            </a:r>
            <a:r>
              <a:rPr lang="en-US" altLang="en-US" sz="4000" b="1" dirty="0"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</a:t>
            </a:r>
            <a:r>
              <a:rPr lang="en-US" altLang="en-US" sz="4000" b="1" dirty="0" err="1"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US" altLang="en-US" sz="4000" b="1" dirty="0"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Epektibong</a:t>
            </a:r>
            <a:r>
              <a:rPr lang="en-US" altLang="en-US" sz="4000" b="1" dirty="0"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214" y="6414148"/>
            <a:ext cx="4680397" cy="365125"/>
          </a:xfrm>
        </p:spPr>
        <p:txBody>
          <a:bodyPr/>
          <a:lstStyle/>
          <a:p>
            <a:pPr algn="l"/>
            <a:r>
              <a:rPr lang="en-US" sz="2000" b="1" dirty="0"/>
              <a:t>    HRD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7041" y="6385249"/>
            <a:ext cx="978795" cy="365124"/>
          </a:xfrm>
        </p:spPr>
        <p:txBody>
          <a:bodyPr/>
          <a:lstStyle/>
          <a:p>
            <a:fld id="{6D22F896-40B5-4ADD-8801-0D06FADFA095}" type="slidenum">
              <a:rPr lang="en-US" sz="3200" b="1" smtClean="0"/>
              <a:t>23</a:t>
            </a:fld>
            <a:endParaRPr lang="en-US" sz="3200" b="1" dirty="0"/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97735" y="2379542"/>
            <a:ext cx="9607640" cy="1907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5400" b="1" dirty="0">
                <a:latin typeface="Forte" panose="0306090204050207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for listening.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endParaRPr lang="en-PH" sz="5400" b="1" dirty="0">
              <a:solidFill>
                <a:srgbClr val="FF0000"/>
              </a:solidFill>
              <a:latin typeface="Forte" panose="03060902040502070203" pitchFamily="66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787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0028089-588E-77E7-8878-5CD5E6BA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Mga </a:t>
            </a:r>
            <a:r>
              <a:rPr lang="en-US" altLang="en-US" b="1" dirty="0" err="1"/>
              <a:t>Dapat</a:t>
            </a:r>
            <a:r>
              <a:rPr lang="en-US" altLang="en-US" b="1" dirty="0"/>
              <a:t> at Hindi </a:t>
            </a:r>
            <a:r>
              <a:rPr lang="en-US" altLang="en-US" b="1" dirty="0" err="1"/>
              <a:t>Dapat</a:t>
            </a:r>
            <a:r>
              <a:rPr lang="en-US" altLang="en-US" b="1" dirty="0"/>
              <a:t> </a:t>
            </a:r>
            <a:r>
              <a:rPr lang="en-US" altLang="en-US" b="1" dirty="0" err="1"/>
              <a:t>Gawin</a:t>
            </a:r>
            <a:r>
              <a:rPr lang="en-US" altLang="en-US" b="1" dirty="0"/>
              <a:t> </a:t>
            </a:r>
            <a:r>
              <a:rPr lang="en-US" altLang="en-US" b="1" dirty="0" err="1"/>
              <a:t>sa</a:t>
            </a:r>
            <a:r>
              <a:rPr lang="en-US" altLang="en-US" b="1" dirty="0"/>
              <a:t> </a:t>
            </a:r>
            <a:r>
              <a:rPr lang="en-US" altLang="en-US" b="1" dirty="0" err="1"/>
              <a:t>Oras</a:t>
            </a:r>
            <a:r>
              <a:rPr lang="en-US" altLang="en-US" b="1" dirty="0"/>
              <a:t> ng </a:t>
            </a:r>
            <a:r>
              <a:rPr lang="en-US" altLang="en-US" b="1" dirty="0" err="1"/>
              <a:t>Pagsasanay</a:t>
            </a:r>
            <a:endParaRPr lang="en-US" altLang="en-US" b="1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AD1DF80-C189-2BBB-01BD-1E171A923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5. </a:t>
            </a:r>
            <a:r>
              <a:rPr lang="en-US" altLang="en-US" dirty="0" err="1"/>
              <a:t>Maging</a:t>
            </a:r>
            <a:r>
              <a:rPr lang="en-US" altLang="en-US" dirty="0"/>
              <a:t> </a:t>
            </a:r>
            <a:r>
              <a:rPr lang="en-US" altLang="en-US" dirty="0" err="1"/>
              <a:t>handa</a:t>
            </a:r>
            <a:r>
              <a:rPr lang="en-US" altLang="en-US" dirty="0"/>
              <a:t> at </a:t>
            </a:r>
            <a:r>
              <a:rPr lang="en-US" altLang="en-US" dirty="0" err="1"/>
              <a:t>bukas</a:t>
            </a:r>
            <a:r>
              <a:rPr lang="en-US" altLang="en-US" dirty="0"/>
              <a:t> ang </a:t>
            </a:r>
            <a:r>
              <a:rPr lang="en-US" altLang="en-US" dirty="0" err="1"/>
              <a:t>isipan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/>
              <a:t>6. </a:t>
            </a:r>
            <a:r>
              <a:rPr lang="en-US" altLang="en-US" dirty="0" err="1"/>
              <a:t>Makinig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tagapagsalita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/>
              <a:t>7. </a:t>
            </a:r>
            <a:r>
              <a:rPr lang="en-US" altLang="en-US" dirty="0" err="1"/>
              <a:t>Itaas</a:t>
            </a:r>
            <a:r>
              <a:rPr lang="en-US" altLang="en-US" dirty="0"/>
              <a:t> ang </a:t>
            </a:r>
            <a:r>
              <a:rPr lang="en-US" altLang="en-US" dirty="0" err="1"/>
              <a:t>kamay</a:t>
            </a:r>
            <a:r>
              <a:rPr lang="en-US" altLang="en-US" dirty="0"/>
              <a:t> </a:t>
            </a:r>
            <a:r>
              <a:rPr lang="en-US" altLang="en-US" dirty="0" err="1"/>
              <a:t>kapag</a:t>
            </a:r>
            <a:r>
              <a:rPr lang="en-US" altLang="en-US" dirty="0"/>
              <a:t> may </a:t>
            </a:r>
            <a:r>
              <a:rPr lang="en-US" altLang="en-US" dirty="0" err="1"/>
              <a:t>nais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ipahayag</a:t>
            </a:r>
            <a:r>
              <a:rPr lang="en-US" altLang="en-US" dirty="0"/>
              <a:t>/</a:t>
            </a:r>
            <a:r>
              <a:rPr lang="en-US" altLang="en-US" dirty="0" err="1"/>
              <a:t>sabihin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8. </a:t>
            </a:r>
            <a:r>
              <a:rPr lang="en-US" altLang="en-US" dirty="0" err="1"/>
              <a:t>Pahalagahan</a:t>
            </a:r>
            <a:r>
              <a:rPr lang="en-US" altLang="en-US" dirty="0"/>
              <a:t> ang opinion ng </a:t>
            </a:r>
            <a:r>
              <a:rPr lang="en-US" altLang="en-US" dirty="0" err="1"/>
              <a:t>bawat</a:t>
            </a:r>
            <a:r>
              <a:rPr lang="en-US" altLang="en-US" dirty="0"/>
              <a:t> isa.</a:t>
            </a:r>
          </a:p>
          <a:p>
            <a:pPr marL="0" indent="0">
              <a:buNone/>
            </a:pPr>
            <a:r>
              <a:rPr lang="en-US" altLang="en-US" dirty="0"/>
              <a:t>9. </a:t>
            </a:r>
            <a:r>
              <a:rPr lang="en-US" altLang="en-US" dirty="0" err="1"/>
              <a:t>Iwasan</a:t>
            </a:r>
            <a:r>
              <a:rPr lang="en-US" altLang="en-US" dirty="0"/>
              <a:t> </a:t>
            </a:r>
            <a:r>
              <a:rPr lang="en-US" altLang="en-US" dirty="0" err="1"/>
              <a:t>gumawa</a:t>
            </a:r>
            <a:r>
              <a:rPr lang="en-US" altLang="en-US" dirty="0"/>
              <a:t> ng </a:t>
            </a:r>
            <a:r>
              <a:rPr lang="en-US" altLang="en-US" dirty="0" err="1"/>
              <a:t>anumang</a:t>
            </a:r>
            <a:r>
              <a:rPr lang="en-US" altLang="en-US" dirty="0"/>
              <a:t> </a:t>
            </a:r>
            <a:r>
              <a:rPr lang="en-US" altLang="en-US" dirty="0" err="1"/>
              <a:t>panunukso</a:t>
            </a:r>
            <a:r>
              <a:rPr lang="en-US" altLang="en-US" dirty="0"/>
              <a:t> o “bullying”</a:t>
            </a:r>
          </a:p>
          <a:p>
            <a:pPr marL="0" indent="0">
              <a:buNone/>
            </a:pPr>
            <a:r>
              <a:rPr lang="en-US" altLang="en-US" dirty="0"/>
              <a:t>10. Ang </a:t>
            </a:r>
            <a:r>
              <a:rPr lang="en-US" altLang="en-US" dirty="0" err="1"/>
              <a:t>aktibong</a:t>
            </a:r>
            <a:r>
              <a:rPr lang="en-US" altLang="en-US" dirty="0"/>
              <a:t> </a:t>
            </a:r>
            <a:r>
              <a:rPr lang="en-US" altLang="en-US" dirty="0" err="1"/>
              <a:t>pakikilahok</a:t>
            </a:r>
            <a:r>
              <a:rPr lang="en-US" altLang="en-US" dirty="0"/>
              <a:t> ay </a:t>
            </a:r>
            <a:r>
              <a:rPr lang="en-US" altLang="en-US" dirty="0" err="1"/>
              <a:t>inaasahan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bawat</a:t>
            </a:r>
            <a:r>
              <a:rPr lang="en-US" altLang="en-US" dirty="0"/>
              <a:t> isa.</a:t>
            </a:r>
          </a:p>
          <a:p>
            <a:pPr marL="0" indent="0">
              <a:buNone/>
            </a:pPr>
            <a:r>
              <a:rPr lang="en-US" altLang="en-US" dirty="0"/>
              <a:t>11. </a:t>
            </a:r>
            <a:r>
              <a:rPr lang="en-US" altLang="en-US" dirty="0" err="1"/>
              <a:t>Gawing</a:t>
            </a:r>
            <a:r>
              <a:rPr lang="en-US" altLang="en-US" dirty="0"/>
              <a:t> </a:t>
            </a:r>
            <a:r>
              <a:rPr lang="en-US" altLang="en-US" dirty="0" err="1"/>
              <a:t>kapaki-pakinabang</a:t>
            </a:r>
            <a:r>
              <a:rPr lang="en-US" altLang="en-US" dirty="0"/>
              <a:t>, </a:t>
            </a:r>
            <a:r>
              <a:rPr lang="en-US" altLang="en-US" dirty="0" err="1"/>
              <a:t>relaks</a:t>
            </a:r>
            <a:r>
              <a:rPr lang="en-US" altLang="en-US" dirty="0"/>
              <a:t> at </a:t>
            </a:r>
            <a:r>
              <a:rPr lang="en-US" altLang="en-US" dirty="0" err="1"/>
              <a:t>maging</a:t>
            </a:r>
            <a:r>
              <a:rPr lang="en-US" altLang="en-US" dirty="0"/>
              <a:t> </a:t>
            </a:r>
            <a:r>
              <a:rPr lang="en-US" altLang="en-US" dirty="0" err="1"/>
              <a:t>masaya</a:t>
            </a:r>
            <a:r>
              <a:rPr lang="en-US" altLang="en-US" dirty="0"/>
              <a:t> </a:t>
            </a:r>
            <a:r>
              <a:rPr lang="en-US" altLang="en-US" dirty="0" err="1"/>
              <a:t>habang</a:t>
            </a:r>
            <a:r>
              <a:rPr lang="en-US" altLang="en-US" dirty="0"/>
              <a:t> </a:t>
            </a:r>
            <a:r>
              <a:rPr lang="en-US" altLang="en-US" dirty="0" err="1"/>
              <a:t>natututo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/>
              <a:t>12. </a:t>
            </a:r>
            <a:r>
              <a:rPr lang="en-US" altLang="en-US" dirty="0" err="1"/>
              <a:t>Panatilihing</a:t>
            </a:r>
            <a:r>
              <a:rPr lang="en-US" altLang="en-US" dirty="0"/>
              <a:t> </a:t>
            </a:r>
            <a:r>
              <a:rPr lang="en-US" altLang="en-US" dirty="0" err="1"/>
              <a:t>malinis</a:t>
            </a:r>
            <a:r>
              <a:rPr lang="en-US" altLang="en-US" dirty="0"/>
              <a:t> ang </a:t>
            </a:r>
            <a:r>
              <a:rPr lang="en-US" altLang="en-US" dirty="0" err="1"/>
              <a:t>lugar</a:t>
            </a:r>
            <a:r>
              <a:rPr lang="en-US" altLang="en-US" dirty="0"/>
              <a:t> </a:t>
            </a:r>
            <a:r>
              <a:rPr lang="en-US" altLang="en-US" dirty="0" err="1"/>
              <a:t>bago</a:t>
            </a:r>
            <a:r>
              <a:rPr lang="en-US" altLang="en-US" dirty="0"/>
              <a:t> at </a:t>
            </a:r>
            <a:r>
              <a:rPr lang="en-US" altLang="en-US" dirty="0" err="1"/>
              <a:t>pagkatapos</a:t>
            </a:r>
            <a:r>
              <a:rPr lang="en-US" altLang="en-US" dirty="0"/>
              <a:t> ng </a:t>
            </a:r>
            <a:r>
              <a:rPr lang="en-US" altLang="en-US" dirty="0" err="1"/>
              <a:t>pagsasanay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5FE97C9-4B5D-4B06-5E15-3A9C6CA0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7013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8000" b="1" dirty="0"/>
              <a:t>LAYUNIN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E675-7ADB-5C7A-0FE3-DDA85FEE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dirty="0" err="1"/>
              <a:t>Pagkatapos</a:t>
            </a:r>
            <a:r>
              <a:rPr lang="en-US" dirty="0"/>
              <a:t> ng </a:t>
            </a:r>
            <a:r>
              <a:rPr lang="en-US" dirty="0" err="1"/>
              <a:t>pagsasanay</a:t>
            </a:r>
            <a:r>
              <a:rPr lang="en-US" dirty="0"/>
              <a:t>, ang </a:t>
            </a:r>
            <a:r>
              <a:rPr lang="en-US" dirty="0" err="1"/>
              <a:t>mga</a:t>
            </a:r>
            <a:r>
              <a:rPr lang="en-US" dirty="0"/>
              <a:t> leaders ay </a:t>
            </a:r>
            <a:r>
              <a:rPr lang="en-US" dirty="0" err="1"/>
              <a:t>magtataglay</a:t>
            </a:r>
            <a:r>
              <a:rPr lang="en-US" dirty="0"/>
              <a:t> 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kaalaman</a:t>
            </a:r>
            <a:r>
              <a:rPr lang="en-US" dirty="0"/>
              <a:t>, </a:t>
            </a:r>
            <a:r>
              <a:rPr lang="en-US" dirty="0" err="1"/>
              <a:t>kasanayan</a:t>
            </a:r>
            <a:r>
              <a:rPr lang="en-US" dirty="0"/>
              <a:t> at ng </a:t>
            </a:r>
            <a:r>
              <a:rPr lang="en-US" dirty="0" err="1"/>
              <a:t>tamang</a:t>
            </a:r>
            <a:r>
              <a:rPr lang="en-US" dirty="0"/>
              <a:t> </a:t>
            </a:r>
            <a:r>
              <a:rPr lang="en-US" dirty="0" err="1"/>
              <a:t>saloobin</a:t>
            </a:r>
            <a:r>
              <a:rPr lang="en-US" dirty="0"/>
              <a:t> </a:t>
            </a:r>
            <a:r>
              <a:rPr lang="en-US" dirty="0" err="1"/>
              <a:t>tungo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epektibo</a:t>
            </a:r>
            <a:r>
              <a:rPr lang="en-US" dirty="0"/>
              <a:t> at </a:t>
            </a:r>
            <a:r>
              <a:rPr lang="en-US" dirty="0" err="1"/>
              <a:t>mahusay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pagpapatupad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inyong</a:t>
            </a:r>
            <a:r>
              <a:rPr lang="en-US" dirty="0"/>
              <a:t> </a:t>
            </a:r>
            <a:r>
              <a:rPr lang="en-US" dirty="0" err="1"/>
              <a:t>nasasakupan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15E3C7E1-D6A3-6D9E-DD92-9D484FB11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752601"/>
            <a:ext cx="449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DF8CB714-6F9C-CAC3-83F6-A5CC780E3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852488"/>
            <a:ext cx="75438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800" b="1" dirty="0">
                <a:solidFill>
                  <a:srgbClr val="FFFF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PAMUMUNO</a:t>
            </a:r>
          </a:p>
        </p:txBody>
      </p:sp>
      <p:sp>
        <p:nvSpPr>
          <p:cNvPr id="8198" name="Rectangle 7">
            <a:extLst>
              <a:ext uri="{FF2B5EF4-FFF2-40B4-BE49-F238E27FC236}">
                <a16:creationId xmlns:a16="http://schemas.microsoft.com/office/drawing/2014/main" id="{744F2B72-AC05-A5D5-16DD-4304C96DC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46482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PH" altLang="en-US" sz="4000" b="1">
                <a:latin typeface="Californian FB" panose="0207040306080B030204" pitchFamily="18" charset="0"/>
              </a:rPr>
              <a:t>paghikayat o pagpapasigla sa mga tao na magtrabaho nang may sigasig upang makamit ang layunin ng grupo</a:t>
            </a:r>
            <a:endParaRPr lang="en-PH" altLang="en-US" sz="4000" b="1">
              <a:latin typeface="Arial" panose="020B0604020202020204" pitchFamily="34" charset="0"/>
            </a:endParaRPr>
          </a:p>
        </p:txBody>
      </p:sp>
      <p:pic>
        <p:nvPicPr>
          <p:cNvPr id="6146" name="Picture 2" descr="60+ Effective Leadership Skills: List &amp; Examples">
            <a:extLst>
              <a:ext uri="{FF2B5EF4-FFF2-40B4-BE49-F238E27FC236}">
                <a16:creationId xmlns:a16="http://schemas.microsoft.com/office/drawing/2014/main" id="{1A3A5565-7C84-2825-672A-451CEC4C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2405063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utoUpdateAnimBg="0"/>
      <p:bldP spid="819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FE2F7B6B-D3D9-C309-FD6C-C67A7CC0E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7201"/>
            <a:ext cx="6324600" cy="7016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b="1" dirty="0">
                <a:latin typeface="Arial" panose="020B0604020202020204" pitchFamily="34" charset="0"/>
              </a:rPr>
              <a:t>URI NG PAMUMUNO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1AA79ABB-EE2B-CEFF-3558-49BD00C92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743201"/>
            <a:ext cx="5257800" cy="31083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2400" b="1" dirty="0"/>
              <a:t> </a:t>
            </a:r>
            <a:r>
              <a:rPr lang="en-US" sz="2800" b="1" dirty="0"/>
              <a:t>mag-</a:t>
            </a:r>
            <a:r>
              <a:rPr lang="en-US" sz="2800" b="1" dirty="0" err="1"/>
              <a:t>isang</a:t>
            </a:r>
            <a:r>
              <a:rPr lang="en-US" sz="2800" b="1" dirty="0"/>
              <a:t> </a:t>
            </a:r>
            <a:r>
              <a:rPr lang="en-US" sz="2800" b="1" dirty="0" err="1"/>
              <a:t>gumagawa</a:t>
            </a:r>
            <a:r>
              <a:rPr lang="en-US" sz="2800" b="1" dirty="0"/>
              <a:t> </a:t>
            </a:r>
            <a:r>
              <a:rPr lang="en-US" sz="2800" b="1" dirty="0" err="1"/>
              <a:t>ng</a:t>
            </a:r>
            <a:r>
              <a:rPr lang="en-US" sz="2800" b="1" dirty="0"/>
              <a:t> </a:t>
            </a:r>
            <a:r>
              <a:rPr lang="en-US" sz="2800" b="1" dirty="0" err="1"/>
              <a:t>desisyon</a:t>
            </a:r>
            <a:endParaRPr lang="en-US" sz="2800" b="1" dirty="0"/>
          </a:p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2800" b="1" dirty="0" err="1"/>
              <a:t>bihira</a:t>
            </a:r>
            <a:r>
              <a:rPr lang="en-US" sz="2800" b="1" dirty="0"/>
              <a:t> o </a:t>
            </a:r>
            <a:r>
              <a:rPr lang="en-US" sz="2800" b="1" dirty="0" err="1"/>
              <a:t>hindi</a:t>
            </a:r>
            <a:r>
              <a:rPr lang="en-US" sz="2800" b="1" dirty="0"/>
              <a:t> </a:t>
            </a:r>
            <a:r>
              <a:rPr lang="en-US" sz="2800" b="1" dirty="0" err="1"/>
              <a:t>humihingi</a:t>
            </a:r>
            <a:r>
              <a:rPr lang="en-US" sz="2800" b="1" dirty="0"/>
              <a:t> </a:t>
            </a:r>
            <a:r>
              <a:rPr lang="en-US" sz="2800" b="1" dirty="0" err="1"/>
              <a:t>ng</a:t>
            </a:r>
            <a:r>
              <a:rPr lang="en-US" sz="2800" b="1" dirty="0"/>
              <a:t> </a:t>
            </a:r>
            <a:r>
              <a:rPr lang="en-US" sz="2800" b="1" dirty="0" err="1"/>
              <a:t>opinyon</a:t>
            </a:r>
            <a:r>
              <a:rPr lang="en-US" sz="2800" b="1" dirty="0"/>
              <a:t> </a:t>
            </a:r>
            <a:r>
              <a:rPr lang="en-US" sz="2800" b="1" dirty="0" err="1"/>
              <a:t>ng</a:t>
            </a:r>
            <a:r>
              <a:rPr lang="en-US" sz="2800" b="1" dirty="0"/>
              <a:t> </a:t>
            </a:r>
            <a:r>
              <a:rPr lang="en-US" sz="2800" b="1" dirty="0" err="1"/>
              <a:t>iba</a:t>
            </a:r>
            <a:endParaRPr lang="en-US" sz="2800" b="1" dirty="0"/>
          </a:p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2800" b="1" dirty="0" err="1"/>
              <a:t>hindi</a:t>
            </a:r>
            <a:r>
              <a:rPr lang="en-US" sz="2800" b="1" dirty="0"/>
              <a:t> </a:t>
            </a:r>
            <a:r>
              <a:rPr lang="en-US" sz="2800" b="1" dirty="0" err="1"/>
              <a:t>tumatanggap</a:t>
            </a:r>
            <a:r>
              <a:rPr lang="en-US" sz="2800" b="1" dirty="0"/>
              <a:t> </a:t>
            </a:r>
            <a:r>
              <a:rPr lang="en-US" sz="2800" b="1" dirty="0" err="1"/>
              <a:t>ng</a:t>
            </a:r>
            <a:r>
              <a:rPr lang="en-US" sz="2800" b="1" dirty="0"/>
              <a:t> </a:t>
            </a:r>
            <a:r>
              <a:rPr lang="en-US" sz="2800" b="1" dirty="0" err="1"/>
              <a:t>suhestiyon</a:t>
            </a:r>
            <a:r>
              <a:rPr lang="en-US" sz="2800" b="1" dirty="0"/>
              <a:t> </a:t>
            </a:r>
          </a:p>
        </p:txBody>
      </p:sp>
      <p:pic>
        <p:nvPicPr>
          <p:cNvPr id="9220" name="Picture 6" descr="leader 2">
            <a:extLst>
              <a:ext uri="{FF2B5EF4-FFF2-40B4-BE49-F238E27FC236}">
                <a16:creationId xmlns:a16="http://schemas.microsoft.com/office/drawing/2014/main" id="{4A659972-F03F-8AAA-D516-0FE621D65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920" y="2809241"/>
            <a:ext cx="3180080" cy="319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 Box 11">
            <a:extLst>
              <a:ext uri="{FF2B5EF4-FFF2-40B4-BE49-F238E27FC236}">
                <a16:creationId xmlns:a16="http://schemas.microsoft.com/office/drawing/2014/main" id="{2F4CA68E-E07A-8373-0C51-66140933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752601"/>
            <a:ext cx="716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i="1" dirty="0">
                <a:highlight>
                  <a:srgbClr val="FFFF00"/>
                </a:highlight>
                <a:latin typeface="Arial" panose="020B0604020202020204" pitchFamily="34" charset="0"/>
              </a:rPr>
              <a:t>AUTOCRATIC/ DIKTADOR</a:t>
            </a:r>
            <a:endParaRPr lang="en-US" altLang="en-US" sz="3600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7" grpId="0"/>
      <p:bldP spid="30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09AAFA4E-9B8B-58A8-7630-4BA548C89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727519"/>
            <a:ext cx="4191000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 err="1">
                <a:latin typeface="Arial" panose="020B0604020202020204" pitchFamily="34" charset="0"/>
              </a:rPr>
              <a:t>Hinahayaang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gumalaw</a:t>
            </a:r>
            <a:r>
              <a:rPr lang="en-US" altLang="en-US" sz="2800" b="1" dirty="0">
                <a:latin typeface="Arial" panose="020B0604020202020204" pitchFamily="34" charset="0"/>
              </a:rPr>
              <a:t> at </a:t>
            </a:r>
            <a:r>
              <a:rPr lang="en-US" altLang="en-US" sz="2800" b="1" dirty="0" err="1">
                <a:latin typeface="Arial" panose="020B0604020202020204" pitchFamily="34" charset="0"/>
              </a:rPr>
              <a:t>magdesisyon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na</a:t>
            </a:r>
            <a:r>
              <a:rPr lang="en-US" altLang="en-US" sz="2800" b="1" dirty="0">
                <a:latin typeface="Arial" panose="020B0604020202020204" pitchFamily="34" charset="0"/>
              </a:rPr>
              <a:t> mag- isa ang </a:t>
            </a:r>
            <a:r>
              <a:rPr lang="en-US" altLang="en-US" sz="2800" b="1" dirty="0" err="1">
                <a:latin typeface="Arial" panose="020B0604020202020204" pitchFamily="34" charset="0"/>
              </a:rPr>
              <a:t>grupo</a:t>
            </a:r>
            <a:endParaRPr lang="en-US" altLang="en-US" sz="28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800" b="1" dirty="0" err="1">
                <a:latin typeface="Arial" panose="020B0604020202020204" pitchFamily="34" charset="0"/>
              </a:rPr>
              <a:t>Paminsan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minsan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lamang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na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nagtatanong</a:t>
            </a:r>
            <a:r>
              <a:rPr lang="en-US" altLang="en-US" sz="2800" b="1" dirty="0">
                <a:latin typeface="Arial" panose="020B0604020202020204" pitchFamily="34" charset="0"/>
              </a:rPr>
              <a:t> ng </a:t>
            </a:r>
            <a:r>
              <a:rPr lang="en-US" altLang="en-US" sz="2800" b="1" dirty="0" err="1">
                <a:latin typeface="Arial" panose="020B0604020202020204" pitchFamily="34" charset="0"/>
              </a:rPr>
              <a:t>mga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gawain</a:t>
            </a:r>
            <a:r>
              <a:rPr lang="en-US" altLang="en-US" sz="2800" b="1" dirty="0">
                <a:latin typeface="Arial" panose="020B0604020202020204" pitchFamily="34" charset="0"/>
              </a:rPr>
              <a:t> ng </a:t>
            </a:r>
            <a:r>
              <a:rPr lang="en-US" altLang="en-US" sz="2800" b="1" dirty="0" err="1">
                <a:latin typeface="Arial" panose="020B0604020202020204" pitchFamily="34" charset="0"/>
              </a:rPr>
              <a:t>grupo</a:t>
            </a:r>
            <a:endParaRPr lang="en-US" altLang="en-US" sz="2800" b="1" dirty="0">
              <a:latin typeface="Arial" panose="020B0604020202020204" pitchFamily="34" charset="0"/>
            </a:endParaRPr>
          </a:p>
        </p:txBody>
      </p:sp>
      <p:pic>
        <p:nvPicPr>
          <p:cNvPr id="10243" name="Picture 3" descr="leader 9">
            <a:extLst>
              <a:ext uri="{FF2B5EF4-FFF2-40B4-BE49-F238E27FC236}">
                <a16:creationId xmlns:a16="http://schemas.microsoft.com/office/drawing/2014/main" id="{7DF9EE7D-94C3-7AF4-A696-431ABB0B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80" y="1806099"/>
            <a:ext cx="4191000" cy="359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>
            <a:extLst>
              <a:ext uri="{FF2B5EF4-FFF2-40B4-BE49-F238E27FC236}">
                <a16:creationId xmlns:a16="http://schemas.microsoft.com/office/drawing/2014/main" id="{6608783A-AB71-E7E6-4324-12B7381B8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7163"/>
            <a:ext cx="7772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i="1" dirty="0">
                <a:highlight>
                  <a:srgbClr val="FFFF00"/>
                </a:highlight>
                <a:latin typeface="Arial" panose="020B0604020202020204" pitchFamily="34" charset="0"/>
              </a:rPr>
              <a:t>LAISSEZ-FAIRE/WALANG PAKIALAM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C4E7B926-71F5-7E60-7E66-6CE54A9A5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1"/>
            <a:ext cx="7010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 err="1">
                <a:latin typeface="Arial" panose="020B0604020202020204" pitchFamily="34" charset="0"/>
              </a:rPr>
              <a:t>humihingi</a:t>
            </a:r>
            <a:r>
              <a:rPr lang="en-US" altLang="en-US" sz="2800" b="1" dirty="0">
                <a:latin typeface="Arial" panose="020B0604020202020204" pitchFamily="34" charset="0"/>
              </a:rPr>
              <a:t> ng </a:t>
            </a:r>
            <a:r>
              <a:rPr lang="en-US" altLang="en-US" sz="2800" b="1" dirty="0" err="1">
                <a:latin typeface="Arial" panose="020B0604020202020204" pitchFamily="34" charset="0"/>
              </a:rPr>
              <a:t>opinyon</a:t>
            </a:r>
            <a:r>
              <a:rPr lang="en-US" altLang="en-US" sz="2800" b="1" dirty="0">
                <a:latin typeface="Arial" panose="020B0604020202020204" pitchFamily="34" charset="0"/>
              </a:rPr>
              <a:t> o </a:t>
            </a:r>
            <a:r>
              <a:rPr lang="en-US" altLang="en-US" sz="2800" b="1" dirty="0" err="1">
                <a:latin typeface="Arial" panose="020B0604020202020204" pitchFamily="34" charset="0"/>
              </a:rPr>
              <a:t>suhestyon</a:t>
            </a:r>
            <a:endParaRPr lang="en-US" altLang="en-US" sz="28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800" b="1" dirty="0" err="1">
                <a:latin typeface="Arial" panose="020B0604020202020204" pitchFamily="34" charset="0"/>
              </a:rPr>
              <a:t>nakikinig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sa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mga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kasamahan</a:t>
            </a:r>
            <a:endParaRPr lang="en-US" altLang="en-US" sz="28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800" b="1" dirty="0" err="1">
                <a:latin typeface="Arial" panose="020B0604020202020204" pitchFamily="34" charset="0"/>
              </a:rPr>
              <a:t>nakikisama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sa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mga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kasamahan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upang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makamit</a:t>
            </a:r>
            <a:r>
              <a:rPr lang="en-US" altLang="en-US" sz="2800" b="1" dirty="0">
                <a:latin typeface="Arial" panose="020B0604020202020204" pitchFamily="34" charset="0"/>
              </a:rPr>
              <a:t> ang </a:t>
            </a:r>
            <a:r>
              <a:rPr lang="en-US" altLang="en-US" sz="2800" b="1" dirty="0" err="1">
                <a:latin typeface="Arial" panose="020B0604020202020204" pitchFamily="34" charset="0"/>
              </a:rPr>
              <a:t>gawain</a:t>
            </a:r>
            <a:endParaRPr lang="en-US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6143B88A-ABCA-1E4D-6274-2BDA9B2C1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5137"/>
            <a:ext cx="8991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en-US" sz="3600" b="1" i="1" dirty="0">
                <a:highlight>
                  <a:srgbClr val="FFFF00"/>
                </a:highlight>
                <a:latin typeface="Arial" panose="020B0604020202020204" pitchFamily="34" charset="0"/>
              </a:rPr>
              <a:t>DEMOCRATIC O PARTICIPATIVE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 b="1" i="1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pic>
        <p:nvPicPr>
          <p:cNvPr id="11268" name="Picture 4" descr="conflict leader">
            <a:extLst>
              <a:ext uri="{FF2B5EF4-FFF2-40B4-BE49-F238E27FC236}">
                <a16:creationId xmlns:a16="http://schemas.microsoft.com/office/drawing/2014/main" id="{7D04B4C5-319D-8AE8-1048-38DD3FD4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440" y="2133600"/>
            <a:ext cx="4358640" cy="344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ARROW">
            <a:extLst>
              <a:ext uri="{FF2B5EF4-FFF2-40B4-BE49-F238E27FC236}">
                <a16:creationId xmlns:a16="http://schemas.microsoft.com/office/drawing/2014/main" id="{DC1097AA-24BD-809D-F43E-91386513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040" y="1042718"/>
            <a:ext cx="3616960" cy="398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4">
            <a:extLst>
              <a:ext uri="{FF2B5EF4-FFF2-40B4-BE49-F238E27FC236}">
                <a16:creationId xmlns:a16="http://schemas.microsoft.com/office/drawing/2014/main" id="{BAFFEC83-2ECA-5DDF-E1BB-62166E19C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" y="2312036"/>
            <a:ext cx="7162800" cy="31083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2800" b="1" dirty="0" err="1"/>
              <a:t>Alam</a:t>
            </a:r>
            <a:r>
              <a:rPr lang="en-US" sz="2800" b="1" dirty="0"/>
              <a:t> kung </a:t>
            </a:r>
            <a:r>
              <a:rPr lang="en-US" sz="2800" b="1" dirty="0" err="1"/>
              <a:t>saan</a:t>
            </a:r>
            <a:r>
              <a:rPr lang="en-US" sz="2800" b="1" dirty="0"/>
              <a:t> </a:t>
            </a:r>
            <a:r>
              <a:rPr lang="en-US" sz="2800" b="1" dirty="0" err="1"/>
              <a:t>patungo</a:t>
            </a:r>
            <a:r>
              <a:rPr lang="en-US" sz="2800" b="1" dirty="0"/>
              <a:t> </a:t>
            </a:r>
            <a:r>
              <a:rPr lang="en-US" sz="2800" b="1" dirty="0" err="1"/>
              <a:t>ang</a:t>
            </a:r>
            <a:r>
              <a:rPr lang="en-US" sz="2800" b="1" dirty="0"/>
              <a:t> </a:t>
            </a:r>
            <a:r>
              <a:rPr lang="en-US" sz="2800" b="1" dirty="0" err="1"/>
              <a:t>kanyang</a:t>
            </a:r>
            <a:r>
              <a:rPr lang="en-US" sz="2800" b="1" dirty="0"/>
              <a:t> </a:t>
            </a:r>
            <a:r>
              <a:rPr lang="en-US" sz="2800" b="1" dirty="0" err="1"/>
              <a:t>samahan</a:t>
            </a:r>
            <a:endParaRPr lang="en-US" sz="2800" b="1" dirty="0"/>
          </a:p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2800" b="1" dirty="0"/>
              <a:t>Hindi </a:t>
            </a:r>
            <a:r>
              <a:rPr lang="en-US" sz="2800" b="1" dirty="0" err="1"/>
              <a:t>tumitingin</a:t>
            </a:r>
            <a:r>
              <a:rPr lang="en-US" sz="2800" b="1" dirty="0"/>
              <a:t> </a:t>
            </a:r>
            <a:r>
              <a:rPr lang="en-US" sz="2800" b="1" dirty="0" err="1"/>
              <a:t>sa</a:t>
            </a:r>
            <a:r>
              <a:rPr lang="en-US" sz="2800" b="1" dirty="0"/>
              <a:t> </a:t>
            </a:r>
            <a:r>
              <a:rPr lang="en-US" sz="2800" b="1" dirty="0" err="1"/>
              <a:t>mga</a:t>
            </a:r>
            <a:r>
              <a:rPr lang="en-US" sz="2800" b="1" dirty="0"/>
              <a:t> </a:t>
            </a:r>
            <a:r>
              <a:rPr lang="en-US" sz="2800" b="1" dirty="0" err="1"/>
              <a:t>bagay</a:t>
            </a:r>
            <a:r>
              <a:rPr lang="en-US" sz="2800" b="1" dirty="0"/>
              <a:t>, </a:t>
            </a:r>
            <a:r>
              <a:rPr lang="en-US" sz="2800" b="1" dirty="0" err="1"/>
              <a:t>kundi</a:t>
            </a:r>
            <a:r>
              <a:rPr lang="en-US" sz="2800" b="1" dirty="0"/>
              <a:t> </a:t>
            </a:r>
            <a:r>
              <a:rPr lang="en-US" sz="2800" b="1" dirty="0" err="1"/>
              <a:t>sa</a:t>
            </a:r>
            <a:r>
              <a:rPr lang="en-US" sz="2800" b="1" dirty="0"/>
              <a:t> kung </a:t>
            </a:r>
            <a:r>
              <a:rPr lang="en-US" sz="2800" b="1" dirty="0" err="1"/>
              <a:t>ano</a:t>
            </a:r>
            <a:r>
              <a:rPr lang="en-US" sz="2800" b="1" dirty="0"/>
              <a:t> </a:t>
            </a:r>
            <a:r>
              <a:rPr lang="en-US" sz="2800" b="1" dirty="0" err="1"/>
              <a:t>ang</a:t>
            </a:r>
            <a:r>
              <a:rPr lang="en-US" sz="2800" b="1" dirty="0"/>
              <a:t> </a:t>
            </a:r>
            <a:r>
              <a:rPr lang="en-US" sz="2800" b="1" dirty="0" err="1"/>
              <a:t>maaring</a:t>
            </a:r>
            <a:r>
              <a:rPr lang="en-US" sz="2800" b="1" dirty="0"/>
              <a:t> </a:t>
            </a:r>
            <a:r>
              <a:rPr lang="en-US" sz="2800" b="1" dirty="0" err="1"/>
              <a:t>gawin</a:t>
            </a:r>
            <a:r>
              <a:rPr lang="en-US" sz="2800" b="1" dirty="0"/>
              <a:t> </a:t>
            </a:r>
            <a:r>
              <a:rPr lang="en-US" sz="2800" b="1" dirty="0" err="1"/>
              <a:t>sa</a:t>
            </a:r>
            <a:r>
              <a:rPr lang="en-US" sz="2800" b="1" dirty="0"/>
              <a:t> </a:t>
            </a:r>
            <a:r>
              <a:rPr lang="en-US" sz="2800" b="1" dirty="0" err="1"/>
              <a:t>isang</a:t>
            </a:r>
            <a:r>
              <a:rPr lang="en-US" sz="2800" b="1" dirty="0"/>
              <a:t> </a:t>
            </a:r>
            <a:r>
              <a:rPr lang="en-US" sz="2800" b="1" dirty="0" err="1"/>
              <a:t>bagay</a:t>
            </a:r>
            <a:endParaRPr lang="en-US" sz="2800" b="1" dirty="0"/>
          </a:p>
          <a:p>
            <a:pPr eaLnBrk="1" hangingPunct="1">
              <a:spcBef>
                <a:spcPct val="50000"/>
              </a:spcBef>
              <a:buFontTx/>
              <a:buChar char="-"/>
              <a:defRPr/>
            </a:pPr>
            <a:endParaRPr lang="en-US" sz="2800" b="1" dirty="0"/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A626C375-9B57-412E-4251-B51C5B12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" y="380999"/>
            <a:ext cx="60502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 b="1" i="1" dirty="0">
                <a:latin typeface="Arial" panose="020B0604020202020204" pitchFamily="34" charset="0"/>
              </a:rPr>
              <a:t>May Perspective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1924</TotalTime>
  <Words>800</Words>
  <Application>Microsoft Office PowerPoint</Application>
  <PresentationFormat>Widescreen</PresentationFormat>
  <Paragraphs>93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Californian FB</vt:lpstr>
      <vt:lpstr>Forte</vt:lpstr>
      <vt:lpstr>Office Theme</vt:lpstr>
      <vt:lpstr>LEADERSHIP TRAINING PROGRAM</vt:lpstr>
      <vt:lpstr>Mga Dapat at Hindi Dapat Gawin sa Oras ng Pagsasanay</vt:lpstr>
      <vt:lpstr>Mga Dapat at Hindi Dapat Gawin sa Oras ng Pagsasanay</vt:lpstr>
      <vt:lpstr>LAYUNIN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OF DISCIPLINE</dc:title>
  <dc:creator>Lenovo;lvbautista</dc:creator>
  <cp:lastModifiedBy>Dina Siglos</cp:lastModifiedBy>
  <cp:revision>341</cp:revision>
  <dcterms:created xsi:type="dcterms:W3CDTF">2016-03-11T00:35:03Z</dcterms:created>
  <dcterms:modified xsi:type="dcterms:W3CDTF">2022-11-17T04:51:28Z</dcterms:modified>
</cp:coreProperties>
</file>