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1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5" r:id="rId40"/>
    <p:sldId id="302" r:id="rId41"/>
    <p:sldId id="303" r:id="rId42"/>
    <p:sldId id="306" r:id="rId43"/>
    <p:sldId id="307" r:id="rId44"/>
    <p:sldId id="309" r:id="rId45"/>
    <p:sldId id="30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742A4-7548-45B9-A3EF-86F7FA20BE56}" type="datetimeFigureOut">
              <a:rPr lang="en-PH" smtClean="0"/>
              <a:t>03/08/2021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0B534-388A-4A72-A7FE-E032BB69A4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12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947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934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767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197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5797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7000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079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7704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0089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1059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408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4459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0207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3081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0006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877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05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2729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7314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9448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6441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471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3445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26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8761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453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6193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008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8120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873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21881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9348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84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2888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4317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72518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4487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78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0592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92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61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269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595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ADA5-0D30-4CD7-BF04-407BA8DCF525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FF5-CDFC-4444-98FE-62F2DC68E60A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1E33-7854-4D6F-885C-D8FE88ADDF15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4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F0EE-E519-4513-B54A-C81D808341CF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A37-D78C-4F69-B7E7-9A2258CE0AE8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668-724D-4471-934F-D50004C9E7E9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2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B5B-8FCC-4F68-8475-4820FBCB1D63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3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23AB-3D9B-4B5A-A6E7-4A4BFF747896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E4C-115A-46D1-92BB-9BEE6C6D6FEC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31C6-ECDC-40E3-B089-AE4169A40E45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2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EEE5-F4A9-43C9-A15A-ACD7001FDF22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3A53-EBF3-424F-B437-62E52A04779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614" y="3387144"/>
            <a:ext cx="9144000" cy="2061552"/>
          </a:xfrm>
        </p:spPr>
        <p:txBody>
          <a:bodyPr>
            <a:normAutofit/>
          </a:bodyPr>
          <a:lstStyle/>
          <a:p>
            <a:pPr algn="ctr"/>
            <a:r>
              <a:rPr lang="en-PH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EMPLOYEE’S </a:t>
            </a:r>
            <a:br>
              <a:rPr lang="en-PH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</a:br>
            <a:r>
              <a:rPr lang="en-PH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CODE OF DISCIPLINE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13" y="682389"/>
            <a:ext cx="4549359" cy="21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6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10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392920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3401" y="1826960"/>
            <a:ext cx="7973478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11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AWTORISADONG PAGDADALA</a:t>
            </a:r>
            <a:endParaRPr lang="en-PH" sz="32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awtorisadong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pagdadala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paglalabas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dokumento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komapanya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PCL.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3401" y="4392920"/>
            <a:ext cx="7973478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12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AWTORISADONG PAGBENTA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awtorisadong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pagbebenta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kagamitan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 para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sariling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kapakinabanagan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3401" y="504452"/>
            <a:ext cx="7086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1 – Acts of Dishonesty and Fraud</a:t>
            </a:r>
            <a:endParaRPr lang="en-PH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8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11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392920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3401" y="2481234"/>
            <a:ext cx="8243934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AWTORISADONG PAG-UUWI NG SUSI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awtorisadong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pag-uuwi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susi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master key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locker o cabinet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PCL.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Gayon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din ang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pag-duduplicate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nito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3401" y="4204855"/>
            <a:ext cx="8243934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14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WASTONG PAGGAMIT NG ORAS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Ginagamit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oras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ibang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bagay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walang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kinalaman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kahit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dapat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ay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oras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3401" y="474606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0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12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392920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3543" y="2436770"/>
            <a:ext cx="8208135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PAGGAMIT NG MGA COMMUNICATION EQUIPMENT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Paggamit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communication equipment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pansariling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kapakinabangan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3542" y="4103648"/>
            <a:ext cx="8208135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16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PAGGAMIT NG ORAS NA HINDI KAUGNAY SA TRABAHO</a:t>
            </a:r>
            <a:endParaRPr lang="en-PH" sz="32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Paggamit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oras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walang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kinalaman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kagaya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cecelphone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3542" y="517818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5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13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6652" y="388465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3401" y="2087915"/>
            <a:ext cx="8504916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PAGTAGO NG NAKAHAHAWANG SAKIT</a:t>
            </a:r>
            <a:endParaRPr lang="en-PH" sz="1800" b="1" dirty="0">
              <a:solidFill>
                <a:srgbClr val="000000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Pagtatago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paglilihim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ikaw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ay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mayroong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sakit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nakakahawa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3401" y="4098045"/>
            <a:ext cx="8504916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18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TAMANG PAG-UULAT</a:t>
            </a:r>
            <a:endParaRPr lang="en-PH" sz="32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Pagsasabi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may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sakit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pa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kahit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magaling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3401" y="5000642"/>
            <a:ext cx="8504916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19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NASUMPUNGAN SA TAHANAN</a:t>
            </a:r>
            <a:endParaRPr lang="en-PH" sz="32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Pagsasabi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may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sakit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at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mananatili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bahay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ngunit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wala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naman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bahay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24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8240" y="5338042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3401" y="490420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1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14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224565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374873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3401" y="2036501"/>
            <a:ext cx="8295450" cy="1360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PAGSASABI NA MAY SAKIT</a:t>
            </a:r>
            <a:endParaRPr lang="en-PH" sz="24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Pagsasabi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may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sakit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matapos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maeksamin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Doktor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mabuti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naman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kalagayan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399" y="3372604"/>
            <a:ext cx="8295450" cy="107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PAKALAT KALAT SA TRABAHO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pakalat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kalat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kahit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mayroong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sakit</a:t>
            </a:r>
            <a:r>
              <a:rPr lang="en-PH" sz="3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2400" y="4821096"/>
            <a:ext cx="8273448" cy="14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PAGDARAYA SA ATTENDANCE</a:t>
            </a:r>
            <a:endParaRPr lang="en-PH" sz="24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Pagdaraya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attendance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sariling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attendance</a:t>
            </a:r>
            <a:r>
              <a:rPr lang="en-PH" sz="3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94952" y="519073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61399" y="588053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7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15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392920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3400" y="2215895"/>
            <a:ext cx="8321207" cy="965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23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PAGBUBUKAS NG LOCKER</a:t>
            </a:r>
            <a:endParaRPr lang="en-PH" sz="32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Pagbubukas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sapilitang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pagbukas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ng locker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ibang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kasama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7007" y="4056674"/>
            <a:ext cx="8321207" cy="14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24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PAGKAKAROON NG TRANSAKSYON SA IBA</a:t>
            </a:r>
            <a:endParaRPr lang="en-PH" sz="32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Pagkakaroon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transaksyon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iba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lalo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ibang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kompanya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masisira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pangalan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</a:t>
            </a:r>
            <a:r>
              <a:rPr lang="en-PH" sz="3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7007" y="554482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16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091328" y="2109270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650497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6473" y="2109270"/>
            <a:ext cx="8391844" cy="96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25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MALING PAGBIBIGAY NG IMPORMASYON</a:t>
            </a: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pasasabi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tamang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impormasyon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pagsisinungaling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6473" y="4392920"/>
            <a:ext cx="8391844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PAGLALAKAD NG IMPORMASYON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Paglalakad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impormasyon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kakilala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kamag-anak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 para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ito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ay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matanggap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makapasok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matanggal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6473" y="514153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4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17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392920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3401" y="2386051"/>
            <a:ext cx="8504916" cy="108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PAGGAMIT NG COMPUTER</a:t>
            </a:r>
            <a:endParaRPr lang="en-PH" sz="20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Paggamit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Computer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kahit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naman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ito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saklaw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3401" y="4197347"/>
            <a:ext cx="8504916" cy="12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28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PAGBABANTA SA KASAMA</a:t>
            </a:r>
            <a:endParaRPr lang="en-PH" sz="20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Pagbabanta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pananakot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gamit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mararahas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pananalita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3401" y="568537"/>
            <a:ext cx="5632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6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18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7989" y="2592024"/>
            <a:ext cx="8156619" cy="85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rabicPeriod" startAt="29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HINDI PAGBIBIGAY ALAM SA NAWAWALA</a:t>
            </a:r>
            <a:endParaRPr lang="en-PH" sz="24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pagbibigay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alam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nawwalang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gamit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sauli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nito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6322" y="450659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5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19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24230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3775569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2110" y="495721"/>
            <a:ext cx="6058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II – Acts against Decency and Morals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3400" y="2196544"/>
            <a:ext cx="8385602" cy="141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WASTONG PAGKILOS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wastong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pagkilos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galaw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nakakaapekto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maganda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3400" y="3668967"/>
            <a:ext cx="8288401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WASTONG PANANALITA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Pagsasabi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magaganda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4691" y="4845027"/>
            <a:ext cx="8404311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PANONOOD NG PORNOGRAPIKONG PALABAS</a:t>
            </a:r>
            <a:endParaRPr lang="en-PH" sz="1800" b="1" dirty="0">
              <a:solidFill>
                <a:srgbClr val="000000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Panonood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pornograpiko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malalaswang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panoorin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8240" y="4845027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9285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213" y="715336"/>
            <a:ext cx="9684911" cy="2350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Ang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serbisyo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ng Producer Connection Logistics Inc. ay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batay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integridad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katapatan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at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pagtalima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ng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aming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empleyado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ng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wastong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dekorasyon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at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pinakamataas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pamantayan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moral at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propesyonal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Habang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tinatangka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ng code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ito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mailista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ang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lahat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ng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mga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posibleng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alituntunin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mabuting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pag-uugali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hindi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ito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nilalayong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asahan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ang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lahat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ng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mga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posibleng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paglabag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maging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batas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mga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patakaran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at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regulasyon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ng PCL.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Samakatuwid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ito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ay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sinadya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bilang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gabay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upang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maipahayag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ang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diwa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ang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mga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halaga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at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pilosopiya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pinaninindigan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natin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at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sinusunod</a:t>
            </a:r>
            <a:r>
              <a:rPr lang="en-US" sz="1800" dirty="0">
                <a:solidFill>
                  <a:srgbClr val="202124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PH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213" y="3142074"/>
            <a:ext cx="9684911" cy="1654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Tulad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anumang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pangkat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patnubay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ang Code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napapailalim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ebolusyon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pagbabago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pagbabago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pagdaragdag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pagbabago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pagbabago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maaaring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gawin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paminsan-minsan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maiakma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panloob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panlabas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pagbabago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pagbabago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pagdaragdag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pagbabago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pagbabago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ituturing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mahalagang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bahagi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Kodigo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PH" dirty="0"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214" y="4948178"/>
            <a:ext cx="9684911" cy="186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Susubukan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naming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magsagawa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aming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negosyo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patas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paggalang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lahat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aming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empleyado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customer at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pang stakeholder. Sa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pagkakataon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paglabag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Code,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laging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sundin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takdang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proseso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PH" dirty="0"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PH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4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20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333268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693585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3401" y="2313358"/>
            <a:ext cx="8359844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WASTONG ASAL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wastong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asal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pakikitungo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2110" y="4693585"/>
            <a:ext cx="8359844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KARAHASANG SEKSWAL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Sekswal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panghaharas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058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II – Acts against Decency and Morals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4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21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01176" y="2195613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89588" y="3268829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3362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III – Criminal Acts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110" y="1911360"/>
            <a:ext cx="8360454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Conviction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Paggawa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krimen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labag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mismo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batas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bansa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7383" y="2891942"/>
            <a:ext cx="8159799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PH" sz="24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Paggawa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krimen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labag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mismo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batas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bansa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Paggawa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krimen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kanino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PCL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4329" y="3850912"/>
            <a:ext cx="8533988" cy="889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PH" sz="20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PAGGAMIT O PAGBEBENTA NG DROGA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Paggamit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pagbebenta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droga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2110" y="5082404"/>
            <a:ext cx="8623440" cy="85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PAGDADALA NG MGA DELIKADONG GAMIT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Pagdadala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delikadong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gamit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baril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,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kutsilyo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at kauri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nito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01176" y="4312977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8105" y="5391952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6328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22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1711438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0060" y="2419324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578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IV –  Acts Against Peace and Order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2110" y="1874303"/>
            <a:ext cx="8650228" cy="334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PH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PANINIRA NG GAMIT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Sadyang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paninira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kagamitan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PAGSASAPANGANIB NG KALIGTASAN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Pagsasapanganib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kaligtasan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sarili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PAG-ALIS SA MGA FIRE EQUIPMENT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alis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lipat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Fire Equipment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 NG LASING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 ng lasing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 NG NASA IMPLUWENSYA NG DROGA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PCl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impluwensya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droga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41501" y="3204017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41501" y="3988710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41501" y="4696596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055984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23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42001" y="1636407"/>
            <a:ext cx="465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69643" y="234429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578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IV –  Acts Against Peace and Order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2674" y="1711438"/>
            <a:ext cx="9087154" cy="3315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PH" sz="20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 SA PINAGBABAWAL NA LUGAR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pinagbabawal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lugar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 o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lugar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pupwede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PH" sz="20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PAGSUNOD SA PATAKARAN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patakaran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para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kaliigtasan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paggawa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PH" sz="20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PAGSUNOD SA PATAKARAN SA SEGURIDAD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patakaran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seguridad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kagaya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pagkakapkap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check ng bag o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gamit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PH" sz="20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PANANAKIT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Pananakit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pagdudulot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magandang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bagay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26893" y="3175316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26893" y="4215834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0887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24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79828" y="199035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9828" y="2623205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578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IV –  Acts Against Peace and Order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2110" y="1987459"/>
            <a:ext cx="8753259" cy="321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PAKIKIPAG-AWAY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Pakikipag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-away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sigawan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pang-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aasar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PAGKASANGKOT SA GULO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Pagkakasangkot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gulo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awayan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SAPILITANG PAGPASOK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Sapilitang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mamay-ari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PCL.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PANGDADAMAY</a:t>
            </a:r>
            <a:endParaRPr lang="en-PH" sz="2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Pangdadamay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pagsulsol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 para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labagin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tuntunin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kompanya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79828" y="361000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79828" y="4596801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6096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25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79828" y="1990350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9828" y="306097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578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IV –  Acts Against Peace and Order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110" y="1642202"/>
            <a:ext cx="8486207" cy="3784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3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SABOTAHE</a:t>
            </a:r>
            <a:endParaRPr lang="en-PH" sz="23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Pananabotahe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bagay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kauri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nito</a:t>
            </a:r>
            <a:r>
              <a:rPr lang="en-PH" sz="23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3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AWTORISADONG PAMIMIGAY</a:t>
            </a:r>
            <a:endParaRPr lang="en-PH" sz="23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awtorisadong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pamimigay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dokumento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impormasyon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komapanya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labas</a:t>
            </a:r>
            <a:r>
              <a:rPr lang="en-PH" sz="23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3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AWTORISAONG PAGPAPASKIL</a:t>
            </a:r>
            <a:endParaRPr lang="en-PH" sz="23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awtorisadong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pagpapaskil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anunsyo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loob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ng PCL</a:t>
            </a:r>
            <a:r>
              <a:rPr lang="en-PH" sz="23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PH" sz="23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 Other Similar Offenses to the foregoing</a:t>
            </a:r>
            <a:endParaRPr lang="en-PH" sz="23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79828" y="4410508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90888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26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79828" y="1990350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0614" y="2923796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2800" y="1990350"/>
            <a:ext cx="8253171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PAGPAPARATANG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tama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wastong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pagpaparatang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PAGGAMIT NG HINDI WASTONG PANANALITA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Pagsasapanganib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kaligtasan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sarili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kasamahan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PAG-ABUSO SA AWTORIDAD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abuso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awtoridad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pagkakaroon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favoratism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 KONTROL SA PASENSYA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tamang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kontrol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galit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kawalan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pasensya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50614" y="3740188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77258" y="4729909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16065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27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060187" y="155780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31525" y="2523125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279" y="1516945"/>
            <a:ext cx="9386904" cy="358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PAGSIRA SA MGA PASKIL NG PCL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Pagsira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pagharang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paskil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B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ANDALISMO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Bandalismo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pagsusulat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bagahi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pagmamay-ari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PAG-INOM NG ALAK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inom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alak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PAGSUNOD SA PAYONG MEDIKAL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pagsunod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payong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medical.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2446" y="3485946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36684" y="4451267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4438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28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94523" y="1640366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39040" y="259447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95" y="1655755"/>
            <a:ext cx="10379242" cy="380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PAGPAPASA NG MEDICAL CERTIFICATE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medical certificate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pagkagaling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sakit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PAGTANGGI SA TRABAHO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kahit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pwede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at kaya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namang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pumasok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PAGTANGGI SA PAGLIPAT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paglipat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schedule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pasok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PAGTANGGI SA OVER TIME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Pagtanggi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over time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lalo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oras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kinakailangan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22785" y="3670851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5289" y="4583929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7450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29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49124" y="1818061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49124" y="2829549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561" y="1790172"/>
            <a:ext cx="9011102" cy="295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PAGTANGGI SA OFFICIAL BUSINESS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pagtatrabaho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labas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kahit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official business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PAGTANGGI SA PAKIKIISA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makiisa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nagdudulot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kaguluhan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PAGSUNOD SA KALINISAN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patakarang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pang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kalinisan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49124" y="4007619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487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3444" y="1782959"/>
            <a:ext cx="9633396" cy="1357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Inaasahan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namin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gagamitin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ang Code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bilang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pangunahing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gabay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iwasto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pag-uugali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dekorasyon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pagkamit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nakabahaging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layunin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kumpanya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empleyado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hindi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mawawalan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PH" dirty="0"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3444" y="3429000"/>
            <a:ext cx="9530366" cy="1847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pagkakasala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inuri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ayon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antas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kalubhaan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pagkakasala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epekto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PCL,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empleyado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customer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bawat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antas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pagkakasala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nagdadala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nito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kaukulang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parusa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Minor Offense (M) 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nagkakaroon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parusa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pandiwang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pasaway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hanggang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suspensyon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walang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bayad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Serious Offense (S) 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nagkakaroon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parusa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pagsuspinde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walang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bayad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hanggang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pagpapaalis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Ang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Grave Offense (G) ay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karapat-dapat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pagpapaalis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unang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pagkakataon</a:t>
            </a:r>
            <a:r>
              <a:rPr lang="en-PH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68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30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258218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6652" y="3209586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110" y="2258218"/>
            <a:ext cx="8701744" cy="256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</a:t>
            </a: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PAGPAPASA NG MALING MEDICAL CERTIFICATE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maling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medical certificate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pagbabago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nito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</a:t>
            </a: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PAGSUNOD SA TAGUBILIN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tama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ibinilin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iniuutos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</a:t>
            </a: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 COMPLY SA GOVERNMENT REQUIREMENTS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comply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hinahanap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Government Requirements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2761" y="4149995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08990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31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79828" y="1990350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35392" y="2860452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464" y="1990350"/>
            <a:ext cx="9833810" cy="360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</a:t>
            </a: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PAGSUSUGAL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Pagsusugal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anumang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uri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nito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</a:t>
            </a: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PAGHAHARUTAN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Pakikipagharutan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oras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PAGPAPAUTANG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Pagkakaroon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pautang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</a:t>
            </a: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PAG-IINGAT SA GAMIT NI PCL </a:t>
            </a: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wasto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tamang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pag-iingat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gamit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46980" y="379055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46980" y="4717352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20955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32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79828" y="167188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9828" y="2441788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874303"/>
            <a:ext cx="9573295" cy="309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PAGPUNTA SA TRANING O MEETING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pagpunta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itinakdang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training o meeting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AWTORISADONG AKTIBIDAD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Pagsasagawa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awtorisadong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aktibidad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AWTORISADONG PAGPUPULONG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Pagsasagawa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awtorisadong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pagpupulong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pagtitipon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tipon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PAKALATKALAT/PAGALA-GALA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Pagala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-gala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oras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8381" y="3211696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88381" y="4162378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49977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33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74856" y="1814386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02086" y="2811866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278" y="2061546"/>
            <a:ext cx="9454333" cy="3530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PAG-GAGALA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Paggagala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pakalat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kalat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kahit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tapos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PAGSOBRA SA ORAS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Pagsobra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pagpapahaba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oras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break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PAGKAIN SA HINDI ORAS </a:t>
            </a: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Pagkain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oras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pagkain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PAG-ALIS NG WALA SA ORAS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alis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pag-iwan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kahit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pa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ito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tapos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02086" y="3646136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31762" y="47700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47582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34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094370" y="199035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9722" y="301635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7828" y="2058366"/>
            <a:ext cx="8999566" cy="2623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31. </a:t>
            </a:r>
            <a:r>
              <a:rPr lang="en-PH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PAG-EXTEND NG LEAVE</a:t>
            </a:r>
            <a:endParaRPr lang="en-PH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Pag-extend ng leave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ipinasang</a:t>
            </a: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araw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32. </a:t>
            </a:r>
            <a:r>
              <a:rPr lang="en-PH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PAGDADALA NG GAMIT</a:t>
            </a:r>
            <a:endParaRPr lang="en-PH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Pagdadala</a:t>
            </a: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sariling</a:t>
            </a: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kagamitan</a:t>
            </a: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loob</a:t>
            </a: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PH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33. </a:t>
            </a:r>
            <a:r>
              <a:rPr lang="en-PH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PAGPAPASAKOP</a:t>
            </a:r>
            <a:endParaRPr lang="en-PH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pagpapasakop</a:t>
            </a:r>
            <a:r>
              <a:rPr lang="en-PH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69073" y="4209726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266236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35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895360" y="1874303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2446" y="3739588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62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 –  Acts Against Conduct and Behavior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9862" y="1874303"/>
            <a:ext cx="9075498" cy="332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HINDI PAG-RENDER NG 30 DAYS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-render ng last 30 days kung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magreresign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PH" sz="36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20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TAMANG PAG-UUGALI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Pagpapakita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wasto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tamang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ugali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PH" sz="20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36.  Other Similar Offenses to the foregoing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55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36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79828" y="227585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9828" y="3340457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4393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VI –  Acts Of Negligence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8356" y="2344293"/>
            <a:ext cx="9730780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HINDI PAGREREPORT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pagrereport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nasirang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kagamitan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6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20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SANHI NG PAGKALUGI O GASTOS NG PCL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Pagdudulot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paggastos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kompanya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pagkalugi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nito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dahil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kapabayaan</a:t>
            </a:r>
            <a:endParaRPr lang="en-PH" sz="3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8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37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2446" y="1770405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2446" y="286899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4393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VI –  Acts Of Negligence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872" y="1711438"/>
            <a:ext cx="9621196" cy="385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PAGREREPORT NG AKSIDENTE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pagrereport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aksidente</a:t>
            </a:r>
            <a:r>
              <a:rPr lang="en-PH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6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PAGTATRABAHO NG MAAYOS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pagtatrabaho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maayos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pagtatrabaho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gaya</a:t>
            </a:r>
            <a:r>
              <a:rPr lang="en-PH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0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inaasahan</a:t>
            </a:r>
            <a:r>
              <a:rPr lang="en-PH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6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 NG HULI 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huli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itinakdang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oras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PH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PAGLIBAN NG MADALAS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Madalas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pagliban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40187" y="3967581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62446" y="4856402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50438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38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077279" y="203084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03389" y="2896185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4393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VI –  Acts Of Negligence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278" y="2023403"/>
            <a:ext cx="9351302" cy="375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PAG-IWAN SA TRABAHO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iwan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 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pagpasok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mahabang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panahon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walang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opisyal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paalam</a:t>
            </a:r>
            <a:r>
              <a:rPr lang="en-PH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18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PAGTANGGAP NG BISITA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Pagtanggap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bisita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oras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 LOG-IN/OUT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log-in o log-out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biometrics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PAGSUNOD SA DRESS CODE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dress code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pagsusuot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angkop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damit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7279" y="3923477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8674" y="4950769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40822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39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906" y="2212953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13423" y="3034855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4393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VI –  Acts Of Negligence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216" y="2212953"/>
            <a:ext cx="9377060" cy="2776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PAG-A-UPDATE NG IMPORMASYON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-update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pansariling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impormasyon</a:t>
            </a: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PH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PAG-COMPLY SA HINAHANAP NA SERBISYO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-comply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hinahanap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serbisyo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magdudulot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magandang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kalidad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trabaho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PAGSUNOD SA PATAKARAN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patakaran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pinatutupad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PCL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22785" y="428153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2010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4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14127"/>
              </p:ext>
            </p:extLst>
          </p:nvPr>
        </p:nvGraphicFramePr>
        <p:xfrm>
          <a:off x="1700011" y="1830670"/>
          <a:ext cx="8126569" cy="4188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48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Types of Offense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Sanctions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48"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  <a:effectLst/>
                        </a:rPr>
                        <a:t>MINOR OFFENSE (M)</a:t>
                      </a:r>
                      <a:endParaRPr lang="en-PH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9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First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Written Verbal Warning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Second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Written Reprimand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Third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1 to 5 days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Fourth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10 to 15 days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Fifth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Dismissal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248"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  <a:effectLst/>
                        </a:rPr>
                        <a:t>SERIOUS OFFENSE (S)</a:t>
                      </a:r>
                      <a:endParaRPr lang="en-PH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2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First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5 to 10 days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2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Second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15 to 30 days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2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Third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Dismissal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2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solidFill>
                            <a:schemeClr val="tx1"/>
                          </a:solidFill>
                          <a:effectLst/>
                        </a:rPr>
                        <a:t>GRAVE OFFENSE (G)</a:t>
                      </a:r>
                      <a:endParaRPr lang="en-PH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 </a:t>
                      </a:r>
                      <a:endParaRPr lang="en-P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2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First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Dismissal</a:t>
                      </a:r>
                      <a:endParaRPr lang="en-P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66652" y="892286"/>
            <a:ext cx="6590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H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 Types of Offense / Sanctions</a:t>
            </a:r>
            <a:endParaRPr kumimoji="0" lang="en-PH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21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40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79827" y="1982597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24344" y="2904553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4393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VI –  Acts Of Negligence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278" y="1990350"/>
            <a:ext cx="9338423" cy="369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P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HINDI PAGSUNOD SA SEGURIDAD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tuntunin</a:t>
            </a:r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seguridad</a:t>
            </a:r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gaya</a:t>
            </a:r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pagkapkap</a:t>
            </a:r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pag</a:t>
            </a:r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papa check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gamit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PAGSUNOD SA PAGTUTUWID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pagtutuwid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disiplina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binigay</a:t>
            </a:r>
            <a:r>
              <a:rPr lang="en-PH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en-P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HINDI PAG ATTEND NG TRAINING O SEMINAR</a:t>
            </a:r>
            <a:endParaRPr lang="en-P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attend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tinakdang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training o seminar.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PAGSUNOD SA PATAKARAN NI PCL</a:t>
            </a:r>
            <a:endParaRPr lang="en-PH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pagsunod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patakaran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 Other Similar Offenses to the foregoing</a:t>
            </a:r>
            <a:endParaRPr lang="en-PH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24344" y="3537616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46602" y="4424730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62359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41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78268" y="2224906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00526" y="3429000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6239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</a:t>
            </a:r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</a:rPr>
              <a:t>VII – Acts against Operational Policies</a:t>
            </a:r>
            <a:endParaRPr lang="en-PH" sz="28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4302" y="2344293"/>
            <a:ext cx="8354015" cy="1683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HINDI AWTORISADONG PAGLILIPAT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awtorisadong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paglipat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paggalaw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kagamitan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</a:pPr>
            <a:r>
              <a:rPr lang="en-PH" sz="20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H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AWTORISADONG PAGMAMANEHO</a:t>
            </a:r>
            <a:endParaRPr lang="en-PH" sz="32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awtorisadong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pagmamaneho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pagsakay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kagamitan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sasakyan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makina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94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42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59313" y="2078508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7467" y="2686680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7226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</a:t>
            </a:r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</a:rPr>
              <a:t>VIII</a:t>
            </a:r>
            <a:r>
              <a:rPr lang="en-PH" sz="2800" b="1" dirty="0"/>
              <a:t> </a:t>
            </a:r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</a:rPr>
              <a:t>– Other Acts Against Operational Policies</a:t>
            </a:r>
            <a:endParaRPr lang="en-PH" sz="28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013" y="2279328"/>
            <a:ext cx="9939196" cy="2152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PAG-INSTALL NG VIRUS SA COMPUTER NI PCL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PAGTANGKA NA SIRAIN O BURAHIN O IBAHIN ANG MGA COMPUTER FILES NI PCL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PAGTANGKA SA HINDI AWTORISADONG PAG GAMIT NG PCL COMPUTER </a:t>
            </a:r>
          </a:p>
          <a:p>
            <a:pPr marL="342900" lvl="0" indent="-34290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PAGBIBIGAY NG COMPUTER SOFTWARE SA IBANG TAO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11848" y="3354284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36229" y="3962456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21803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43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79828" y="219156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9828" y="2855024"/>
            <a:ext cx="62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110" y="495721"/>
            <a:ext cx="7226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</a:t>
            </a:r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</a:rPr>
              <a:t>VIII</a:t>
            </a:r>
            <a:r>
              <a:rPr lang="en-PH" sz="2800" b="1" dirty="0"/>
              <a:t> </a:t>
            </a:r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</a:rPr>
              <a:t>– Other Acts Against Operational Policies</a:t>
            </a:r>
            <a:endParaRPr lang="en-PH" sz="28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278" y="2529466"/>
            <a:ext cx="9447685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PAGBUBURA, PAGBABASA O PAG IBA NG MGA FILES NI PCL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5"/>
            </a:pPr>
            <a:endParaRPr lang="en-PH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PANGHIHIMASOK O PAGPAPAKALAT NG MGA FILES NI PCL.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5"/>
            </a:pPr>
            <a:endParaRPr lang="en-PH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en-P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PAGNANAKAW O PAGPIPRINT NG MGA DOKUMENTO NI PCL</a:t>
            </a:r>
            <a:r>
              <a:rPr lang="en-PH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79828" y="3719697"/>
            <a:ext cx="60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20180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8A04-61EF-45B8-A83C-41C1766F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5975-4454-40CD-AA13-A5353A64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5870A-9545-4E66-8E1E-8EFD229F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C7EE5-6915-46C2-9569-05428095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pic>
        <p:nvPicPr>
          <p:cNvPr id="1026" name="Picture 2" descr="Image result for Data privacy act">
            <a:extLst>
              <a:ext uri="{FF2B5EF4-FFF2-40B4-BE49-F238E27FC236}">
                <a16:creationId xmlns:a16="http://schemas.microsoft.com/office/drawing/2014/main" id="{9DF8A095-0583-4996-9F5E-8C0858CDE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57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45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97735" y="2379542"/>
            <a:ext cx="9607640" cy="310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listening.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80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sign the Acknowledgement Form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your name and signature.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5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19200" y="1120389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640293"/>
            <a:ext cx="7486918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</a:t>
            </a:r>
            <a:r>
              <a:rPr lang="en-PH" sz="2400" b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Pagsira</a:t>
            </a: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 </a:t>
            </a:r>
            <a:r>
              <a:rPr lang="en-PH" sz="2400" b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Tiwala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Pagsasabi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impormasyon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tungkol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kay PCL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ibang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ibang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kompanya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763308"/>
            <a:ext cx="7486918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PAGNANAKAW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Pagnanakaw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pagtatangka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pagnanakaw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6542" y="1851508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19756" y="2976539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39833" y="182270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19756" y="4886931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6989" y="298661"/>
            <a:ext cx="10153742" cy="654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3600" b="1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 Classification of Offenses / Corresponding Sanction</a:t>
            </a:r>
            <a:endParaRPr lang="en-PH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6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6219" y="2107597"/>
            <a:ext cx="8075054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PANDARAYA NG DOKUMENTO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Pag-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iiba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dokumento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pagbabago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impormasyon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dokumento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3401" y="4609635"/>
            <a:ext cx="8037872" cy="95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PANUNUHOL</a:t>
            </a:r>
            <a:endParaRPr lang="en-P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Panunuhol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anomang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kauri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nito</a:t>
            </a:r>
            <a:r>
              <a:rPr lang="en-PH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32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8240" y="4405799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3401" y="480469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6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7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405799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3400" y="2254624"/>
            <a:ext cx="7986357" cy="13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PANGHUHUTHOT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Panghuhuthot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paghingi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pera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kapalit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anomang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bagay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impormasyon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may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kinalaman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kompanya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PCL</a:t>
            </a:r>
            <a:endParaRPr lang="en-PH" sz="3200" dirty="0"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3400" y="3868733"/>
            <a:ext cx="7857569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PAGTANGGAP NG PERA O REGALO</a:t>
            </a:r>
            <a:endParaRPr lang="en-PH" sz="32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Pagtanggap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pera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regalo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mula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kliyente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kostumer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para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sariling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kapakanan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pakinabang</a:t>
            </a:r>
            <a:endParaRPr lang="en-PH" sz="32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0411" y="434165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4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8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405799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3401" y="2423324"/>
            <a:ext cx="7999236" cy="13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MALING TESTIMONYA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Pagbibigay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maling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testimonya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impormasyon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para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makaiwas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anomang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parusa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para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sariling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kapakinabangan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3401" y="3834593"/>
            <a:ext cx="7999236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PANGLOLOKO</a:t>
            </a:r>
            <a:endParaRPr lang="en-PH" sz="3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Pangloloko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tao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kompanya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para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makakuha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makinabang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ibang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bagay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impormasyon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4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3401" y="455699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PCL EMPLOYEE’S CODE OF DISCIPLINE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9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9057" y="1181806"/>
            <a:ext cx="1904689" cy="5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Offenses</a:t>
            </a:r>
            <a:endParaRPr lang="en-P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8317" y="757331"/>
            <a:ext cx="157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Sanction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168240" y="259202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240" y="4392920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3400" y="2423324"/>
            <a:ext cx="8050751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PAGPAPALIT</a:t>
            </a:r>
            <a:endParaRPr lang="en-PH" sz="32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Pagpapalit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gamit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kompanya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PCL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hindi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naman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pinahihintulutan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endParaRPr lang="en-PH" sz="32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3401" y="4180496"/>
            <a:ext cx="8050750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PH" sz="24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PAGBITBIT/PAGDALA</a:t>
            </a:r>
            <a:endParaRPr lang="en-PH" sz="2400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Pagbibitbit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o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pagdadala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ng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mga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kagamitan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mula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PH" sz="24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sa</a:t>
            </a:r>
            <a:r>
              <a:rPr lang="en-PH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PCL. </a:t>
            </a:r>
            <a:endParaRPr lang="en-PH" sz="32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3400" y="502698"/>
            <a:ext cx="546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C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I – Acts of Dishonesty and Fraud</a:t>
            </a:r>
            <a:endParaRPr lang="en-PH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0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3179</Words>
  <Application>Microsoft Office PowerPoint</Application>
  <PresentationFormat>Widescreen</PresentationFormat>
  <Paragraphs>630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Arial Narrow</vt:lpstr>
      <vt:lpstr>Calibri</vt:lpstr>
      <vt:lpstr>Calibri Light</vt:lpstr>
      <vt:lpstr>Office Theme</vt:lpstr>
      <vt:lpstr>EMPLOYEE’S  CODE OF DISCIPLINE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OF DISCIPLINE</dc:title>
  <dc:creator>Lenovo;lvbautista</dc:creator>
  <cp:lastModifiedBy>camillemaliwat@outlook.com</cp:lastModifiedBy>
  <cp:revision>60</cp:revision>
  <dcterms:created xsi:type="dcterms:W3CDTF">2016-03-11T00:35:03Z</dcterms:created>
  <dcterms:modified xsi:type="dcterms:W3CDTF">2021-08-03T06:42:29Z</dcterms:modified>
</cp:coreProperties>
</file>