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  <p:sldId id="259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CE8-7A64-42E2-873B-DA646388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09665-C716-4EF5-B4EF-018FA69DA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FB84-7482-41FA-A958-D7FDC0BF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8132-1A19-42F5-8728-0B8FB17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B030-2C7A-4EBD-BB36-6C5E50E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3874-FCA9-49D8-A860-FB2C025B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F4654-4D32-4A6C-B127-5750F5013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FC37-F43E-4786-8F02-9398CD6F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EEE-A84D-43A3-8D68-375900BC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F46-E3AF-4C61-A7F6-6AABCFF3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521A-338A-4D8E-9AF5-2A74E1234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88863-BC43-41FE-8D66-09D40BAA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8022-4E24-404A-AF5B-5DA33552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F79D-DED0-48C1-BA86-1443521B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2523-2B75-4966-B778-B2F6C721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D5FE-BDD2-4589-A63D-6AA54524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2762-8BEB-4B0E-AA29-11955276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7283-7D46-4104-B4A1-6F4F5B28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8A35-33C9-4E95-9900-9FEC5C3C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76E5-88A9-4850-8087-47C577B2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8612-8FFE-4BDE-B5DC-AC6778B6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8253-2C12-442C-A1A1-25E1E926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BEEB-275D-41D6-924A-0951DF8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501E-5B86-4792-846D-91A3C6CF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1D54-AEB1-4499-AEFE-A8A0058D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F2DA-F751-49F3-967B-232FC99B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EBB8-7E8C-4110-BF63-6A94C8525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033E-90F1-49EA-A45A-E6AAB867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C42D-4D7F-4971-83D2-C0ADE258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60E5-46D0-4B16-B2BA-023197F5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8C6F7-BE58-4073-9724-9024C656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D77D-099D-4025-A3DD-FDA90DF1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9632-CB96-420D-B67A-F8D54C8A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476FC-2E78-4876-A31D-924014D84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4168D-70F1-472A-8DAF-8C12EC811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9B672-69FD-44A9-8487-A1207856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FAC54-421F-480C-B64D-0B9C5B6A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7BDDA-A4C7-4C16-BCC1-79664362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AA938-8D9A-4074-B12B-314FB411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6360-C75F-48F4-B7FC-B6AE0A9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A0F57-980C-4C80-ACF5-EB84CED6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6A47E-85BE-45DB-9BAA-9A3B3A45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44265-4B4F-4A50-B68F-CFC6FB4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F7DEE-EB77-4E72-B8B5-9E99AEEA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B546-14AB-41DD-AE97-FA053E7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8EA9E-11F6-4FAA-BF18-D546DA5C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943D-C7AC-4EB4-8393-43B7CDD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CC77-7879-4A4A-AB14-14F9FB79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5680-5EA3-412E-A850-1D37EA0E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5E905-4C47-4117-945B-CF77138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9AAF-3FAC-4910-9468-5A274D27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61F5-8131-448B-96E0-5CB942E0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C358-7A7B-4F6F-9A47-EC098AC6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06FE8-DA11-4617-9EAE-8F367D71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2E13-E2DA-4C9A-AF9C-C78B6D4D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8AF8-DD66-40BF-9433-C95F8DA4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F624-350A-4891-A8A5-E1A61A16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F8918-2E74-45B1-9055-AB4FD6AF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37A4C-C985-44DB-B896-6C78FFB3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C0AD-E4C9-4F5B-8E06-179B676F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E9E7-1192-45D4-80AF-3002EA043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D616-B19A-42AF-9F08-81A73A10E3BC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09E3-F56C-45CF-87E7-B350739FB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6939-14C2-495F-BC89-0EBD00F3E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94F1-7957-477C-BA58-3301C153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2124-654F-4257-99B0-22B63F95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14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/>
              <a:t>DELTA VARIANT</a:t>
            </a:r>
          </a:p>
        </p:txBody>
      </p:sp>
    </p:spTree>
    <p:extLst>
      <p:ext uri="{BB962C8B-B14F-4D97-AF65-F5344CB8AC3E}">
        <p14:creationId xmlns:p14="http://schemas.microsoft.com/office/powerpoint/2010/main" val="112989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55727-5951-43BB-B57C-A4C5F8B56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60" y="227012"/>
            <a:ext cx="6721165" cy="6403975"/>
          </a:xfrm>
        </p:spPr>
      </p:pic>
    </p:spTree>
    <p:extLst>
      <p:ext uri="{BB962C8B-B14F-4D97-AF65-F5344CB8AC3E}">
        <p14:creationId xmlns:p14="http://schemas.microsoft.com/office/powerpoint/2010/main" val="38335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76776-6C95-46F7-9643-565E8634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40" y="2076932"/>
            <a:ext cx="10515600" cy="1646928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KEEP SAFE EVERYONE! </a:t>
            </a:r>
          </a:p>
        </p:txBody>
      </p:sp>
    </p:spTree>
    <p:extLst>
      <p:ext uri="{BB962C8B-B14F-4D97-AF65-F5344CB8AC3E}">
        <p14:creationId xmlns:p14="http://schemas.microsoft.com/office/powerpoint/2010/main" val="26045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9FC9D-B43E-4C5F-8CEF-811F7A437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74" y="599459"/>
            <a:ext cx="9583635" cy="5258002"/>
          </a:xfrm>
        </p:spPr>
      </p:pic>
    </p:spTree>
    <p:extLst>
      <p:ext uri="{BB962C8B-B14F-4D97-AF65-F5344CB8AC3E}">
        <p14:creationId xmlns:p14="http://schemas.microsoft.com/office/powerpoint/2010/main" val="112734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A4A54-AB83-40DB-9E96-4D8BE037F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64" y="313582"/>
            <a:ext cx="9490871" cy="6230835"/>
          </a:xfrm>
        </p:spPr>
      </p:pic>
    </p:spTree>
    <p:extLst>
      <p:ext uri="{BB962C8B-B14F-4D97-AF65-F5344CB8AC3E}">
        <p14:creationId xmlns:p14="http://schemas.microsoft.com/office/powerpoint/2010/main" val="154973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EE45C-6681-414C-8241-74F1A531E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87" y="157438"/>
            <a:ext cx="6760921" cy="6543123"/>
          </a:xfrm>
        </p:spPr>
      </p:pic>
    </p:spTree>
    <p:extLst>
      <p:ext uri="{BB962C8B-B14F-4D97-AF65-F5344CB8AC3E}">
        <p14:creationId xmlns:p14="http://schemas.microsoft.com/office/powerpoint/2010/main" val="132464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32B08-D577-40BE-B84C-AAAB32AB1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69" y="227012"/>
            <a:ext cx="6840435" cy="6403975"/>
          </a:xfrm>
        </p:spPr>
      </p:pic>
    </p:spTree>
    <p:extLst>
      <p:ext uri="{BB962C8B-B14F-4D97-AF65-F5344CB8AC3E}">
        <p14:creationId xmlns:p14="http://schemas.microsoft.com/office/powerpoint/2010/main" val="402349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DA3C6-C495-47E5-B672-C2753BE9C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7"/>
          <a:stretch/>
        </p:blipFill>
        <p:spPr>
          <a:xfrm>
            <a:off x="1393052" y="485837"/>
            <a:ext cx="9765278" cy="5866855"/>
          </a:xfrm>
        </p:spPr>
      </p:pic>
    </p:spTree>
    <p:extLst>
      <p:ext uri="{BB962C8B-B14F-4D97-AF65-F5344CB8AC3E}">
        <p14:creationId xmlns:p14="http://schemas.microsoft.com/office/powerpoint/2010/main" val="12433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B9CB82-40BC-41CA-A35F-1F7D328CE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1"/>
          <a:stretch/>
        </p:blipFill>
        <p:spPr>
          <a:xfrm>
            <a:off x="1715122" y="797734"/>
            <a:ext cx="8422791" cy="58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A1958-57EE-45A0-9A0E-C54BF4F9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FB3D1F-3DE4-4B94-B166-D4A04759B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87" y="286647"/>
            <a:ext cx="7169426" cy="6284705"/>
          </a:xfrm>
        </p:spPr>
      </p:pic>
    </p:spTree>
    <p:extLst>
      <p:ext uri="{BB962C8B-B14F-4D97-AF65-F5344CB8AC3E}">
        <p14:creationId xmlns:p14="http://schemas.microsoft.com/office/powerpoint/2010/main" val="235567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DELTA VARIANT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SAFE EVERYONE!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VARIANT</dc:title>
  <dc:creator>camillemaliwat@outlook.com</dc:creator>
  <cp:lastModifiedBy>camillemaliwat@outlook.com</cp:lastModifiedBy>
  <cp:revision>2</cp:revision>
  <dcterms:created xsi:type="dcterms:W3CDTF">2021-08-13T02:58:52Z</dcterms:created>
  <dcterms:modified xsi:type="dcterms:W3CDTF">2021-08-13T05:30:36Z</dcterms:modified>
</cp:coreProperties>
</file>