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696" r:id="rId4"/>
    <p:sldMasterId id="2147483672" r:id="rId5"/>
  </p:sldMasterIdLst>
  <p:notesMasterIdLst>
    <p:notesMasterId r:id="rId25"/>
  </p:notesMasterIdLst>
  <p:sldIdLst>
    <p:sldId id="256" r:id="rId6"/>
    <p:sldId id="275" r:id="rId7"/>
    <p:sldId id="31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37" autoAdjust="0"/>
  </p:normalViewPr>
  <p:slideViewPr>
    <p:cSldViewPr snapToGrid="0">
      <p:cViewPr varScale="1">
        <p:scale>
          <a:sx n="62" d="100"/>
          <a:sy n="62" d="100"/>
        </p:scale>
        <p:origin x="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D923-1608-4BEC-936B-6342528EB5A6}" type="datetimeFigureOut">
              <a:rPr lang="en-PH" smtClean="0"/>
              <a:pPr/>
              <a:t>22/09/2021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500ED-FE25-48EA-A9B3-292276959C87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756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D6F8-B60F-4AA7-9A9A-D6F6B26BA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BFB11-5C34-48F7-B1F1-00BC3B96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3ABC-2BC2-46F3-8575-C03EF25A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80E8-1C02-4A96-81A4-BAC496DDA4DC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7FE6-1F77-4530-9BC4-1F960412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PCL_PPT_000_001 16Sep2021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54D6-D1C2-4C6C-8E39-E3682EE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5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100A-7B8F-4FAA-AD74-3964C00B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5EB87-01A5-41D2-BDE0-7B70E73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905D-1C37-444F-8244-9939CF3C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79E-039D-459E-910E-547ED0D7BEC0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DE75-4F48-49C2-9AC8-88DBAF67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617A-440C-4EC2-AD3B-2BD18C80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37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396A2-4FEF-4F22-88DF-307623DD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91E76-E0D8-4DE0-88C3-3A535DAA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2BA8-AE3F-475A-95BF-E19BB563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628E-EF90-4DAE-BD11-D0AD2DFC967C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52F1-DA24-4459-92ED-6E03DF0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533E-EF97-49F9-9702-DBD9D22E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05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9AE-3630-4E74-A8C8-23E976D3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4FEF-888C-41C5-9C77-061ED00F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6028-F8D9-400E-8B71-05D226CB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1C15-7089-4B69-BDE2-D5DDE3DAA665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E79F-BE08-44D7-84B3-97246EDE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198C-B88D-40C0-994E-C55FA89E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75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7015-24F6-4DEF-A90B-780E6BF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3E1E-06EC-43F8-88C2-C585E99B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4E10-ED86-48BA-B1F2-929577B7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6385-C25E-438A-B0CC-B04872699CEA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82F6-B20E-4A84-A228-7310CEE5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C947-2AFE-4C97-8ACF-0B53B40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68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1F4-5A5A-4E82-8247-7BCBE55C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C60DF-1093-4914-BE57-11F13730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44E8-34C2-483E-B078-476DFC86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4A81-61AE-48AB-8402-5F27CFA04AEE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E0AD-5142-4EF4-9109-52B64F17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7C07-6E58-4077-B2A9-FA9FDE05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219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6D53-FC70-445B-A90E-1C9B63BE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565C-F5E6-42C6-894C-7DE49090D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CC40-06DF-415A-8E96-2743E1C54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63628-0703-495E-A7C8-EAEED1E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A0F8-37E1-48D4-9C3E-5842AE0E583B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782D-C928-4C9A-92B0-32FF3AEE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E594-8D65-4B0E-989C-27204C55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4317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FD56-6AD6-49E2-B158-25F81F0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4CBB8-BECE-4F3C-B04B-88688826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5182D-0B1C-4FAD-95D9-ABE09848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84A59-D937-4C7C-BF57-03583EB7B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FBFD3-5478-4F6F-A2A3-D2A6FA95B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08D90-80CD-4062-80AB-879B19D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0C73-6D68-4C5A-BEEA-9353293A50B4}" type="datetime1">
              <a:rPr lang="en-PH" smtClean="0"/>
              <a:t>22/09/2021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2C591-B06D-4D19-AB8B-755952D8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D1716-8D24-45E1-9B74-388C435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927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27A6-99AE-45C0-A517-672BAC4A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0996C-B335-4059-B429-C3801CE6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C88-9768-490F-9B4F-6896ADCE8EF9}" type="datetime1">
              <a:rPr lang="en-PH" smtClean="0"/>
              <a:t>22/09/2021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491A-AD57-471D-8E4D-8005C48C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4DC50-C533-42CF-A55F-03CFE43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593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49F0E-AF60-4071-9D93-CC61F6B1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C4CF-B32C-42AF-B059-A83436ED211E}" type="datetime1">
              <a:rPr lang="en-PH" smtClean="0"/>
              <a:t>22/09/2021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1DC2-074F-4F24-AE11-23910B68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36279-68DB-4A1B-A8B2-2ECDC708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2466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A921-A97B-42F2-A5F7-F66613C3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76E1-8533-462D-B2D5-C6BC87AE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E595-7662-438D-8A6C-C74D6A9F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FD32D-FA46-40BB-9B98-F47D6FC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8590-A284-4CEC-B72E-74DE706FF403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A0E0-FE36-4C83-953A-3DC7BF0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88FD-BF99-4FAF-9658-6FFD90A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575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9D77-C554-4802-B514-17FC270D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48B6-5638-4318-BDE8-F6F3F7C8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BBE3-0127-42D3-A0C2-1D97DE0C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2601-EC6B-4A69-B119-FCB4C1A3D22F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6BBA-7B1D-437B-8A74-3E11580B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5DF-0BD9-4367-9A17-5F87E60F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136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728B-FAF5-49DA-8804-946E217C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80320-5F9E-4BE5-BC97-4A61E38F6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41679-FF08-4B3B-B32C-65390523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8DA7-3DB7-4C43-A8C5-877A5AF6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6FE7-1FF6-4E8C-8C6E-E45AB78AF515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D41A-DD6E-4FF0-96DF-2AE6AC8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B1505-143A-465D-930C-0A0686F4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1074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B291-1873-4B9C-9DEE-91D3DBC6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6042-0699-4446-AB1E-B9F22B10C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5BE1-475E-4806-97F8-9DF09205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5EB7-F625-43E5-9203-34803A217E19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B43F-5B88-44BF-9D53-FE5E0ED0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5039-6F4F-47CE-802B-1EA1B03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14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683B-6D6A-4EF3-9946-6FED7B4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E71FC-9BE4-42A9-8934-56BB604F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9137-576B-466F-83A0-61F1F317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97D-11AA-4420-9A09-465FA62F0C67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76C4-87DC-4F91-A4D8-6FECBAE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1F8A-FCD6-417F-97C8-0D96672D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2794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54B1-74A8-44EA-B78D-C18ADD90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EBEE-777F-4DF5-8D6B-D1C70B89E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997B-F046-4637-902B-08CC18B5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845-F645-4C15-BD35-F94266F4B80F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8799-B357-4CD8-AB91-D67BE2D8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PCL_PPT_000_001 16Sep2021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68EF-B4E9-4CA3-B8AF-52BA8B1B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0014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91ED-4999-4168-9694-DE70100E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746F-DD47-4D68-889D-AA023CEBE026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AC92-DA13-40C0-A547-5C712F4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PCL_PPT_000_001 16Sep2021</a:t>
            </a: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6648-C92E-4DA0-9B5F-F3DBCD3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947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5EF2-2A43-4A9D-825A-0F58F8A9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9145-9B37-4F41-B4F1-FBF84658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6DAF-AA6B-4CDE-9E2D-3166E151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072F-81F3-45BA-B547-31BD81356EB4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D359-6CCE-453B-ADC7-D000AA3A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A5BE-DFE8-42D1-9D1C-005C34F6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8039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30BC-C478-4DC8-9253-9D47BF90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41CA-BF8A-4B45-BAF8-F353006D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AB98B-1F54-4784-A59E-3921ACFB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5414-5C49-4502-AB8C-2D02B2FC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CBE-BFC9-48BC-8C39-602FA2A8B8B7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C4F5E-8F1D-40F7-B692-999722DB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455A3-3EF4-4D96-8A9F-5134E74E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300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BF1E-3C31-43C9-918B-CA358DA8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90C0-792B-41EF-B7F9-F0462969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D99D1-43FF-437D-B63D-6B8555AB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B60E8-0799-4B13-A64D-50707F72C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9FF64-67D9-46E4-8679-52C38CD54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B177C-64FA-4912-AB94-2A34BCDE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DAF-CABE-49FB-8C9E-CCB7C231829B}" type="datetime1">
              <a:rPr lang="en-PH" smtClean="0"/>
              <a:t>22/09/2021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7E262-7DB7-42C1-B723-AB85BF23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8A6D4-B5AD-41C7-BF38-72349017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3747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3381-B9C9-43D5-9F58-9AE709AF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5163A-F544-4B2F-9F00-0FA740DD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8F2D-7B7F-4885-B98D-F5B9F7DB71D9}" type="datetime1">
              <a:rPr lang="en-PH" smtClean="0"/>
              <a:t>22/09/2021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B583-4818-410B-86EA-6629892E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C612-D873-42B1-B1D5-5B0E9042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370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05C65-F9EE-48BD-8D79-0B48BF4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06AE-E77C-4380-A1C0-63EF4A546CBE}" type="datetime1">
              <a:rPr lang="en-PH" smtClean="0"/>
              <a:t>22/09/2021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F958A-FFB2-4036-AC3D-1BE9B35E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100BD-5EE4-44E0-844A-9A127836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1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8290-A39E-48FF-B8FA-153E3598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CD39-520A-450A-A6CC-6E3B8C70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EDF0-DF97-4BBC-B370-2D242267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E34D-4A0E-4DC8-BDFD-A00993246B57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989A-236A-4E12-8B5F-2F2422B6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F515-84DA-41F9-B32C-3AFE998D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925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439-0EA2-470D-8C23-C07C4467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2978-4FFF-40AB-BD3B-CE107842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DAAC1-EFD1-4519-9E61-ABE24AD6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985A-A315-435A-8F3F-8980A8AD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98C-63E8-427C-BEC2-408BB19800D9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19831-4684-494A-9B9F-39DBE965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C72C-D591-47A7-9179-6D95C596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330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6A13-31EE-41BB-8F88-DF9915B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B3D66-FA77-43F6-9913-6C53C60A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3D685-BF1F-4AA0-9F43-5A08F8E9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192A-314C-4A42-9C0A-6E9A0300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F2F7-DB63-41B8-A1CD-A1535BA3646A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6736-EBC5-4010-B061-EE70779B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9E9B7-317B-46EB-84C0-C032F97C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69905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D988-5232-4FF0-AC4C-9366F658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EC5FC-74E6-4C46-8DC2-A1BB7306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2202-B558-4272-8433-0F5D477C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2CE-8852-4648-A5FF-17796C253C74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1573-82B7-4F6B-9F3F-70CCC14B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24F2-7F92-4137-8755-0C0985D5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667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E1F90-B41D-4BDC-B312-2020CBEC3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B0D68-7911-49A8-AF60-2DE7D61B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CD6F-C09A-41FA-9DF3-AF6BD674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CF29-7552-4896-B864-39CBD0BCE451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44DB-9878-4BDA-B79F-4BDB138B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50B4-65BA-469A-86C5-4F54389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7825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1FB6-29B0-427E-8645-6376BDA0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5EFF-CE36-417F-BB1D-47D259AEE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AA61-87BE-468B-85B6-83FD60F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2F70-33E8-4B72-8D51-96B7B12AD7C5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0C0B-F15D-4C97-98FB-7DE35E4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56B3-4727-4891-BA68-968AD0C8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86610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E62D-EEB0-4D47-8087-2EAE51EC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D222-78E8-444D-98BB-96EDAC78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15D7-9749-4BEF-B117-48D7C3C2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879-AE70-4AE5-ADAD-6740A32FBC69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2DA1-E6F2-4CBB-8966-3FB1B580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FAA3-9F07-4B46-8BB8-C1D32E5E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6173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595-D7CF-4540-885C-110B437E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4343-46AC-4A1E-A9B0-C874BBCB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C9D5-D7A4-45C1-953C-AD31FAF0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AD2A-E46F-4300-9D52-77200E7B5FE4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359B-674A-439A-91AE-525DCD3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04B6-11D8-4CBE-BBBF-D9803657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082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8359-C301-4F07-936E-09C93ACD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5E05-DACA-44CC-AC80-CE18E9332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556ED-E6F7-4826-822E-656539CE9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7A1F-6BD1-4469-82A9-01729AAD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9E38-38D1-4E6D-88A2-3AD122A57C28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28709-4CE3-487D-98E7-91DAA642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5DC4-A6E7-4287-8D85-F42C4B8A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6291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0470-0F4B-46A2-AD61-31FF2597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FB48-699E-42ED-B6C6-64151405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6BB9-FEC2-4D62-B627-A2F99507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C6515-86E3-4727-BE9D-179BB6726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B83F-02CA-41E6-962A-8F0F3762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2084-1653-4D2C-BE50-1F78D632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2AD9-435F-4F41-BB27-EC041BC52287}" type="datetime1">
              <a:rPr lang="en-PH" smtClean="0"/>
              <a:t>22/09/2021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71A35-F5C6-413B-9B1D-0C2C9F91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6377E-D807-4DD6-8067-C97FCFA6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45986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F44C-1874-49B6-AC85-B70FE875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41F66-B3F0-4467-8B55-965F5480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C0C0-ABCA-4888-91B1-45E8CAC82B96}" type="datetime1">
              <a:rPr lang="en-PH" smtClean="0"/>
              <a:t>22/09/2021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12560-3715-4EBD-93B9-E957455B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0C618-DCC3-45D2-A8A6-139CC11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4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2684-C303-4B5F-8EDE-AD16C95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16D4-D780-4397-AA51-A3F328163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2EBB-888F-42E1-B105-8F718EA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3044-D1C1-42F7-A7EC-4AF71E8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E5-A0F8-44F7-AC3F-CBC55DCEAF42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9EDD3-EB7F-4D50-9217-8B84D392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350E-944C-47B9-9FCA-BEDDDC27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3697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D934C-0F0B-4289-8C71-4A18A89F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3A46-3062-4E9D-8B78-55D219BC4E61}" type="datetime1">
              <a:rPr lang="en-PH" smtClean="0"/>
              <a:t>22/09/2021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7EE3E-E98F-42AF-8845-0FD6ACC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5629-E76D-4C45-9AC4-B02660B2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4277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1722-5C55-4E16-9544-00B0DAE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11BB-FEDC-488A-8033-DF09D3C4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DABD8-A25D-490F-AFF7-D863BDBE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78C0-4B17-4CC5-BE87-7439CABB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1D5A-E300-4E21-B5B6-191B72006A19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3234-931D-446D-8134-2B8E939E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1BF8-B896-4430-B337-C7CC700B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53487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3EF0-18CE-4000-AB6F-F2270776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F7001-FE20-46F8-9232-8B8969122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B2D02-366E-41FB-B547-6AD6F8B6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9CE0-CF6C-47A8-A3B0-A969E0C7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043A-FC5E-47C8-B67B-5CDF7DD0487A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B9EA8-4640-41D6-B72B-E7A032CF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0B6C-831B-45B9-A26E-5A5EF6D8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20863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EC2-76DB-4F8D-993D-02B62A21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B5032-2F59-453A-86C3-8339629E5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07BF-0799-4593-A924-0146BDC6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EFFC-21D1-4511-91AF-5560161F91F0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B4C9-5924-4CD3-BB20-60718B0A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B099-CAC7-49FF-A6FB-107EA898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5864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9568E-7548-4FE5-9A4B-5C58A043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7587-64B3-4D4C-A19C-C5389C1D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6474-C91E-473E-B9E0-8C7C03DD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BA44-2D72-4EF4-8531-E65E15483A5A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C931-63F1-4055-BC38-500582D9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3B44-8216-4706-A8EF-973B093A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6577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DBA4-94C1-46FC-99A7-C259C6A28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0406-A52E-4D82-BB04-17065367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963C-4758-4DD7-B389-2B456EDD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23F7-E828-48BC-B1CD-7378783BF444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4372-BBE1-42FD-B6EF-AFB5669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3112-1E24-4DA0-9C39-E0223EB6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57320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F1B8-7500-4810-B028-8FC6DAB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8EDB-E373-4CBB-B242-68344E48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698C-E4BB-4B86-B4E7-FCDD714C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E8A-7351-48CE-B1C2-0F92C2CC8AAD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CBC-6754-41CA-8365-ABEECB49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698B-441F-446D-9DCA-5BAB342A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3768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0545-F830-49C8-A033-508B9544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ECDD9-5D86-40BC-8E8A-FD741CF1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D718-C7CC-470A-8910-62E479D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CB2F-C523-4448-ABE3-43AC78E69B39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19DD-B057-4BB2-8E20-75A2B06E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66DD-00F3-4EBF-BE34-01F851A6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4677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2FF5-4780-42A7-B7E7-22B4A7CE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B005-7952-4F0B-930C-C6ADC7A0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61F6-EC57-4B31-8AC9-BE79E42A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CDD5-EE9B-4F51-A74B-EC8B943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5278-A5C1-447E-A048-C8CCE7986493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A643-0BE5-475C-8EDD-B7DEBD5B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9A4BE-1110-48FC-A1AA-B47789A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6877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94FF-9239-4149-8895-4627463C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E6FF-CB97-493E-8836-0B4C06D6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744B0-CB08-47AF-82CB-D952C71E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C22F1-37C2-4CC6-926E-8B87A5380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1816E-16C4-4215-B6E8-EAFE9C73B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FCF19-46D0-46A1-9B2A-6947CFD7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4627-1C07-494D-8D3D-BD95B6F7DBCB}" type="datetime1">
              <a:rPr lang="en-PH" smtClean="0"/>
              <a:t>22/09/2021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06BD-1491-486A-82D8-8F45C83D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EECD9-DFC7-4061-8931-1264FA05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297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9EE8-207E-4B7A-9A8F-778BB743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AC397-A1E8-4B38-BC4A-4291C53E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BAD8-051F-4D9C-BF37-1B6CCF9F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88EDB-4B15-42DE-A23F-2982055A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81EE5-F336-4C60-884C-15A6DDE29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78CD2-B1EF-4CE9-A156-1E1EF2C7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AD13-A640-4F48-9B46-5D3503ED2C2C}" type="datetime1">
              <a:rPr lang="en-PH" smtClean="0"/>
              <a:t>22/09/2021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4B875-4E43-4B59-8C32-A4E3AE71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3C6DF-FCBC-4DAD-9C5C-724E2F26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9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98D3-A5B8-4853-AD0B-8FD0DB54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1E819-EA71-464A-BBAE-A74D3820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828-774F-41B0-987F-46BCFC2B6DCC}" type="datetime1">
              <a:rPr lang="en-PH" smtClean="0"/>
              <a:t>22/09/2021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71A1F-91D2-4C66-B495-AD1319DB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C5673-B574-40E5-9EC5-84A10128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8308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6E8BA-4663-44E3-A542-CDEBE181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3343-E651-4AD2-B00E-8C26B7A67D6E}" type="datetime1">
              <a:rPr lang="en-PH" smtClean="0"/>
              <a:t>22/09/2021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5146B-E239-42E4-B6CA-DEC2A2BB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20244-C9B7-478C-A7B4-46CA7D5C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03194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CE4-E7FC-4745-BFAA-CBA49D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92F0-0D19-431C-9E46-FA49B553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C3B68-529B-462E-BAF5-F04DA1D8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9A783-184B-426B-989E-DDC16295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CB80-4B3B-45B2-8BF2-55DD819A90E5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4C31-0392-46E9-9FB1-720DDA33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4655-5B0D-4572-854E-00CC2619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5629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953F-AD7C-49F4-8F5E-A8822A4F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991ED-E6A9-47F7-8951-89A2BBCF4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F3370-11F8-4181-A368-0F09E41D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0048-3C26-4056-993E-942A20D4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D74C-7C0A-4F5C-A1D4-B3BD6861CF1A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037A2-67EB-4C22-8D88-8690B345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D281-18E6-4FAC-8795-CEC82EB5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98536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8DB-58DB-444F-85B9-5ABED88F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D4D7-A62C-44E4-A255-69381548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6704-6AD6-41B7-8D2E-E21AA305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99-5077-4308-8AA7-F3E02ABBFE7B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0466-13B2-4BCC-A974-EEA660D1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15B8-A06D-40E7-B037-6AC3E325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89853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3D88-CB48-44CE-A178-2C2A27DFA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E2664-DB74-4747-A509-931C25111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EE62-132B-47B3-97FD-984E0800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BF17-AF11-494D-8320-3B6B19D491DD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D7EF-94C9-4F4B-B176-AFAF472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8696-7BEA-45CA-ABA9-B830AD1A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39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8198-D1EB-48B1-8A09-36CFF8B2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4A849-A342-4A30-9EE5-D4F601AC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EF56-213E-4129-B23D-6EFF19456FD7}" type="datetime1">
              <a:rPr lang="en-PH" smtClean="0"/>
              <a:t>22/09/2021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028C8-121B-454C-8B8A-2A6C90D6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79738-F179-4B78-B466-8808FD4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41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BA082-8E40-4662-9879-1965EBE1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B58F-CE62-4CE6-9F80-8BBFDADC464A}" type="datetime1">
              <a:rPr lang="en-PH" smtClean="0"/>
              <a:t>22/09/2021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D322E-EE69-4C7B-B26C-A35E74F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B99FA-49CD-405F-B952-DF047587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99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013C-5D7C-4FC8-A356-8DD7669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0C20-38A1-411D-980A-0A003BC5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C8F57-800A-4467-BF0A-0B22D495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BC00-89FF-4ACF-8279-4BB05D58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BEF1-615F-4965-9ECC-B96D32F44E5E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143B-E472-458D-A249-F46F20EA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D7E27-0D23-4E72-9466-B463699B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11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310-F172-4EE6-A2D0-D953A2FC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59120-C8DB-4EF1-99E1-64D7F5D7E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F454-145F-47A1-A2F2-55C225B8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C5F5-F3E7-4B61-8399-8ABA7FB6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45F9-4B31-43B0-A84B-7DE9BF5082CB}" type="datetime1">
              <a:rPr lang="en-PH" smtClean="0"/>
              <a:t>22/09/2021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8DE4-D761-436B-AF55-4BAA2732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PCL_PPT_000_001 16Sep2021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830E-E23E-40A4-A5F0-A6CB319B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2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62B56-7A0E-4669-B1EC-D10F57FA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97D0-52ED-4D97-AE71-0235CFC6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AD5B-1AC9-4D66-8657-A3A93AA5D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AE4-8112-4129-BF52-AA8F0EB41931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63C4-39D0-4013-89BD-BD2A393CA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FBA2-82B9-4376-A21A-E1CE6394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FEBD-4C5E-42BB-9846-C6B34C7796D5}" type="slidenum">
              <a:rPr lang="en-PH" smtClean="0"/>
              <a:pPr/>
              <a:t>‹#›</a:t>
            </a:fld>
            <a:endParaRPr lang="en-P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2FEE6-8470-4A1A-A255-9A3A653115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6D292-1516-477D-A6DB-230CD328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D085-4A8B-4CB3-AD88-DB8A59DE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5D3B-6F8D-4AF4-BE21-FA513F89F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010B-2E0A-4064-8818-059889302B59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EF2A-3B6A-4155-8931-DD2B9AC68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5D4D-F195-4F1C-810F-32BD56A5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7570-90A6-4048-83F1-A2FA5C0CEFA1}" type="slidenum">
              <a:rPr lang="en-PH" smtClean="0"/>
              <a:pPr/>
              <a:t>‹#›</a:t>
            </a:fld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E5F46-D58A-4295-80E2-AE22E15AFDB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C2138-5680-40EF-B18E-267886BD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6CAF-6CEC-4CD5-AF61-F7780628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7D11-8823-4A38-B400-97105593D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8DD6-906D-4248-9449-765039125FE3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D7BE-8B44-43B5-9B92-4F2DD002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0DA0-B3C9-4EBE-8166-672558EE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EA70-2E9C-497E-9512-9A070C13BD0A}" type="slidenum">
              <a:rPr lang="en-PH" smtClean="0"/>
              <a:pPr/>
              <a:t>‹#›</a:t>
            </a:fld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411E1-F4BD-4724-B2DB-7C3D7206B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9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8B330-CA4F-4FD8-A274-F8E3581F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DC08B-7371-4AD1-BEC3-F12BCBB5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5AEC-8020-4891-AAB7-A930A17C1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4C3D-9396-44D7-A6CB-A185A670B5A7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7C22-18BE-435B-9456-7B9AA5F1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47C8-F3F2-4397-BCB5-AADB2A203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C9A1-DC07-4118-827B-F8452FAAAB7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390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474CF-C958-4DD6-887C-6188F61C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7D79-E244-4C39-82CB-D3BD60AC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6316-9DBB-4DA4-8F17-0A4694DFA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027F-EAB0-4585-A3A7-6C28022C5805}" type="datetime1">
              <a:rPr lang="en-PH" smtClean="0"/>
              <a:t>22/09/2021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95001-6DE5-4E96-85AE-614BFCE2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PCL_PPT_000_001 16Sep2021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08F2-88D2-46BD-AA1B-68114A427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4796-68F4-4F8B-AFF9-BC9812E222D5}" type="slidenum">
              <a:rPr lang="en-PH" smtClean="0"/>
              <a:pPr/>
              <a:t>‹#›</a:t>
            </a:fld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81592-86F6-4D0D-9006-CEAAB6E192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643B2B-C27D-427B-B5C6-49AC08E59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7" y="548044"/>
            <a:ext cx="3306704" cy="1533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0CFB82-83AF-48F0-B462-A5B787B311C0}"/>
              </a:ext>
            </a:extLst>
          </p:cNvPr>
          <p:cNvSpPr/>
          <p:nvPr/>
        </p:nvSpPr>
        <p:spPr>
          <a:xfrm>
            <a:off x="6317012" y="3188462"/>
            <a:ext cx="6687787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cap="none" spc="0" dirty="0">
                <a:ln w="0"/>
                <a:solidFill>
                  <a:schemeClr val="bg1">
                    <a:lumMod val="95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EVERYTHING</a:t>
            </a:r>
            <a:br>
              <a:rPr lang="en-US" sz="7200" b="1" cap="none" spc="0" dirty="0">
                <a:ln w="0"/>
                <a:solidFill>
                  <a:schemeClr val="bg1">
                    <a:lumMod val="95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7200" b="1" cap="none" spc="0" dirty="0">
                <a:ln w="0"/>
                <a:solidFill>
                  <a:schemeClr val="bg1">
                    <a:lumMod val="95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EXCELLENT</a:t>
            </a:r>
            <a:br>
              <a:rPr lang="en-US" sz="7200" b="1" cap="none" spc="0" dirty="0">
                <a:ln w="0"/>
                <a:solidFill>
                  <a:schemeClr val="bg1">
                    <a:lumMod val="95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7200" b="1" cap="none" spc="0" dirty="0">
                <a:ln w="0"/>
                <a:solidFill>
                  <a:schemeClr val="bg1">
                    <a:lumMod val="95000"/>
                  </a:schemeClr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EVERYDAY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A8F7D-E194-436F-8097-6F3DCAAEFCAC}"/>
              </a:ext>
            </a:extLst>
          </p:cNvPr>
          <p:cNvSpPr/>
          <p:nvPr/>
        </p:nvSpPr>
        <p:spPr>
          <a:xfrm>
            <a:off x="6317012" y="3264662"/>
            <a:ext cx="6687787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cap="none" spc="0" dirty="0">
                <a:ln w="0"/>
                <a:solidFill>
                  <a:srgbClr val="FFC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EVERYTHING</a:t>
            </a:r>
            <a:br>
              <a:rPr lang="en-US" sz="7200" b="1" cap="none" spc="0" dirty="0">
                <a:ln w="0"/>
                <a:solidFill>
                  <a:srgbClr val="FFC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7200" b="1" cap="none" spc="0" dirty="0">
                <a:ln w="0"/>
                <a:solidFill>
                  <a:srgbClr val="FFC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EXCELLENT</a:t>
            </a:r>
            <a:br>
              <a:rPr lang="en-US" sz="7200" b="1" cap="none" spc="0" dirty="0">
                <a:ln w="0"/>
                <a:solidFill>
                  <a:srgbClr val="FFC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7200" b="1" cap="none" spc="0" dirty="0">
                <a:ln w="0"/>
                <a:solidFill>
                  <a:srgbClr val="FFC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EVERYDAY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A3925D-062B-4436-B797-A5D86033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PCL_PPT_000_001 16Sep2021</a:t>
            </a:r>
            <a:endParaRPr lang="en-PH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212AAE-AFC3-4719-890E-8C4A815EA92F}"/>
              </a:ext>
            </a:extLst>
          </p:cNvPr>
          <p:cNvSpPr txBox="1"/>
          <p:nvPr/>
        </p:nvSpPr>
        <p:spPr>
          <a:xfrm>
            <a:off x="71436" y="754618"/>
            <a:ext cx="121205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KANINO MAG SISIMULA?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376FC8-9F93-450A-AE18-895F35D76940}"/>
              </a:ext>
            </a:extLst>
          </p:cNvPr>
          <p:cNvCxnSpPr/>
          <p:nvPr/>
        </p:nvCxnSpPr>
        <p:spPr>
          <a:xfrm>
            <a:off x="495300" y="2038350"/>
            <a:ext cx="1120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ject 6">
            <a:extLst>
              <a:ext uri="{FF2B5EF4-FFF2-40B4-BE49-F238E27FC236}">
                <a16:creationId xmlns:a16="http://schemas.microsoft.com/office/drawing/2014/main" id="{DADA3188-4B4C-4722-BDCF-6D81E328E7A6}"/>
              </a:ext>
            </a:extLst>
          </p:cNvPr>
          <p:cNvSpPr txBox="1"/>
          <p:nvPr/>
        </p:nvSpPr>
        <p:spPr>
          <a:xfrm>
            <a:off x="1328305" y="2877106"/>
            <a:ext cx="9930245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Lahat ng PCL Employees </a:t>
            </a:r>
            <a:r>
              <a:rPr lang="en-PH" sz="4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</a:t>
            </a:r>
            <a:r>
              <a:rPr lang="en-PH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lahat ng sites/departments.</a:t>
            </a:r>
            <a:br>
              <a:rPr lang="en-PH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PH" sz="4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PH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FDBED-3E5A-4569-8D08-4677A471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32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9FE1B-4562-433D-9CA1-26C126F0A0BC}"/>
              </a:ext>
            </a:extLst>
          </p:cNvPr>
          <p:cNvSpPr txBox="1"/>
          <p:nvPr/>
        </p:nvSpPr>
        <p:spPr>
          <a:xfrm>
            <a:off x="71436" y="754618"/>
            <a:ext cx="121205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</a:t>
            </a:r>
            <a:r>
              <a:rPr lang="en-US" sz="66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MAG SISIMULA?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00AB91-FA1D-4D86-B936-AF88BDFB5F1B}"/>
              </a:ext>
            </a:extLst>
          </p:cNvPr>
          <p:cNvCxnSpPr/>
          <p:nvPr/>
        </p:nvCxnSpPr>
        <p:spPr>
          <a:xfrm>
            <a:off x="495300" y="2038350"/>
            <a:ext cx="1120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6">
            <a:extLst>
              <a:ext uri="{FF2B5EF4-FFF2-40B4-BE49-F238E27FC236}">
                <a16:creationId xmlns:a16="http://schemas.microsoft.com/office/drawing/2014/main" id="{1CD942D3-EBFF-47DE-845E-2EEAA55B0CA5}"/>
              </a:ext>
            </a:extLst>
          </p:cNvPr>
          <p:cNvSpPr txBox="1"/>
          <p:nvPr/>
        </p:nvSpPr>
        <p:spPr>
          <a:xfrm>
            <a:off x="1140618" y="2537938"/>
            <a:ext cx="998220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Ano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ang </a:t>
            </a: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iyong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ROLE? DUTIES at EXPECTATIONS?</a:t>
            </a:r>
            <a:br>
              <a:rPr lang="en-US" sz="4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4000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4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 </a:t>
            </a:r>
            <a:r>
              <a:rPr lang="en-US" sz="40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bubunga</a:t>
            </a:r>
            <a:r>
              <a:rPr lang="en-US" sz="4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</a:t>
            </a:r>
            <a:r>
              <a:rPr lang="en-US" sz="4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ito</a:t>
            </a:r>
            <a:r>
              <a:rPr lang="en-US" sz="4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ng EXCELLENT RESULTS?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0D19-5064-4CB6-8B1B-D15AD3FA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38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BBCEF-2D03-451A-B262-CF5B4AA9891D}"/>
              </a:ext>
            </a:extLst>
          </p:cNvPr>
          <p:cNvSpPr txBox="1"/>
          <p:nvPr/>
        </p:nvSpPr>
        <p:spPr>
          <a:xfrm>
            <a:off x="-407536" y="729734"/>
            <a:ext cx="1277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</a:t>
            </a:r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NATIN MALALAMAN?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2B999C-04ED-4D85-AC5D-E11DD6FD6DE0}"/>
              </a:ext>
            </a:extLst>
          </p:cNvPr>
          <p:cNvCxnSpPr/>
          <p:nvPr/>
        </p:nvCxnSpPr>
        <p:spPr>
          <a:xfrm>
            <a:off x="495300" y="2038350"/>
            <a:ext cx="1120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bject 6">
            <a:extLst>
              <a:ext uri="{FF2B5EF4-FFF2-40B4-BE49-F238E27FC236}">
                <a16:creationId xmlns:a16="http://schemas.microsoft.com/office/drawing/2014/main" id="{2BFEFC28-F511-4E33-9950-C5A87B794DB9}"/>
              </a:ext>
            </a:extLst>
          </p:cNvPr>
          <p:cNvSpPr txBox="1"/>
          <p:nvPr/>
        </p:nvSpPr>
        <p:spPr>
          <a:xfrm>
            <a:off x="1021773" y="2423637"/>
            <a:ext cx="10674927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sz="4400" b="1" i="0" dirty="0">
                <a:effectLst/>
                <a:latin typeface="Trebuchet"/>
              </a:rPr>
              <a:t>Smooth operations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4400" b="1" dirty="0">
                <a:latin typeface="Trebuchet"/>
              </a:rPr>
              <a:t>Wala ng errors, </a:t>
            </a:r>
            <a:r>
              <a:rPr lang="en-US" sz="4400" b="1" dirty="0" err="1">
                <a:latin typeface="Trebuchet"/>
              </a:rPr>
              <a:t>wala</a:t>
            </a:r>
            <a:r>
              <a:rPr lang="en-US" sz="4400" b="1" dirty="0">
                <a:latin typeface="Trebuchet"/>
              </a:rPr>
              <a:t> ng </a:t>
            </a:r>
            <a:r>
              <a:rPr lang="en-US" sz="4400" b="1" dirty="0" err="1">
                <a:latin typeface="Trebuchet"/>
              </a:rPr>
              <a:t>pag</a:t>
            </a:r>
            <a:r>
              <a:rPr lang="en-US" sz="4400" b="1" dirty="0">
                <a:latin typeface="Trebuchet"/>
              </a:rPr>
              <a:t> </a:t>
            </a:r>
            <a:r>
              <a:rPr lang="en-US" sz="4400" b="1" dirty="0" err="1">
                <a:latin typeface="Trebuchet"/>
              </a:rPr>
              <a:t>kakamali</a:t>
            </a:r>
            <a:r>
              <a:rPr lang="en-US" sz="4400" b="1" dirty="0">
                <a:latin typeface="Trebuchet"/>
              </a:rPr>
              <a:t>, </a:t>
            </a:r>
            <a:r>
              <a:rPr lang="en-US" sz="4400" b="1" dirty="0" err="1">
                <a:latin typeface="Trebuchet"/>
              </a:rPr>
              <a:t>wala</a:t>
            </a:r>
            <a:r>
              <a:rPr lang="en-US" sz="4400" b="1" dirty="0">
                <a:latin typeface="Trebuchet"/>
              </a:rPr>
              <a:t> ng charges/damages, </a:t>
            </a:r>
            <a:r>
              <a:rPr lang="en-US" sz="4400" b="1" dirty="0" err="1">
                <a:latin typeface="Trebuchet"/>
              </a:rPr>
              <a:t>wala</a:t>
            </a:r>
            <a:r>
              <a:rPr lang="en-US" sz="4400" b="1" dirty="0">
                <a:latin typeface="Trebuchet"/>
              </a:rPr>
              <a:t> ng </a:t>
            </a:r>
            <a:r>
              <a:rPr lang="en-US" sz="4400" b="1" dirty="0" err="1">
                <a:latin typeface="Trebuchet"/>
              </a:rPr>
              <a:t>sayang</a:t>
            </a:r>
            <a:r>
              <a:rPr lang="en-US" sz="4400" b="1" dirty="0">
                <a:latin typeface="Trebuchet"/>
              </a:rPr>
              <a:t> (time, money, effort, unutilized/not optimized resources).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76DCF-310E-41AD-A8F3-A7139A6F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9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9002F-FAF3-4B8F-8ED0-3328864BC3B0}"/>
              </a:ext>
            </a:extLst>
          </p:cNvPr>
          <p:cNvSpPr txBox="1"/>
          <p:nvPr/>
        </p:nvSpPr>
        <p:spPr>
          <a:xfrm>
            <a:off x="71436" y="754618"/>
            <a:ext cx="12120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 NATIN MALALAMAN</a:t>
            </a:r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90E33-E243-41CC-BC3A-E2F569D3B4F4}"/>
              </a:ext>
            </a:extLst>
          </p:cNvPr>
          <p:cNvCxnSpPr/>
          <p:nvPr/>
        </p:nvCxnSpPr>
        <p:spPr>
          <a:xfrm>
            <a:off x="495300" y="2038350"/>
            <a:ext cx="11201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CB493F-E925-4A9B-977C-7212148DCE36}"/>
              </a:ext>
            </a:extLst>
          </p:cNvPr>
          <p:cNvSpPr txBox="1"/>
          <p:nvPr/>
        </p:nvSpPr>
        <p:spPr>
          <a:xfrm>
            <a:off x="1197768" y="2695486"/>
            <a:ext cx="98679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effectLst/>
                <a:latin typeface="Trebuchet"/>
              </a:rPr>
              <a:t>3. Wala ng customer complaints/escalations from various stakeholders.</a:t>
            </a:r>
          </a:p>
          <a:p>
            <a:pPr algn="ctr"/>
            <a:r>
              <a:rPr lang="en-US" sz="4000" b="1" dirty="0">
                <a:latin typeface="Trebuchet"/>
              </a:rPr>
              <a:t>4. Achieving KPIs/Quality Objectives and excellent performance.</a:t>
            </a:r>
            <a:endParaRPr lang="en-US" sz="4000" b="1" i="0" dirty="0">
              <a:effectLst/>
              <a:latin typeface="Trebuche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B58F-8370-4A93-B39B-29DAE779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0649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A45E30B-4542-4308-83CA-C78F80307015}"/>
              </a:ext>
            </a:extLst>
          </p:cNvPr>
          <p:cNvSpPr/>
          <p:nvPr/>
        </p:nvSpPr>
        <p:spPr>
          <a:xfrm>
            <a:off x="6931075" y="1"/>
            <a:ext cx="5260925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A6DC6C-C1A3-477A-9C55-2A9FC8FC7A53}"/>
              </a:ext>
            </a:extLst>
          </p:cNvPr>
          <p:cNvSpPr/>
          <p:nvPr/>
        </p:nvSpPr>
        <p:spPr>
          <a:xfrm>
            <a:off x="0" y="1165247"/>
            <a:ext cx="705334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rPr>
              <a:t>SIMULAN ANG BAWAT ARAW SA </a:t>
            </a:r>
            <a:r>
              <a:rPr lang="en-US" sz="4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rPr>
              <a:t>PAG TATANONG NG MGA SIMPLENG TANONG GAYA NG…</a:t>
            </a:r>
            <a:endParaRPr lang="en-US" sz="48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Caslon Pro" panose="0205050205050A0204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A2FC-EF2B-49CC-92D6-945B3C47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60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8779EC3-91CD-4D85-B801-2732732A16F4}"/>
              </a:ext>
            </a:extLst>
          </p:cNvPr>
          <p:cNvSpPr/>
          <p:nvPr/>
        </p:nvSpPr>
        <p:spPr>
          <a:xfrm>
            <a:off x="0" y="290285"/>
            <a:ext cx="5039881" cy="553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CD2DF-EED9-4A99-9678-BE7F0B37E272}"/>
              </a:ext>
            </a:extLst>
          </p:cNvPr>
          <p:cNvSpPr/>
          <p:nvPr/>
        </p:nvSpPr>
        <p:spPr>
          <a:xfrm>
            <a:off x="4915335" y="706728"/>
            <a:ext cx="70115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rPr>
              <a:t>WALA BA AKONG HINDI NATAPOS?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E02D1-32B1-49AA-AB7F-520A5DBED5BC}"/>
              </a:ext>
            </a:extLst>
          </p:cNvPr>
          <p:cNvSpPr/>
          <p:nvPr/>
        </p:nvSpPr>
        <p:spPr>
          <a:xfrm>
            <a:off x="4926427" y="2149161"/>
            <a:ext cx="51868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rPr>
              <a:t>WALA BA AKONG MALI?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FDB3C-680F-4B76-8ED8-E948B1F66A9D}"/>
              </a:ext>
            </a:extLst>
          </p:cNvPr>
          <p:cNvSpPr/>
          <p:nvPr/>
        </p:nvSpPr>
        <p:spPr>
          <a:xfrm>
            <a:off x="4802653" y="3570067"/>
            <a:ext cx="754918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rPr>
              <a:t>WALA BA AKONG HINDI NAIPAABOT?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93E81-3159-4A33-BC5B-17E3351DAC4F}"/>
              </a:ext>
            </a:extLst>
          </p:cNvPr>
          <p:cNvSpPr/>
          <p:nvPr/>
        </p:nvSpPr>
        <p:spPr>
          <a:xfrm>
            <a:off x="3577638" y="4969983"/>
            <a:ext cx="99992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</a:rPr>
              <a:t>WALA BA AKONG HINDI NAGAWA?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C7C69-A06E-4086-9D9E-43FBEF7E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62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C7C1-CD58-45AB-921A-39C97332CF61}"/>
              </a:ext>
            </a:extLst>
          </p:cNvPr>
          <p:cNvSpPr txBox="1">
            <a:spLocks/>
          </p:cNvSpPr>
          <p:nvPr/>
        </p:nvSpPr>
        <p:spPr>
          <a:xfrm>
            <a:off x="1074057" y="161420"/>
            <a:ext cx="16544424" cy="1308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RULE</a:t>
            </a:r>
            <a:endParaRPr lang="en-PH" sz="85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E096-D96D-481C-9EE2-FA09DB2F7B26}"/>
              </a:ext>
            </a:extLst>
          </p:cNvPr>
          <p:cNvSpPr txBox="1">
            <a:spLocks/>
          </p:cNvSpPr>
          <p:nvPr/>
        </p:nvSpPr>
        <p:spPr>
          <a:xfrm>
            <a:off x="1074057" y="1614613"/>
            <a:ext cx="11321143" cy="4249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633538" algn="l"/>
              </a:tabLst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WHO?  </a:t>
            </a:r>
            <a:r>
              <a:rPr lang="en-US" sz="2200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: 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Lahat ng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empleyado</a:t>
            </a:r>
            <a:r>
              <a:rPr lang="en-PH" sz="220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b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en-PH" sz="2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tabLst>
                <a:tab pos="1633538" algn="l"/>
              </a:tabLst>
            </a:pPr>
            <a:r>
              <a:rPr lang="en-PH" sz="2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WHAT? </a:t>
            </a:r>
            <a:r>
              <a:rPr lang="en-PH" sz="2200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: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Tatanungin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ang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sarili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ng 4-way test.</a:t>
            </a:r>
            <a:b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en-PH" sz="2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tabLst>
                <a:tab pos="1633538" algn="l"/>
              </a:tabLst>
            </a:pPr>
            <a:r>
              <a:rPr lang="en-PH" sz="2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WHEN? </a:t>
            </a:r>
            <a:r>
              <a:rPr lang="en-PH" sz="2200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	: 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 the end of every working day</a:t>
            </a:r>
            <a:b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en-PH" sz="2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tabLst>
                <a:tab pos="1633538" algn="l"/>
                <a:tab pos="1802607" algn="l"/>
              </a:tabLst>
            </a:pPr>
            <a:r>
              <a:rPr lang="en-PH" sz="2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Adobe Fan Heiti Std B" panose="020B0700000000000000" pitchFamily="34" charset="-128"/>
              </a:rPr>
              <a:t>WHY?</a:t>
            </a:r>
            <a:r>
              <a:rPr lang="en-PH" sz="2200" dirty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</a:t>
            </a:r>
            <a:r>
              <a:rPr lang="en-PH" sz="2200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Para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maitext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or email or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maipaabot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immediatesupervisor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PH" sz="22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na.</a:t>
            </a:r>
            <a: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br>
              <a:rPr lang="en-PH" sz="2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br>
              <a:rPr lang="en-PH" sz="5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PH" sz="5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</a:t>
            </a:r>
            <a:r>
              <a:rPr lang="en-PH" sz="36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Sir/Mam, I did everything excellent today.”</a:t>
            </a:r>
            <a:endParaRPr lang="en-PH" sz="5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PH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9EEB-A84B-48A0-A549-6875EC00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28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FC47C3D-CC7C-4387-A673-4E7AC1FA43C1}"/>
              </a:ext>
            </a:extLst>
          </p:cNvPr>
          <p:cNvSpPr txBox="1">
            <a:spLocks/>
          </p:cNvSpPr>
          <p:nvPr/>
        </p:nvSpPr>
        <p:spPr>
          <a:xfrm>
            <a:off x="2121945" y="1735145"/>
            <a:ext cx="7948110" cy="3156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freight-text-pro"/>
              </a:rPr>
              <a:t>“My goal is no longer to get more done, but rather to have less to do.”</a:t>
            </a:r>
            <a:br>
              <a:rPr lang="en-US">
                <a:solidFill>
                  <a:srgbClr val="4A5D69"/>
                </a:solidFill>
                <a:latin typeface="freight-text-pro"/>
              </a:rPr>
            </a:br>
            <a:r>
              <a:rPr lang="en-US" sz="4000" b="1">
                <a:solidFill>
                  <a:srgbClr val="1F2D35"/>
                </a:solidFill>
                <a:latin typeface="proxima-nova"/>
              </a:rPr>
              <a:t>Francine Jay,</a:t>
            </a:r>
            <a:r>
              <a:rPr lang="en-US" sz="4000">
                <a:solidFill>
                  <a:srgbClr val="1F2D35"/>
                </a:solidFill>
                <a:latin typeface="proxima-nova"/>
              </a:rPr>
              <a:t> author</a:t>
            </a:r>
            <a:endParaRPr lang="en-US" dirty="0">
              <a:solidFill>
                <a:srgbClr val="1F2D35"/>
              </a:solidFill>
              <a:latin typeface="proxima-nov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4949-EA9D-4C99-B492-1D110B0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870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96FAA-C81D-4393-A35D-F18B64EA55ED}"/>
              </a:ext>
            </a:extLst>
          </p:cNvPr>
          <p:cNvSpPr txBox="1"/>
          <p:nvPr/>
        </p:nvSpPr>
        <p:spPr>
          <a:xfrm>
            <a:off x="1233210" y="1504043"/>
            <a:ext cx="5042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Ang </a:t>
            </a:r>
            <a:r>
              <a:rPr lang="en-US" sz="4400" dirty="0" err="1"/>
              <a:t>tanong</a:t>
            </a:r>
            <a:r>
              <a:rPr lang="en-US" sz="4400" dirty="0"/>
              <a:t> ay….</a:t>
            </a:r>
            <a:endParaRPr lang="en-PH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26A7C-3DCE-45AF-BA7A-D76BDC84BAEB}"/>
              </a:ext>
            </a:extLst>
          </p:cNvPr>
          <p:cNvSpPr txBox="1"/>
          <p:nvPr/>
        </p:nvSpPr>
        <p:spPr>
          <a:xfrm>
            <a:off x="2129829" y="2726759"/>
            <a:ext cx="13647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Brush Script MT" panose="03060802040406070304" pitchFamily="66" charset="0"/>
              </a:rPr>
              <a:t>Are you one of us?</a:t>
            </a:r>
            <a:endParaRPr lang="en-PH" sz="11500" b="1" dirty="0">
              <a:latin typeface="Brush Script MT" panose="03060802040406070304" pitchFamily="66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BA148-88DB-4A4B-AEAE-47B10792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702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>
            <a:extLst>
              <a:ext uri="{FF2B5EF4-FFF2-40B4-BE49-F238E27FC236}">
                <a16:creationId xmlns:a16="http://schemas.microsoft.com/office/drawing/2014/main" id="{1892C2CD-78E0-47CB-84C3-78E719DE2E40}"/>
              </a:ext>
            </a:extLst>
          </p:cNvPr>
          <p:cNvSpPr txBox="1">
            <a:spLocks/>
          </p:cNvSpPr>
          <p:nvPr/>
        </p:nvSpPr>
        <p:spPr>
          <a:xfrm>
            <a:off x="250371" y="649685"/>
            <a:ext cx="10809514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-1535" dirty="0">
                <a:latin typeface="Verdana" panose="020B0604030504040204" pitchFamily="34" charset="0"/>
                <a:ea typeface="Verdana" panose="020B0604030504040204" pitchFamily="34" charset="0"/>
              </a:rPr>
              <a:t>END OF THE PRESENTATION</a:t>
            </a:r>
          </a:p>
        </p:txBody>
      </p:sp>
      <p:sp>
        <p:nvSpPr>
          <p:cNvPr id="3" name="object 21">
            <a:extLst>
              <a:ext uri="{FF2B5EF4-FFF2-40B4-BE49-F238E27FC236}">
                <a16:creationId xmlns:a16="http://schemas.microsoft.com/office/drawing/2014/main" id="{78A49B89-A866-4F81-B540-09803C33F1B9}"/>
              </a:ext>
            </a:extLst>
          </p:cNvPr>
          <p:cNvSpPr txBox="1"/>
          <p:nvPr/>
        </p:nvSpPr>
        <p:spPr>
          <a:xfrm>
            <a:off x="4764314" y="4087586"/>
            <a:ext cx="3348990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</a:t>
            </a:r>
            <a:r>
              <a:rPr kumimoji="0" lang="en-PH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</a:t>
            </a:r>
            <a:endParaRPr kumimoji="0" lang="en-PH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19">
            <a:extLst>
              <a:ext uri="{FF2B5EF4-FFF2-40B4-BE49-F238E27FC236}">
                <a16:creationId xmlns:a16="http://schemas.microsoft.com/office/drawing/2014/main" id="{BBA9C5EF-EBC1-40FA-8763-893A3CAF4A0C}"/>
              </a:ext>
            </a:extLst>
          </p:cNvPr>
          <p:cNvSpPr txBox="1">
            <a:spLocks/>
          </p:cNvSpPr>
          <p:nvPr/>
        </p:nvSpPr>
        <p:spPr>
          <a:xfrm>
            <a:off x="250371" y="765800"/>
            <a:ext cx="10809514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b="1" spc="-1535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OF THE PRESENTATION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3453-B870-48A3-9490-1A9898D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89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>
            <a:extLst>
              <a:ext uri="{FF2B5EF4-FFF2-40B4-BE49-F238E27FC236}">
                <a16:creationId xmlns:a16="http://schemas.microsoft.com/office/drawing/2014/main" id="{84D211A8-D679-479C-802B-DDBEF9DB2D92}"/>
              </a:ext>
            </a:extLst>
          </p:cNvPr>
          <p:cNvSpPr/>
          <p:nvPr/>
        </p:nvSpPr>
        <p:spPr>
          <a:xfrm>
            <a:off x="8031579" y="330075"/>
            <a:ext cx="3744149" cy="2060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0483A387-0A5B-478D-B751-045367E69470}"/>
              </a:ext>
            </a:extLst>
          </p:cNvPr>
          <p:cNvSpPr txBox="1"/>
          <p:nvPr/>
        </p:nvSpPr>
        <p:spPr>
          <a:xfrm>
            <a:off x="593483" y="2842323"/>
            <a:ext cx="3006059" cy="274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2600" spc="-434" dirty="0">
                <a:latin typeface="Verdana"/>
                <a:cs typeface="Verdana"/>
              </a:rPr>
              <a:t>1.</a:t>
            </a:r>
            <a:r>
              <a:rPr lang="en-US" sz="2600" spc="-434" dirty="0">
                <a:latin typeface="Verdana"/>
                <a:cs typeface="Verdana"/>
              </a:rPr>
              <a:t> </a:t>
            </a:r>
            <a:r>
              <a:rPr sz="2600" spc="-434" dirty="0">
                <a:latin typeface="Verdana"/>
                <a:cs typeface="Verdana"/>
              </a:rPr>
              <a:t>To </a:t>
            </a:r>
            <a:r>
              <a:rPr sz="2600" spc="-175" dirty="0">
                <a:latin typeface="Verdana"/>
                <a:cs typeface="Verdana"/>
              </a:rPr>
              <a:t>reinforce  </a:t>
            </a:r>
            <a:r>
              <a:rPr sz="2600" spc="-254" dirty="0">
                <a:latin typeface="Verdana"/>
                <a:cs typeface="Verdana"/>
              </a:rPr>
              <a:t>change </a:t>
            </a:r>
            <a:r>
              <a:rPr sz="2600" spc="-375" dirty="0">
                <a:latin typeface="Verdana"/>
                <a:cs typeface="Verdana"/>
              </a:rPr>
              <a:t>by</a:t>
            </a:r>
            <a:r>
              <a:rPr sz="2600" spc="-880" dirty="0">
                <a:latin typeface="Verdana"/>
                <a:cs typeface="Verdana"/>
              </a:rPr>
              <a:t> </a:t>
            </a:r>
            <a:r>
              <a:rPr sz="2600" spc="-280" dirty="0">
                <a:latin typeface="Verdana"/>
                <a:cs typeface="Verdana"/>
              </a:rPr>
              <a:t>improving  </a:t>
            </a:r>
            <a:r>
              <a:rPr sz="2600" spc="-220" dirty="0">
                <a:latin typeface="Verdana"/>
                <a:cs typeface="Verdana"/>
              </a:rPr>
              <a:t>the </a:t>
            </a:r>
            <a:r>
              <a:rPr sz="2600" spc="-320" dirty="0">
                <a:latin typeface="Verdana"/>
                <a:cs typeface="Verdana"/>
              </a:rPr>
              <a:t>ways </a:t>
            </a:r>
            <a:r>
              <a:rPr sz="2600" spc="-105" dirty="0">
                <a:latin typeface="Verdana"/>
                <a:cs typeface="Verdana"/>
              </a:rPr>
              <a:t>of </a:t>
            </a:r>
            <a:r>
              <a:rPr sz="2600" spc="-270" dirty="0">
                <a:latin typeface="Verdana"/>
                <a:cs typeface="Verdana"/>
              </a:rPr>
              <a:t>working  </a:t>
            </a:r>
            <a:r>
              <a:rPr sz="2600" spc="-105" dirty="0">
                <a:latin typeface="Verdana"/>
                <a:cs typeface="Verdana"/>
              </a:rPr>
              <a:t>of </a:t>
            </a:r>
            <a:r>
              <a:rPr sz="2600" spc="-310" dirty="0">
                <a:latin typeface="Verdana"/>
                <a:cs typeface="Verdana"/>
              </a:rPr>
              <a:t>every </a:t>
            </a:r>
            <a:r>
              <a:rPr sz="2600" spc="-110" dirty="0">
                <a:latin typeface="Verdana"/>
                <a:cs typeface="Verdana"/>
              </a:rPr>
              <a:t>PCL  </a:t>
            </a:r>
            <a:r>
              <a:rPr sz="2600" spc="-285" dirty="0">
                <a:latin typeface="Verdana"/>
                <a:cs typeface="Verdana"/>
              </a:rPr>
              <a:t>employee </a:t>
            </a:r>
            <a:r>
              <a:rPr sz="2600" spc="-330" dirty="0">
                <a:latin typeface="Verdana"/>
                <a:cs typeface="Verdana"/>
              </a:rPr>
              <a:t>everyday  </a:t>
            </a:r>
            <a:r>
              <a:rPr sz="2600" spc="-315" dirty="0">
                <a:latin typeface="Verdana"/>
                <a:cs typeface="Verdana"/>
              </a:rPr>
              <a:t>and</a:t>
            </a:r>
            <a:r>
              <a:rPr sz="2600" spc="-545" dirty="0">
                <a:latin typeface="Verdana"/>
                <a:cs typeface="Verdana"/>
              </a:rPr>
              <a:t> </a:t>
            </a:r>
            <a:r>
              <a:rPr sz="2600" spc="-204" dirty="0">
                <a:latin typeface="Verdana"/>
                <a:cs typeface="Verdana"/>
              </a:rPr>
              <a:t>consistently.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A35F7054-644A-4418-853C-74087C725567}"/>
              </a:ext>
            </a:extLst>
          </p:cNvPr>
          <p:cNvSpPr txBox="1"/>
          <p:nvPr/>
        </p:nvSpPr>
        <p:spPr>
          <a:xfrm>
            <a:off x="4637798" y="2733417"/>
            <a:ext cx="3166705" cy="37094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2600" spc="-225" dirty="0">
                <a:latin typeface="Verdana"/>
                <a:cs typeface="Verdana"/>
              </a:rPr>
              <a:t>2.</a:t>
            </a:r>
            <a:r>
              <a:rPr lang="en-US" sz="2600" spc="-225" dirty="0">
                <a:latin typeface="Verdana"/>
                <a:cs typeface="Verdana"/>
              </a:rPr>
              <a:t> </a:t>
            </a:r>
            <a:r>
              <a:rPr sz="2600" spc="-225" dirty="0">
                <a:latin typeface="Verdana"/>
                <a:cs typeface="Verdana"/>
              </a:rPr>
              <a:t>To </a:t>
            </a:r>
            <a:r>
              <a:rPr sz="2600" spc="-150" dirty="0">
                <a:latin typeface="Verdana"/>
                <a:cs typeface="Verdana"/>
              </a:rPr>
              <a:t>inculcate </a:t>
            </a:r>
            <a:r>
              <a:rPr sz="2600" spc="-270" dirty="0">
                <a:latin typeface="Verdana"/>
                <a:cs typeface="Verdana"/>
              </a:rPr>
              <a:t>a </a:t>
            </a:r>
            <a:r>
              <a:rPr sz="2600" spc="-265" dirty="0">
                <a:latin typeface="Verdana"/>
                <a:cs typeface="Verdana"/>
              </a:rPr>
              <a:t>mind  </a:t>
            </a:r>
            <a:r>
              <a:rPr sz="2600" spc="-135" dirty="0">
                <a:latin typeface="Verdana"/>
                <a:cs typeface="Verdana"/>
              </a:rPr>
              <a:t>set</a:t>
            </a:r>
            <a:r>
              <a:rPr sz="2600" spc="-470" dirty="0">
                <a:latin typeface="Verdana"/>
                <a:cs typeface="Verdana"/>
              </a:rPr>
              <a:t> </a:t>
            </a:r>
            <a:r>
              <a:rPr sz="2600" spc="-85" dirty="0">
                <a:latin typeface="Verdana"/>
                <a:cs typeface="Verdana"/>
              </a:rPr>
              <a:t>of</a:t>
            </a:r>
            <a:r>
              <a:rPr sz="2600" spc="-465" dirty="0">
                <a:latin typeface="Verdana"/>
                <a:cs typeface="Verdana"/>
              </a:rPr>
              <a:t> </a:t>
            </a:r>
            <a:r>
              <a:rPr sz="2600" spc="-310" dirty="0">
                <a:latin typeface="Verdana"/>
                <a:cs typeface="Verdana"/>
              </a:rPr>
              <a:t>“Doing</a:t>
            </a:r>
            <a:r>
              <a:rPr sz="2600" spc="-465" dirty="0">
                <a:latin typeface="Verdana"/>
                <a:cs typeface="Verdana"/>
              </a:rPr>
              <a:t> </a:t>
            </a:r>
            <a:r>
              <a:rPr sz="2600" spc="-290" dirty="0">
                <a:latin typeface="Verdana"/>
                <a:cs typeface="Verdana"/>
              </a:rPr>
              <a:t>It</a:t>
            </a:r>
            <a:r>
              <a:rPr sz="2600" spc="-470" dirty="0">
                <a:latin typeface="Verdana"/>
                <a:cs typeface="Verdana"/>
              </a:rPr>
              <a:t> </a:t>
            </a:r>
            <a:r>
              <a:rPr sz="2600" spc="-195" dirty="0">
                <a:latin typeface="Verdana"/>
                <a:cs typeface="Verdana"/>
              </a:rPr>
              <a:t>Right</a:t>
            </a:r>
            <a:r>
              <a:rPr sz="2600" spc="-465" dirty="0">
                <a:latin typeface="Verdana"/>
                <a:cs typeface="Verdana"/>
              </a:rPr>
              <a:t> </a:t>
            </a:r>
            <a:r>
              <a:rPr sz="2600" spc="-190" dirty="0">
                <a:latin typeface="Verdana"/>
                <a:cs typeface="Verdana"/>
              </a:rPr>
              <a:t>the  </a:t>
            </a:r>
            <a:r>
              <a:rPr sz="2600" spc="-105" dirty="0">
                <a:latin typeface="Verdana"/>
                <a:cs typeface="Verdana"/>
              </a:rPr>
              <a:t>First </a:t>
            </a:r>
            <a:r>
              <a:rPr sz="2600" spc="-290" dirty="0">
                <a:latin typeface="Verdana"/>
                <a:cs typeface="Verdana"/>
              </a:rPr>
              <a:t>Time” </a:t>
            </a:r>
            <a:r>
              <a:rPr sz="2600" spc="-265" dirty="0">
                <a:latin typeface="Verdana"/>
                <a:cs typeface="Verdana"/>
              </a:rPr>
              <a:t>and </a:t>
            </a:r>
            <a:r>
              <a:rPr sz="2600" spc="-140" dirty="0">
                <a:latin typeface="Verdana"/>
                <a:cs typeface="Verdana"/>
              </a:rPr>
              <a:t>to </a:t>
            </a:r>
            <a:r>
              <a:rPr sz="2600" spc="-265" dirty="0">
                <a:latin typeface="Verdana"/>
                <a:cs typeface="Verdana"/>
              </a:rPr>
              <a:t>aim  </a:t>
            </a:r>
            <a:r>
              <a:rPr sz="2600" spc="-120" dirty="0">
                <a:latin typeface="Verdana"/>
                <a:cs typeface="Verdana"/>
              </a:rPr>
              <a:t>for </a:t>
            </a:r>
            <a:r>
              <a:rPr sz="2600" spc="-235" dirty="0">
                <a:latin typeface="Verdana"/>
                <a:cs typeface="Verdana"/>
              </a:rPr>
              <a:t>work </a:t>
            </a:r>
            <a:r>
              <a:rPr sz="2600" spc="-215" dirty="0">
                <a:latin typeface="Verdana"/>
                <a:cs typeface="Verdana"/>
              </a:rPr>
              <a:t>quality  </a:t>
            </a:r>
            <a:r>
              <a:rPr sz="2600" spc="-280" dirty="0">
                <a:latin typeface="Verdana"/>
                <a:cs typeface="Verdana"/>
              </a:rPr>
              <a:t>everyday </a:t>
            </a:r>
            <a:r>
              <a:rPr sz="2600" spc="-265" dirty="0">
                <a:latin typeface="Verdana"/>
                <a:cs typeface="Verdana"/>
              </a:rPr>
              <a:t>and </a:t>
            </a:r>
            <a:r>
              <a:rPr sz="2600" spc="-195" dirty="0">
                <a:latin typeface="Verdana"/>
                <a:cs typeface="Verdana"/>
              </a:rPr>
              <a:t>part </a:t>
            </a:r>
            <a:r>
              <a:rPr sz="2600" spc="-85" dirty="0">
                <a:latin typeface="Verdana"/>
                <a:cs typeface="Verdana"/>
              </a:rPr>
              <a:t>of  </a:t>
            </a:r>
            <a:r>
              <a:rPr sz="2600" spc="-265" dirty="0">
                <a:latin typeface="Verdana"/>
                <a:cs typeface="Verdana"/>
              </a:rPr>
              <a:t>every </a:t>
            </a:r>
            <a:r>
              <a:rPr sz="2600" spc="-95" dirty="0">
                <a:latin typeface="Verdana"/>
                <a:cs typeface="Verdana"/>
              </a:rPr>
              <a:t>PCL </a:t>
            </a:r>
            <a:r>
              <a:rPr sz="2600" spc="-245" dirty="0">
                <a:latin typeface="Verdana"/>
                <a:cs typeface="Verdana"/>
              </a:rPr>
              <a:t>employees’  </a:t>
            </a:r>
            <a:r>
              <a:rPr sz="2600" spc="-204" dirty="0">
                <a:latin typeface="Verdana"/>
                <a:cs typeface="Verdana"/>
              </a:rPr>
              <a:t>heart </a:t>
            </a:r>
            <a:r>
              <a:rPr sz="2600" spc="-265" dirty="0">
                <a:latin typeface="Verdana"/>
                <a:cs typeface="Verdana"/>
              </a:rPr>
              <a:t>and</a:t>
            </a:r>
            <a:r>
              <a:rPr sz="2600" spc="-715" dirty="0">
                <a:latin typeface="Verdana"/>
                <a:cs typeface="Verdana"/>
              </a:rPr>
              <a:t> </a:t>
            </a:r>
            <a:r>
              <a:rPr sz="2600" spc="-265" dirty="0">
                <a:latin typeface="Verdana"/>
                <a:cs typeface="Verdana"/>
              </a:rPr>
              <a:t>mind.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E133D665-DCA3-4889-88E1-3F542ADFF574}"/>
              </a:ext>
            </a:extLst>
          </p:cNvPr>
          <p:cNvSpPr txBox="1"/>
          <p:nvPr/>
        </p:nvSpPr>
        <p:spPr>
          <a:xfrm>
            <a:off x="8231588" y="2768619"/>
            <a:ext cx="3759835" cy="13576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2600" spc="-340" dirty="0">
                <a:latin typeface="Verdana"/>
                <a:cs typeface="Verdana"/>
              </a:rPr>
              <a:t>3.</a:t>
            </a:r>
            <a:r>
              <a:rPr lang="en-US" sz="2600" spc="-340" dirty="0">
                <a:latin typeface="Verdana"/>
                <a:cs typeface="Verdana"/>
              </a:rPr>
              <a:t> </a:t>
            </a:r>
            <a:r>
              <a:rPr sz="2600" spc="-340" dirty="0">
                <a:latin typeface="Verdana"/>
                <a:cs typeface="Verdana"/>
              </a:rPr>
              <a:t>A </a:t>
            </a:r>
            <a:r>
              <a:rPr sz="2600" spc="-229" dirty="0">
                <a:latin typeface="Verdana"/>
                <a:cs typeface="Verdana"/>
              </a:rPr>
              <a:t>follow-through  </a:t>
            </a:r>
            <a:r>
              <a:rPr sz="2600" spc="-300" dirty="0">
                <a:latin typeface="Verdana"/>
                <a:cs typeface="Verdana"/>
              </a:rPr>
              <a:t>program </a:t>
            </a:r>
            <a:r>
              <a:rPr sz="2600" spc="-105" dirty="0">
                <a:latin typeface="Verdana"/>
                <a:cs typeface="Verdana"/>
              </a:rPr>
              <a:t>of  </a:t>
            </a:r>
            <a:r>
              <a:rPr sz="2600" spc="-300" dirty="0">
                <a:latin typeface="Verdana"/>
                <a:cs typeface="Verdana"/>
              </a:rPr>
              <a:t>“Panibagong</a:t>
            </a:r>
            <a:r>
              <a:rPr sz="2600" spc="-590" dirty="0">
                <a:latin typeface="Verdana"/>
                <a:cs typeface="Verdana"/>
              </a:rPr>
              <a:t> </a:t>
            </a:r>
            <a:r>
              <a:rPr sz="2600" spc="-290" dirty="0">
                <a:latin typeface="Verdana"/>
                <a:cs typeface="Verdana"/>
              </a:rPr>
              <a:t>Lakas”  </a:t>
            </a:r>
            <a:r>
              <a:rPr sz="2600" spc="-500" dirty="0">
                <a:latin typeface="Verdana"/>
                <a:cs typeface="Verdana"/>
              </a:rPr>
              <a:t>2021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6752A1-5099-4158-B197-A41261C207B5}"/>
              </a:ext>
            </a:extLst>
          </p:cNvPr>
          <p:cNvSpPr/>
          <p:nvPr/>
        </p:nvSpPr>
        <p:spPr>
          <a:xfrm>
            <a:off x="176194" y="505665"/>
            <a:ext cx="7797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THE OBJECTIVES OF THE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00A97-3911-4DFC-99A6-6A4B10215B43}"/>
              </a:ext>
            </a:extLst>
          </p:cNvPr>
          <p:cNvSpPr/>
          <p:nvPr/>
        </p:nvSpPr>
        <p:spPr>
          <a:xfrm>
            <a:off x="182445" y="1360557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PROGRAM: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65742-3453-4EFF-ACD0-F7F3F778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88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3">
            <a:extLst>
              <a:ext uri="{FF2B5EF4-FFF2-40B4-BE49-F238E27FC236}">
                <a16:creationId xmlns:a16="http://schemas.microsoft.com/office/drawing/2014/main" id="{898A9F0B-7DDE-4603-8878-F2D517981A5A}"/>
              </a:ext>
            </a:extLst>
          </p:cNvPr>
          <p:cNvSpPr txBox="1"/>
          <p:nvPr/>
        </p:nvSpPr>
        <p:spPr>
          <a:xfrm>
            <a:off x="606959" y="286066"/>
            <a:ext cx="611680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-1585" dirty="0">
                <a:solidFill>
                  <a:srgbClr val="0C1512"/>
                </a:solidFill>
                <a:latin typeface="Verdana"/>
                <a:cs typeface="Verdana"/>
              </a:rPr>
              <a:t>EVERYTHING:</a:t>
            </a:r>
            <a:endParaRPr lang="en-US" sz="7200" dirty="0">
              <a:latin typeface="Verdana"/>
              <a:cs typeface="Verdana"/>
            </a:endParaRPr>
          </a:p>
        </p:txBody>
      </p:sp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F3983173-C356-4E85-8FFC-68C5A881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r="12162" b="-1"/>
          <a:stretch/>
        </p:blipFill>
        <p:spPr>
          <a:xfrm>
            <a:off x="6096000" y="0"/>
            <a:ext cx="6096000" cy="6172185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B1F11A77-9F31-4B0B-8D8A-C4AE27E160A0}"/>
              </a:ext>
            </a:extLst>
          </p:cNvPr>
          <p:cNvSpPr txBox="1"/>
          <p:nvPr/>
        </p:nvSpPr>
        <p:spPr>
          <a:xfrm>
            <a:off x="606959" y="1494262"/>
            <a:ext cx="4334190" cy="39568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indent="0">
              <a:buNone/>
            </a:pPr>
            <a:r>
              <a:rPr lang="en-US" sz="3200" dirty="0" err="1"/>
              <a:t>Kabuuan</a:t>
            </a:r>
            <a:r>
              <a:rPr lang="en-US" sz="3200" dirty="0"/>
              <a:t> ng lahat ng </a:t>
            </a:r>
            <a:r>
              <a:rPr lang="en-US" sz="3200" dirty="0" err="1"/>
              <a:t>iyong</a:t>
            </a:r>
            <a:r>
              <a:rPr lang="en-US" sz="3200" dirty="0"/>
              <a:t> </a:t>
            </a:r>
            <a:r>
              <a:rPr lang="en-US" sz="3200" dirty="0" err="1"/>
              <a:t>nasasakupan</a:t>
            </a:r>
            <a:r>
              <a:rPr lang="en-US" sz="3200" dirty="0"/>
              <a:t>, </a:t>
            </a:r>
            <a:r>
              <a:rPr lang="en-US" sz="3200" dirty="0" err="1"/>
              <a:t>nasasaklawan</a:t>
            </a:r>
            <a:r>
              <a:rPr lang="en-US" sz="3200" dirty="0"/>
              <a:t>, </a:t>
            </a:r>
            <a:r>
              <a:rPr lang="en-US" sz="3200" dirty="0" err="1"/>
              <a:t>nakakaugnayan</a:t>
            </a:r>
            <a:r>
              <a:rPr lang="en-US" sz="3200" dirty="0"/>
              <a:t>, </a:t>
            </a:r>
            <a:r>
              <a:rPr lang="en-US" sz="3200" dirty="0" err="1"/>
              <a:t>nakikita</a:t>
            </a:r>
            <a:r>
              <a:rPr lang="en-US" sz="3200" dirty="0"/>
              <a:t> man o </a:t>
            </a:r>
            <a:r>
              <a:rPr lang="en-US" sz="3200" dirty="0" err="1"/>
              <a:t>hindi</a:t>
            </a:r>
            <a:r>
              <a:rPr lang="en-US" sz="3200" dirty="0"/>
              <a:t>, </a:t>
            </a:r>
            <a:r>
              <a:rPr lang="en-US" sz="3200" dirty="0" err="1"/>
              <a:t>tao</a:t>
            </a:r>
            <a:r>
              <a:rPr lang="en-US" sz="3200" dirty="0"/>
              <a:t> man o </a:t>
            </a:r>
            <a:r>
              <a:rPr lang="en-US" sz="3200" dirty="0" err="1"/>
              <a:t>bagay</a:t>
            </a:r>
            <a:r>
              <a:rPr lang="en-US" sz="3200" dirty="0"/>
              <a:t>, </a:t>
            </a:r>
            <a:r>
              <a:rPr lang="en-US" sz="3200" dirty="0" err="1"/>
              <a:t>hanggat</a:t>
            </a:r>
            <a:r>
              <a:rPr lang="en-US" sz="3200" dirty="0"/>
              <a:t> may </a:t>
            </a:r>
            <a:r>
              <a:rPr lang="en-US" sz="3200" dirty="0" err="1"/>
              <a:t>kinalaman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iyong</a:t>
            </a:r>
            <a:r>
              <a:rPr lang="en-US" sz="3200" dirty="0"/>
              <a:t> </a:t>
            </a:r>
            <a:r>
              <a:rPr lang="en-US" sz="3200" dirty="0" err="1"/>
              <a:t>mga</a:t>
            </a:r>
            <a:r>
              <a:rPr lang="en-US" sz="3200" dirty="0"/>
              <a:t> </a:t>
            </a:r>
            <a:r>
              <a:rPr lang="en-US" sz="3200" dirty="0" err="1"/>
              <a:t>pananagutan</a:t>
            </a:r>
            <a:r>
              <a:rPr lang="en-US" sz="3200" dirty="0"/>
              <a:t>.</a:t>
            </a:r>
            <a:endParaRPr lang="en-PH" sz="32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DAD3C28-FD08-4EF7-B4C9-E3109FD7B780}"/>
              </a:ext>
            </a:extLst>
          </p:cNvPr>
          <p:cNvSpPr/>
          <p:nvPr/>
        </p:nvSpPr>
        <p:spPr>
          <a:xfrm>
            <a:off x="586153" y="1494262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60">
                <a:moveTo>
                  <a:pt x="233365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5EFC-71A7-4D47-80F3-CA5BA45D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24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>
            <a:extLst>
              <a:ext uri="{FF2B5EF4-FFF2-40B4-BE49-F238E27FC236}">
                <a16:creationId xmlns:a16="http://schemas.microsoft.com/office/drawing/2014/main" id="{30B7BBF2-B180-4994-8BDD-775FFA7FC486}"/>
              </a:ext>
            </a:extLst>
          </p:cNvPr>
          <p:cNvSpPr txBox="1"/>
          <p:nvPr/>
        </p:nvSpPr>
        <p:spPr>
          <a:xfrm>
            <a:off x="586153" y="373442"/>
            <a:ext cx="611680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-1585" dirty="0">
                <a:solidFill>
                  <a:srgbClr val="0C1512"/>
                </a:solidFill>
                <a:latin typeface="Verdana"/>
                <a:cs typeface="Verdana"/>
              </a:rPr>
              <a:t>EXCELLENT:</a:t>
            </a:r>
            <a:endParaRPr lang="en-US" sz="7200" dirty="0">
              <a:latin typeface="Verdana"/>
              <a:cs typeface="Verdana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84E49F6-D00A-4244-96B2-D34BDF6953A2}"/>
              </a:ext>
            </a:extLst>
          </p:cNvPr>
          <p:cNvSpPr/>
          <p:nvPr/>
        </p:nvSpPr>
        <p:spPr>
          <a:xfrm>
            <a:off x="6383822" y="65512"/>
            <a:ext cx="5808178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C90324E-5FC8-4F7E-BE69-87EBFE14B8DF}"/>
              </a:ext>
            </a:extLst>
          </p:cNvPr>
          <p:cNvSpPr txBox="1"/>
          <p:nvPr/>
        </p:nvSpPr>
        <p:spPr>
          <a:xfrm>
            <a:off x="752856" y="1570488"/>
            <a:ext cx="5464263" cy="39568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indent="0">
              <a:buNone/>
            </a:pPr>
            <a:r>
              <a:rPr lang="en-US" sz="3200" dirty="0" err="1"/>
              <a:t>Kapag</a:t>
            </a:r>
            <a:r>
              <a:rPr lang="en-US" sz="3200" dirty="0"/>
              <a:t> </a:t>
            </a:r>
            <a:r>
              <a:rPr lang="en-US" sz="3200" dirty="0" err="1"/>
              <a:t>bawat</a:t>
            </a:r>
            <a:r>
              <a:rPr lang="en-US" sz="3200" dirty="0"/>
              <a:t> </a:t>
            </a:r>
            <a:r>
              <a:rPr lang="en-US" sz="3200" dirty="0" err="1"/>
              <a:t>araw</a:t>
            </a:r>
            <a:r>
              <a:rPr lang="en-US" sz="3200" dirty="0"/>
              <a:t> </a:t>
            </a:r>
            <a:r>
              <a:rPr lang="en-US" sz="3200" dirty="0" err="1"/>
              <a:t>mo</a:t>
            </a:r>
            <a:r>
              <a:rPr lang="en-US" sz="3200" dirty="0"/>
              <a:t> ay </a:t>
            </a:r>
            <a:r>
              <a:rPr lang="en-US" sz="3200" dirty="0" err="1"/>
              <a:t>matatapos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sigurado</a:t>
            </a:r>
            <a:r>
              <a:rPr lang="en-US" sz="3200" dirty="0"/>
              <a:t> </a:t>
            </a:r>
            <a:r>
              <a:rPr lang="en-US" sz="3200" dirty="0" err="1"/>
              <a:t>kang</a:t>
            </a:r>
            <a:r>
              <a:rPr lang="en-US" sz="3200" dirty="0"/>
              <a:t> </a:t>
            </a:r>
            <a:r>
              <a:rPr lang="en-US" sz="3200" dirty="0" err="1"/>
              <a:t>walang</a:t>
            </a:r>
            <a:r>
              <a:rPr lang="en-US" sz="3200" dirty="0"/>
              <a:t> </a:t>
            </a:r>
            <a:r>
              <a:rPr lang="en-US" sz="3200" dirty="0" err="1"/>
              <a:t>naging</a:t>
            </a:r>
            <a:r>
              <a:rPr lang="en-US" sz="3200" dirty="0"/>
              <a:t> </a:t>
            </a:r>
            <a:r>
              <a:rPr lang="en-US" sz="3200" dirty="0" err="1"/>
              <a:t>mali</a:t>
            </a:r>
            <a:r>
              <a:rPr lang="en-US" sz="3200" dirty="0"/>
              <a:t>, lahat 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matapos</a:t>
            </a:r>
            <a:r>
              <a:rPr lang="en-US" sz="3200" dirty="0"/>
              <a:t> ay </a:t>
            </a:r>
            <a:r>
              <a:rPr lang="en-US" sz="3200" dirty="0" err="1"/>
              <a:t>natapos</a:t>
            </a:r>
            <a:r>
              <a:rPr lang="en-US" sz="3200" dirty="0"/>
              <a:t> </a:t>
            </a:r>
            <a:r>
              <a:rPr lang="en-US" sz="3200" dirty="0" err="1"/>
              <a:t>mo</a:t>
            </a:r>
            <a:r>
              <a:rPr lang="en-US" sz="3200" dirty="0"/>
              <a:t>, lahat 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ipaabot</a:t>
            </a:r>
            <a:r>
              <a:rPr lang="en-US" sz="3200" dirty="0"/>
              <a:t> ay </a:t>
            </a:r>
            <a:r>
              <a:rPr lang="en-US" sz="3200" dirty="0" err="1"/>
              <a:t>naipaabot</a:t>
            </a:r>
            <a:r>
              <a:rPr lang="en-US" sz="3200" dirty="0"/>
              <a:t> </a:t>
            </a:r>
            <a:r>
              <a:rPr lang="en-US" sz="3200" dirty="0" err="1"/>
              <a:t>mo</a:t>
            </a:r>
            <a:r>
              <a:rPr lang="en-US" sz="3200" dirty="0"/>
              <a:t>, at </a:t>
            </a:r>
            <a:r>
              <a:rPr lang="en-US" sz="3200" dirty="0" err="1"/>
              <a:t>wala</a:t>
            </a:r>
            <a:r>
              <a:rPr lang="en-US" sz="3200" dirty="0"/>
              <a:t> </a:t>
            </a:r>
            <a:r>
              <a:rPr lang="en-US" sz="3200" dirty="0" err="1"/>
              <a:t>kang</a:t>
            </a:r>
            <a:r>
              <a:rPr lang="en-US" sz="3200" dirty="0"/>
              <a:t> </a:t>
            </a:r>
            <a:r>
              <a:rPr lang="en-US" sz="3200" dirty="0" err="1"/>
              <a:t>hindi</a:t>
            </a:r>
            <a:r>
              <a:rPr lang="en-US" sz="3200" dirty="0"/>
              <a:t> </a:t>
            </a:r>
            <a:r>
              <a:rPr lang="en-US" sz="3200" dirty="0" err="1"/>
              <a:t>nagawa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saklaw</a:t>
            </a:r>
            <a:r>
              <a:rPr lang="en-US" sz="3200" dirty="0"/>
              <a:t> ng </a:t>
            </a:r>
            <a:r>
              <a:rPr lang="en-US" sz="3200" dirty="0" err="1"/>
              <a:t>iyong</a:t>
            </a:r>
            <a:r>
              <a:rPr lang="en-US" sz="3200" dirty="0"/>
              <a:t> </a:t>
            </a:r>
            <a:r>
              <a:rPr lang="en-US" sz="3200" dirty="0" err="1"/>
              <a:t>pananagutan</a:t>
            </a:r>
            <a:r>
              <a:rPr lang="en-US" sz="3200" dirty="0"/>
              <a:t>. 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071847F-079E-464E-9CB0-F637B03992D7}"/>
              </a:ext>
            </a:extLst>
          </p:cNvPr>
          <p:cNvSpPr/>
          <p:nvPr/>
        </p:nvSpPr>
        <p:spPr>
          <a:xfrm>
            <a:off x="752856" y="1528897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60">
                <a:moveTo>
                  <a:pt x="233365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9BA0C3-6EC3-46A8-BFAD-CC189372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65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>
            <a:extLst>
              <a:ext uri="{FF2B5EF4-FFF2-40B4-BE49-F238E27FC236}">
                <a16:creationId xmlns:a16="http://schemas.microsoft.com/office/drawing/2014/main" id="{3AC7ECAB-8492-460E-B392-FC4758606AEB}"/>
              </a:ext>
            </a:extLst>
          </p:cNvPr>
          <p:cNvSpPr txBox="1"/>
          <p:nvPr/>
        </p:nvSpPr>
        <p:spPr>
          <a:xfrm>
            <a:off x="586153" y="297242"/>
            <a:ext cx="611680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b="1" spc="-1585" dirty="0">
                <a:solidFill>
                  <a:srgbClr val="0C1512"/>
                </a:solidFill>
                <a:latin typeface="Verdana"/>
                <a:cs typeface="Verdana"/>
              </a:rPr>
              <a:t>EVERYDAY:</a:t>
            </a:r>
            <a:endParaRPr lang="en-US" sz="7200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2717E7-B7CF-4222-879C-E4A30C70B1A5}"/>
              </a:ext>
            </a:extLst>
          </p:cNvPr>
          <p:cNvSpPr txBox="1"/>
          <p:nvPr/>
        </p:nvSpPr>
        <p:spPr>
          <a:xfrm>
            <a:off x="586153" y="1703812"/>
            <a:ext cx="5676900" cy="39568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Ito ang </a:t>
            </a:r>
            <a:r>
              <a:rPr lang="en-US" sz="3200" dirty="0" err="1"/>
              <a:t>mga</a:t>
            </a:r>
            <a:r>
              <a:rPr lang="en-US" sz="3200" dirty="0"/>
              <a:t> </a:t>
            </a:r>
            <a:r>
              <a:rPr lang="en-US" sz="3200" dirty="0" err="1"/>
              <a:t>araw</a:t>
            </a:r>
            <a:r>
              <a:rPr lang="en-US" sz="3200" dirty="0"/>
              <a:t> ng </a:t>
            </a:r>
            <a:r>
              <a:rPr lang="en-US" sz="3200" dirty="0" err="1"/>
              <a:t>aking</a:t>
            </a:r>
            <a:r>
              <a:rPr lang="en-US" sz="3200" dirty="0"/>
              <a:t> </a:t>
            </a:r>
            <a:r>
              <a:rPr lang="en-US" sz="3200" dirty="0" err="1"/>
              <a:t>pagpasok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trabaho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ginugugulan</a:t>
            </a:r>
            <a:r>
              <a:rPr lang="en-US" sz="3200" dirty="0"/>
              <a:t> ko ng pagod, </a:t>
            </a:r>
            <a:r>
              <a:rPr lang="en-US" sz="3200" dirty="0" err="1"/>
              <a:t>salapi</a:t>
            </a:r>
            <a:r>
              <a:rPr lang="en-US" sz="3200" dirty="0"/>
              <a:t>, </a:t>
            </a:r>
            <a:r>
              <a:rPr lang="en-US" sz="3200" dirty="0" err="1"/>
              <a:t>pagsisikap</a:t>
            </a:r>
            <a:r>
              <a:rPr lang="en-US" sz="3200" dirty="0"/>
              <a:t>, at </a:t>
            </a:r>
            <a:r>
              <a:rPr lang="en-US" sz="3200" dirty="0" err="1"/>
              <a:t>pagsasakit</a:t>
            </a:r>
            <a:r>
              <a:rPr lang="en-US" sz="3200" dirty="0"/>
              <a:t>;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hindi</a:t>
            </a:r>
            <a:r>
              <a:rPr lang="en-US" sz="3200" dirty="0"/>
              <a:t> ko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payagang</a:t>
            </a:r>
            <a:r>
              <a:rPr lang="en-US" sz="3200" dirty="0"/>
              <a:t> </a:t>
            </a:r>
            <a:r>
              <a:rPr lang="en-US" sz="3200" dirty="0" err="1"/>
              <a:t>nasasayang</a:t>
            </a:r>
            <a:r>
              <a:rPr lang="en-US" sz="3200" dirty="0"/>
              <a:t> lang </a:t>
            </a:r>
            <a:r>
              <a:rPr lang="en-US" sz="3200" dirty="0" err="1"/>
              <a:t>alang-alang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kinabukasan</a:t>
            </a:r>
            <a:r>
              <a:rPr lang="en-US" sz="3200" dirty="0"/>
              <a:t> ko at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pangangailangan</a:t>
            </a:r>
            <a:r>
              <a:rPr lang="en-US" sz="3200" dirty="0"/>
              <a:t> ng </a:t>
            </a:r>
            <a:r>
              <a:rPr lang="en-US" sz="3200" dirty="0" err="1"/>
              <a:t>mga</a:t>
            </a:r>
            <a:r>
              <a:rPr lang="en-US" sz="3200" dirty="0"/>
              <a:t> mahal ko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buhay</a:t>
            </a:r>
            <a:r>
              <a:rPr lang="en-US" sz="3200" dirty="0"/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D8D4744-0D38-4612-B264-2E5448146A57}"/>
              </a:ext>
            </a:extLst>
          </p:cNvPr>
          <p:cNvSpPr/>
          <p:nvPr/>
        </p:nvSpPr>
        <p:spPr>
          <a:xfrm>
            <a:off x="586153" y="1627612"/>
            <a:ext cx="2334260" cy="0"/>
          </a:xfrm>
          <a:custGeom>
            <a:avLst/>
            <a:gdLst/>
            <a:ahLst/>
            <a:cxnLst/>
            <a:rect l="l" t="t" r="r" b="b"/>
            <a:pathLst>
              <a:path w="2334260">
                <a:moveTo>
                  <a:pt x="233365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Content Placeholder 4" descr="Side view of a white calendar">
            <a:extLst>
              <a:ext uri="{FF2B5EF4-FFF2-40B4-BE49-F238E27FC236}">
                <a16:creationId xmlns:a16="http://schemas.microsoft.com/office/drawing/2014/main" id="{BBC8FCD8-1242-4BA8-834C-87ED2C1AF7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0" r="6573" b="-1"/>
          <a:stretch/>
        </p:blipFill>
        <p:spPr>
          <a:xfrm>
            <a:off x="6515098" y="1"/>
            <a:ext cx="5676901" cy="2990850"/>
          </a:xfrm>
          <a:prstGeom prst="rect">
            <a:avLst/>
          </a:prstGeom>
        </p:spPr>
      </p:pic>
      <p:pic>
        <p:nvPicPr>
          <p:cNvPr id="6" name="Picture 2" descr="Doing Something Every Day Is Hard – Time Management Ninja">
            <a:extLst>
              <a:ext uri="{FF2B5EF4-FFF2-40B4-BE49-F238E27FC236}">
                <a16:creationId xmlns:a16="http://schemas.microsoft.com/office/drawing/2014/main" id="{4DF8274C-EBFF-4E1A-AB0E-729BA44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99" y="2990851"/>
            <a:ext cx="5676901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E476-033C-4A9B-9526-0E21C272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47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3">
            <a:extLst>
              <a:ext uri="{FF2B5EF4-FFF2-40B4-BE49-F238E27FC236}">
                <a16:creationId xmlns:a16="http://schemas.microsoft.com/office/drawing/2014/main" id="{0B0AB091-1A92-410C-9EF8-BA43815C0AE7}"/>
              </a:ext>
            </a:extLst>
          </p:cNvPr>
          <p:cNvSpPr txBox="1"/>
          <p:nvPr/>
        </p:nvSpPr>
        <p:spPr>
          <a:xfrm>
            <a:off x="586152" y="297242"/>
            <a:ext cx="1124389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THIS IS SUPPOSEDLY US EVERYDAY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FEA373-8F27-4FE7-BDAB-60D6EE1BF61E}"/>
              </a:ext>
            </a:extLst>
          </p:cNvPr>
          <p:cNvGrpSpPr/>
          <p:nvPr/>
        </p:nvGrpSpPr>
        <p:grpSpPr>
          <a:xfrm>
            <a:off x="0" y="1972059"/>
            <a:ext cx="12216149" cy="3550858"/>
            <a:chOff x="175901" y="3009900"/>
            <a:chExt cx="18150218" cy="6157913"/>
          </a:xfrm>
        </p:grpSpPr>
        <p:pic>
          <p:nvPicPr>
            <p:cNvPr id="5" name="Picture 2" descr="NEW 6MM A4 MARINE STAINLESS STEEL 316 LONG LINK CHAIN BOAT MOORING YACHT  ANCHOR | Chain, Marine, Metal chain link">
              <a:extLst>
                <a:ext uri="{FF2B5EF4-FFF2-40B4-BE49-F238E27FC236}">
                  <a16:creationId xmlns:a16="http://schemas.microsoft.com/office/drawing/2014/main" id="{D0500152-EC40-43FA-ACAB-DA962E55E6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829"/>
            <a:stretch/>
          </p:blipFill>
          <p:spPr bwMode="auto">
            <a:xfrm>
              <a:off x="175901" y="3009900"/>
              <a:ext cx="18033675" cy="615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F07B9E1-B0A0-4BA0-BC74-F731347702AD}"/>
                </a:ext>
              </a:extLst>
            </p:cNvPr>
            <p:cNvSpPr/>
            <p:nvPr/>
          </p:nvSpPr>
          <p:spPr>
            <a:xfrm rot="5400000">
              <a:off x="1337321" y="4807744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450C873-5396-4C39-8FA0-8D9ACDDFBBC0}"/>
                </a:ext>
              </a:extLst>
            </p:cNvPr>
            <p:cNvSpPr/>
            <p:nvPr/>
          </p:nvSpPr>
          <p:spPr>
            <a:xfrm rot="5400000">
              <a:off x="8125044" y="4831990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020DB27-B1C8-4E13-B892-E4E948144BEF}"/>
                </a:ext>
              </a:extLst>
            </p:cNvPr>
            <p:cNvSpPr/>
            <p:nvPr/>
          </p:nvSpPr>
          <p:spPr>
            <a:xfrm rot="5400000">
              <a:off x="5894540" y="4811745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981E3D9-CEF0-4010-8E0F-07085D7AC686}"/>
                </a:ext>
              </a:extLst>
            </p:cNvPr>
            <p:cNvSpPr/>
            <p:nvPr/>
          </p:nvSpPr>
          <p:spPr>
            <a:xfrm rot="5400000">
              <a:off x="3496157" y="4807745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3342942-F8B4-4EE1-9AE6-FABFCC16C9F7}"/>
                </a:ext>
              </a:extLst>
            </p:cNvPr>
            <p:cNvSpPr/>
            <p:nvPr/>
          </p:nvSpPr>
          <p:spPr>
            <a:xfrm rot="5400000">
              <a:off x="14912766" y="4831991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1A49F23-B59D-42B6-912B-CC2360E5BEB7}"/>
                </a:ext>
              </a:extLst>
            </p:cNvPr>
            <p:cNvSpPr/>
            <p:nvPr/>
          </p:nvSpPr>
          <p:spPr>
            <a:xfrm rot="5400000">
              <a:off x="12627288" y="4816511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290C1E2-E40D-44F8-B1AE-25C262FC3586}"/>
                </a:ext>
              </a:extLst>
            </p:cNvPr>
            <p:cNvSpPr/>
            <p:nvPr/>
          </p:nvSpPr>
          <p:spPr>
            <a:xfrm rot="5400000">
              <a:off x="10442712" y="4816511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98CB708-8AA4-4698-A6D4-65755E830C5F}"/>
                </a:ext>
              </a:extLst>
            </p:cNvPr>
            <p:cNvSpPr/>
            <p:nvPr/>
          </p:nvSpPr>
          <p:spPr>
            <a:xfrm rot="5400000">
              <a:off x="-519470" y="4807744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49D57094-2458-4129-9834-4C05DA31095F}"/>
                </a:ext>
              </a:extLst>
            </p:cNvPr>
            <p:cNvSpPr/>
            <p:nvPr/>
          </p:nvSpPr>
          <p:spPr>
            <a:xfrm rot="5400000">
              <a:off x="16908085" y="4831991"/>
              <a:ext cx="2164556" cy="671513"/>
            </a:xfrm>
            <a:prstGeom prst="rightArrow">
              <a:avLst/>
            </a:prstGeom>
            <a:solidFill>
              <a:srgbClr val="465359"/>
            </a:solidFill>
            <a:ln>
              <a:solidFill>
                <a:srgbClr val="465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700"/>
            </a:p>
          </p:txBody>
        </p: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A725679-D1DB-4129-96DD-BE162B35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6299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>
            <a:extLst>
              <a:ext uri="{FF2B5EF4-FFF2-40B4-BE49-F238E27FC236}">
                <a16:creationId xmlns:a16="http://schemas.microsoft.com/office/drawing/2014/main" id="{EFCF0B9C-13A3-4206-BBD8-93D7C633906F}"/>
              </a:ext>
            </a:extLst>
          </p:cNvPr>
          <p:cNvSpPr txBox="1"/>
          <p:nvPr/>
        </p:nvSpPr>
        <p:spPr>
          <a:xfrm>
            <a:off x="664551" y="753462"/>
            <a:ext cx="1124389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BUT THIS IS US EVERYDAY</a:t>
            </a:r>
          </a:p>
        </p:txBody>
      </p:sp>
      <p:pic>
        <p:nvPicPr>
          <p:cNvPr id="5" name="Picture 2" descr="Cracked Chain Stock Illustrations – 557 Cracked Chain Stock Illustrations,  Vectors &amp;amp; Clipart - Dreamstime">
            <a:extLst>
              <a:ext uri="{FF2B5EF4-FFF2-40B4-BE49-F238E27FC236}">
                <a16:creationId xmlns:a16="http://schemas.microsoft.com/office/drawing/2014/main" id="{2FCACAAF-9087-4F03-A147-DE97CBED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4691"/>
            <a:ext cx="12192000" cy="33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1C6B7-5596-43E6-85B0-55DF9089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4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0 Goal Ideas for Every Member of Your Team">
            <a:extLst>
              <a:ext uri="{FF2B5EF4-FFF2-40B4-BE49-F238E27FC236}">
                <a16:creationId xmlns:a16="http://schemas.microsoft.com/office/drawing/2014/main" id="{AA679C7E-6F38-409F-8FFB-D6593677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09" y="266699"/>
            <a:ext cx="4198470" cy="3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Are SMART Goals?">
            <a:extLst>
              <a:ext uri="{FF2B5EF4-FFF2-40B4-BE49-F238E27FC236}">
                <a16:creationId xmlns:a16="http://schemas.microsoft.com/office/drawing/2014/main" id="{ABDB1A86-5196-4D9B-A490-85AF6C2E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1" y="266699"/>
            <a:ext cx="5021378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he 3 P's &amp; 4 Steps to Effective Personal Goal Setting | MBM">
            <a:extLst>
              <a:ext uri="{FF2B5EF4-FFF2-40B4-BE49-F238E27FC236}">
                <a16:creationId xmlns:a16="http://schemas.microsoft.com/office/drawing/2014/main" id="{6E4D001F-F088-4E4D-A35C-5E307EAC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6" y="2743200"/>
            <a:ext cx="3100674" cy="354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7A918-11EE-4EBE-BB33-EF71E739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504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EA77CC-4963-4D24-9114-159480355CE4}"/>
              </a:ext>
            </a:extLst>
          </p:cNvPr>
          <p:cNvSpPr txBox="1"/>
          <p:nvPr/>
        </p:nvSpPr>
        <p:spPr>
          <a:xfrm>
            <a:off x="-579820" y="429130"/>
            <a:ext cx="7156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KANINO</a:t>
            </a:r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MAG</a:t>
            </a:r>
            <a:b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SISIMULA?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8DAD9-0A88-4423-A7D1-C4B4C8CD4217}"/>
              </a:ext>
            </a:extLst>
          </p:cNvPr>
          <p:cNvSpPr txBox="1"/>
          <p:nvPr/>
        </p:nvSpPr>
        <p:spPr>
          <a:xfrm>
            <a:off x="2384274" y="2551837"/>
            <a:ext cx="7156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 MAG</a:t>
            </a:r>
            <a:b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SISIMULA?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5027A-49C8-4D89-B5B5-6DADEC57A1E8}"/>
              </a:ext>
            </a:extLst>
          </p:cNvPr>
          <p:cNvSpPr txBox="1"/>
          <p:nvPr/>
        </p:nvSpPr>
        <p:spPr>
          <a:xfrm>
            <a:off x="5657850" y="4674544"/>
            <a:ext cx="7156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 NATIN MALALAMAN?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41984-EFAA-4409-A4B9-E3964F6CE8A4}"/>
              </a:ext>
            </a:extLst>
          </p:cNvPr>
          <p:cNvSpPr txBox="1"/>
          <p:nvPr/>
        </p:nvSpPr>
        <p:spPr>
          <a:xfrm>
            <a:off x="-579821" y="503618"/>
            <a:ext cx="7156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KANINO</a:t>
            </a:r>
            <a: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MAG</a:t>
            </a:r>
            <a:b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SISIMULA?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3A9D7-3BEC-405D-8D1D-0C93589CFE12}"/>
              </a:ext>
            </a:extLst>
          </p:cNvPr>
          <p:cNvSpPr txBox="1"/>
          <p:nvPr/>
        </p:nvSpPr>
        <p:spPr>
          <a:xfrm>
            <a:off x="2384273" y="2589081"/>
            <a:ext cx="7156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 MAG</a:t>
            </a:r>
            <a:b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SISIMULA?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70092A-D916-4B30-BA55-AA115FDE66A1}"/>
              </a:ext>
            </a:extLst>
          </p:cNvPr>
          <p:cNvSpPr txBox="1"/>
          <p:nvPr/>
        </p:nvSpPr>
        <p:spPr>
          <a:xfrm>
            <a:off x="5657850" y="4711788"/>
            <a:ext cx="7156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PAANO NATIN MALALAMAN?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17D49-F571-4542-8F3C-878099C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PCL_PPT_000_001 16Sep2021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008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595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Adobe Fan Heiti Std B</vt:lpstr>
      <vt:lpstr>Adobe Gothic Std B</vt:lpstr>
      <vt:lpstr>Adobe Caslon Pro</vt:lpstr>
      <vt:lpstr>Aharoni</vt:lpstr>
      <vt:lpstr>Arial</vt:lpstr>
      <vt:lpstr>Arial Black</vt:lpstr>
      <vt:lpstr>Brush Script MT</vt:lpstr>
      <vt:lpstr>Calibri</vt:lpstr>
      <vt:lpstr>Calibri Light</vt:lpstr>
      <vt:lpstr>freight-text-pro</vt:lpstr>
      <vt:lpstr>proxima-nova</vt:lpstr>
      <vt:lpstr>Times New Roman</vt:lpstr>
      <vt:lpstr>Trebuchet</vt:lpstr>
      <vt:lpstr>Verdana</vt:lpstr>
      <vt:lpstr>Office Theme</vt:lpstr>
      <vt:lpstr>Custom Design</vt:lpstr>
      <vt:lpstr>2_Custom Design</vt:lpstr>
      <vt:lpstr>3_Custom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Ann Saboya</dc:creator>
  <cp:lastModifiedBy>camillemaliwat@outlook.com</cp:lastModifiedBy>
  <cp:revision>380</cp:revision>
  <dcterms:created xsi:type="dcterms:W3CDTF">2018-02-26T14:28:17Z</dcterms:created>
  <dcterms:modified xsi:type="dcterms:W3CDTF">2021-09-22T08:31:03Z</dcterms:modified>
</cp:coreProperties>
</file>