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notesMasterIdLst>
    <p:notesMasterId r:id="rId10"/>
  </p:notesMasterIdLst>
  <p:sldIdLst>
    <p:sldId id="256" r:id="rId2"/>
    <p:sldId id="318" r:id="rId3"/>
    <p:sldId id="319" r:id="rId4"/>
    <p:sldId id="320" r:id="rId5"/>
    <p:sldId id="324" r:id="rId6"/>
    <p:sldId id="322" r:id="rId7"/>
    <p:sldId id="323" r:id="rId8"/>
    <p:sldId id="30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21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742A4-7548-45B9-A3EF-86F7FA20BE56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0B534-388A-4A72-A7FE-E032BB69A44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129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B534-388A-4A72-A7FE-E032BB69A442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478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0C05-18C9-446C-98C6-C016108FCF5B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PCL_PPT_000_002 22Sep2021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5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71BB-5208-474D-9D17-B33721D9803F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PCL_PPT_000_002 22Sep2021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4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74D8-EACC-49E8-9AEE-A00C2B48E067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PCL_PPT_000_002 22Sep2021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4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A95D-7B08-4F8A-88BE-30035049F712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PCL_PPT_000_002 22Sep2021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3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EE83-04A5-4A15-B35C-D0D1FA737216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PCL_PPT_000_002 22Sep2021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38A8-465C-4720-898B-E53184C314C9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PCL_PPT_000_002 22Sep2021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2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3D80-C7DB-484D-9A85-F95BB1831AEC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PCL_PPT_000_002 22Sep2021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3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838F-B624-4E80-8629-BB203B731949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PCL_PPT_000_002 22Sep2021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6BD5-C857-4FD5-B3B6-AC2645B6B161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PCL_PPT_000_002 22Sep2021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4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B64F-A614-4606-82BC-FF7AA9F2F217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PCL_PPT_000_002 22Sep2021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2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50C2-4AE2-4237-89D5-53E2F3B59191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PCL_PPT_000_002 22Sep2021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BE1E7-0AF6-437B-B025-C52877F1A52F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PCL_PPT_000_002 22Sep2021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2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7977" y="4080512"/>
            <a:ext cx="9144000" cy="2061552"/>
          </a:xfrm>
        </p:spPr>
        <p:txBody>
          <a:bodyPr>
            <a:normAutofit/>
          </a:bodyPr>
          <a:lstStyle/>
          <a:p>
            <a:pPr algn="ctr"/>
            <a:r>
              <a:rPr lang="en-PH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EMPLOYEE SAVINGS ASSOCIATION - PESA</a:t>
            </a:r>
            <a:endParaRPr lang="en-PH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41" y="667640"/>
            <a:ext cx="4549359" cy="210984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B5C90BC-1D3C-4A68-9907-4E934EB7188A}"/>
              </a:ext>
            </a:extLst>
          </p:cNvPr>
          <p:cNvSpPr txBox="1">
            <a:spLocks/>
          </p:cNvSpPr>
          <p:nvPr/>
        </p:nvSpPr>
        <p:spPr>
          <a:xfrm>
            <a:off x="1937977" y="4128808"/>
            <a:ext cx="9144000" cy="2061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b="1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EMPLOYEE SAVINGS ASSOCIATION - PESA</a:t>
            </a:r>
            <a:endParaRPr lang="en-PH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BE691E-5477-4AAD-8BC3-272BBE788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757" y="530070"/>
            <a:ext cx="3010179" cy="238498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4DDFA80-34B6-439A-9802-5D2EBEEF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PCL_PPT_000_002 22Sep2021</a:t>
            </a:r>
            <a:r>
              <a:rPr lang="en-US" sz="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606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5F5E-CB0D-4321-B371-36F2859A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b="1" dirty="0">
                <a:latin typeface="Arial Black" panose="020B0A0402010202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AE67F-6D68-4079-B9B9-A12C94A06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 provide policy and guidelines for PCL Employee Savings Association (PESA)</a:t>
            </a:r>
            <a:endParaRPr lang="en-PH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EF5E7-5236-4D32-9F93-755FA684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PCL_PPT_000_002 22Sep2021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7FE1BF-0976-46DC-8E48-5BA212432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3062287"/>
            <a:ext cx="6486525" cy="252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2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5F5E-CB0D-4321-B371-36F2859A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b="1" dirty="0">
                <a:latin typeface="Arial Black" panose="020B0A04020102020204" pitchFamily="34" charset="0"/>
              </a:rPr>
              <a:t>POLICY</a:t>
            </a:r>
            <a:endParaRPr lang="en-PH" sz="48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AE67F-6D68-4079-B9B9-A12C94A06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838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It is the policy of PESA to cultivate and encourage members to save their salary for future use and subject to rules and procedures being imposed by the PCL Employee Savings Association</a:t>
            </a:r>
          </a:p>
          <a:p>
            <a:endParaRPr lang="en-PH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EF5E7-5236-4D32-9F93-755FA684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PCL_PPT_000_002 22Sep2021</a:t>
            </a:r>
            <a:r>
              <a:rPr lang="en-US" sz="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787559-6F0F-44ED-BCDF-E23A78681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5" y="3112066"/>
            <a:ext cx="6176963" cy="292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7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5F5E-CB0D-4321-B371-36F2859A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b="1" dirty="0">
                <a:latin typeface="Arial Black" panose="020B0A04020102020204" pitchFamily="34" charset="0"/>
              </a:rPr>
              <a:t>ELIGIBILITY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AE67F-6D68-4079-B9B9-A12C94A06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2725"/>
            <a:ext cx="109632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 Black" panose="020B0A04020102020204" pitchFamily="34" charset="0"/>
              </a:rPr>
              <a:t>All PCL employees can join / sign-up.</a:t>
            </a:r>
          </a:p>
          <a:p>
            <a:pPr marL="0" indent="0">
              <a:buNone/>
            </a:pPr>
            <a:endParaRPr lang="en-US" sz="20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 Black" panose="020B0A04020102020204" pitchFamily="34" charset="0"/>
              </a:rPr>
              <a:t>Membership</a:t>
            </a:r>
          </a:p>
          <a:p>
            <a:pPr marL="0" indent="0">
              <a:buNone/>
            </a:pPr>
            <a:endParaRPr lang="en-US" sz="2000" dirty="0">
              <a:latin typeface="Arial Black" panose="020B0A04020102020204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000" dirty="0">
                <a:latin typeface="Arial Black" panose="020B0A04020102020204" pitchFamily="34" charset="0"/>
              </a:rPr>
              <a:t>To facilitate the processing of membership, the employee must accomplish and submit the PESA Application for Membership at the Human Resources Office (HRO) or PESA Coordinator.</a:t>
            </a:r>
          </a:p>
          <a:p>
            <a:pPr marL="457200" indent="-457200" algn="just">
              <a:buAutoNum type="arabicPeriod"/>
            </a:pPr>
            <a:endParaRPr lang="en-US" sz="2000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</a:rPr>
              <a:t>DINA SIGLOS, CHERRY LOU DEVERA &amp; EMMANUEL ILASIN JR.</a:t>
            </a:r>
            <a:br>
              <a:rPr lang="en-US" sz="2000" dirty="0">
                <a:latin typeface="Arial Black" panose="020B0A04020102020204" pitchFamily="34" charset="0"/>
              </a:rPr>
            </a:br>
            <a:endParaRPr lang="en-US" sz="20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P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EF5E7-5236-4D32-9F93-755FA684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PCL_PPT_000_002 22Sep2021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84ABFE-F27C-4772-B87B-8C295A92F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0"/>
            <a:ext cx="5791199" cy="290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7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1FF24-8146-4E59-89FC-BE46D106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PCL_PPT_000_002 22Sep2021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0DDDCF-C4A6-4B4F-B07B-96F031B2E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4" y="651452"/>
            <a:ext cx="6920346" cy="446087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000" dirty="0">
                <a:latin typeface="Arial Black" panose="020B0A04020102020204" pitchFamily="34" charset="0"/>
              </a:rPr>
            </a:br>
            <a:endParaRPr lang="en-US" sz="2000" dirty="0">
              <a:latin typeface="Arial Black" panose="020B0A04020102020204" pitchFamily="34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r>
              <a:rPr lang="en-US" dirty="0">
                <a:latin typeface="Arial Black" panose="020B0A04020102020204" pitchFamily="34" charset="0"/>
              </a:rPr>
              <a:t>A one-time membership fee of One Hundred Pesos (P100.00) is required upon application. This will be deducted in full from the member’s payroll in addition to the member’s first savings contribution.</a:t>
            </a:r>
          </a:p>
          <a:p>
            <a:pPr marL="0" indent="0">
              <a:buNone/>
            </a:pPr>
            <a:endParaRPr lang="en-PH" sz="2000" dirty="0"/>
          </a:p>
        </p:txBody>
      </p:sp>
      <p:pic>
        <p:nvPicPr>
          <p:cNvPr id="1026" name="Picture 2" descr="6-Month Membership Fee – Epiphany Soul">
            <a:extLst>
              <a:ext uri="{FF2B5EF4-FFF2-40B4-BE49-F238E27FC236}">
                <a16:creationId xmlns:a16="http://schemas.microsoft.com/office/drawing/2014/main" id="{3B6600D4-E59B-4FDB-A697-31659F700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182660"/>
            <a:ext cx="4114800" cy="339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74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59AE-758A-4E08-A33F-9AA3649C4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latin typeface="Arial Black" panose="020B0A04020102020204" pitchFamily="34" charset="0"/>
              </a:rPr>
              <a:t>SEMI MONTHLY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4B218-6B4E-4CC9-9192-D1DC59355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semi-monthly contribution will be made through salary deduction.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The minimum amount for savings is P150.00 per payday. The amount should be in multiples of P100.00 if higher than the minimum amount.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F56F1-249E-49FE-A47A-4CD31086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PCL_PPT_000_002 22Sep2021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685D0-778A-4AE2-BB61-47CC96B44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725" y="3895725"/>
            <a:ext cx="6076950" cy="21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2FB-2F87-4F3B-B40B-D031E6E2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 Black" panose="020B0A04020102020204" pitchFamily="34" charset="0"/>
              </a:rPr>
              <a:t>RESIGNATION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30D1-133A-416C-A9A8-1732D230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Resignation of a member is co-terminus with his employment with PCL.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Resignation of membership from PESA is allowed, total savings will be returned and credited to employee's payroll upon checking and approval.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12A4D-0275-48F1-806F-E0503261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PCL_PPT_000_002 22Sep2021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DB9A6A-9D6E-43CF-8105-31565338A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400550"/>
            <a:ext cx="5029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55801" y="6399788"/>
            <a:ext cx="4680397" cy="365125"/>
          </a:xfrm>
        </p:spPr>
        <p:txBody>
          <a:bodyPr/>
          <a:lstStyle/>
          <a:p>
            <a:r>
              <a:rPr lang="en-US" sz="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PCL_PPT_000_002 22Sep2021 </a:t>
            </a:r>
          </a:p>
        </p:txBody>
      </p:sp>
      <p:pic>
        <p:nvPicPr>
          <p:cNvPr id="6" name="Picture 5" descr="image001.jpg"/>
          <p:cNvPicPr/>
          <p:nvPr/>
        </p:nvPicPr>
        <p:blipFill rotWithShape="1">
          <a:blip r:embed="rId3"/>
          <a:srcRect r="65560"/>
          <a:stretch/>
        </p:blipFill>
        <p:spPr>
          <a:xfrm>
            <a:off x="475278" y="6414149"/>
            <a:ext cx="403872" cy="36512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97735" y="2379542"/>
            <a:ext cx="9607640" cy="1876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28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 you for listening.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PH" sz="8000" b="1" dirty="0">
                <a:solidFill>
                  <a:srgbClr val="FF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225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</TotalTime>
  <Words>274</Words>
  <Application>Microsoft Office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Adobe Gothic Std B</vt:lpstr>
      <vt:lpstr>Arial</vt:lpstr>
      <vt:lpstr>Arial Black</vt:lpstr>
      <vt:lpstr>Arial Narrow</vt:lpstr>
      <vt:lpstr>Calibri</vt:lpstr>
      <vt:lpstr>Calibri Light</vt:lpstr>
      <vt:lpstr>Times New Roman</vt:lpstr>
      <vt:lpstr>Office Theme</vt:lpstr>
      <vt:lpstr>EMPLOYEE SAVINGS ASSOCIATION - PESA</vt:lpstr>
      <vt:lpstr>OBJECTIVE</vt:lpstr>
      <vt:lpstr>POLICY</vt:lpstr>
      <vt:lpstr>ELIGIBILITY</vt:lpstr>
      <vt:lpstr>PowerPoint Presentation</vt:lpstr>
      <vt:lpstr>SEMI MONTHLY CONTRIBUTION</vt:lpstr>
      <vt:lpstr>RESIGNATION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OF DISCIPLINE</dc:title>
  <dc:creator>Lenovo;lvbautista</dc:creator>
  <cp:lastModifiedBy>Emmanuel Jr. Ilasin</cp:lastModifiedBy>
  <cp:revision>122</cp:revision>
  <dcterms:created xsi:type="dcterms:W3CDTF">2016-03-11T00:35:03Z</dcterms:created>
  <dcterms:modified xsi:type="dcterms:W3CDTF">2023-01-16T09:40:22Z</dcterms:modified>
</cp:coreProperties>
</file>