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9" r:id="rId5"/>
    <p:sldId id="268" r:id="rId6"/>
    <p:sldId id="258" r:id="rId7"/>
    <p:sldId id="260" r:id="rId8"/>
    <p:sldId id="261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9E1"/>
    <a:srgbClr val="034EA2"/>
    <a:srgbClr val="6B6B6B"/>
    <a:srgbClr val="E3E3E3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2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3569-5A5E-45AC-AEC7-515A2F77B9C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64A-C4DD-4E04-AB5D-95B31C8BB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액자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5766"/>
              </a:avLst>
            </a:prstGeom>
            <a:solidFill>
              <a:srgbClr val="4D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40145" y="240145"/>
              <a:ext cx="11711710" cy="6382328"/>
            </a:xfrm>
            <a:prstGeom prst="roundRect">
              <a:avLst>
                <a:gd name="adj" fmla="val 49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79271" y="3507571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🐯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범내려온다</a:t>
            </a:r>
            <a:r>
              <a:rPr lang="ko-KR" altLang="en-US" dirty="0"/>
              <a:t> 🐯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35744" y="2444620"/>
            <a:ext cx="5920509" cy="737118"/>
          </a:xfrm>
          <a:prstGeom prst="roundRect">
            <a:avLst/>
          </a:prstGeom>
          <a:solidFill>
            <a:srgbClr val="4DA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22052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BB75-707A-53BA-CB75-633BBCB670FF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예약 등록 </a:t>
            </a:r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/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ADB20-1122-3609-BFDF-0C0B0662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56" y="1428090"/>
            <a:ext cx="1522519" cy="4575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62CCC-9BDA-E1DF-178C-257697F7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2" y="614466"/>
            <a:ext cx="9096900" cy="62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30E311-1064-EA53-D232-D92C25ABE1A7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유저 </a:t>
            </a:r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/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메일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9CB706-90E4-4EBB-2BA3-E0A8F591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" y="784378"/>
            <a:ext cx="6830608" cy="5971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B68A39-322A-5812-A069-469E351A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34" y="784378"/>
            <a:ext cx="2183420" cy="19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D8A411-3CE5-7736-BD89-F5B65531B90F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3.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디자이너 </a:t>
            </a:r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/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자격증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B644F9-EFCB-865A-F315-72D466BDB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49" b="42449"/>
          <a:stretch/>
        </p:blipFill>
        <p:spPr>
          <a:xfrm>
            <a:off x="9274630" y="734648"/>
            <a:ext cx="2649894" cy="5957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DEAC93-55D1-2E17-6B20-2A45EA4C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6" y="734648"/>
            <a:ext cx="5766101" cy="35107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F92EEF-050D-B8FD-56EF-6CE6FC3A5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489" y="3064492"/>
            <a:ext cx="1551021" cy="36279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512950-3BC4-B82B-952E-EA6E0AF7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514" y="729983"/>
            <a:ext cx="1639080" cy="405672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AF5BC1-2A18-82C5-533D-AAA7B6379BFC}"/>
              </a:ext>
            </a:extLst>
          </p:cNvPr>
          <p:cNvCxnSpPr>
            <a:cxnSpLocks/>
          </p:cNvCxnSpPr>
          <p:nvPr/>
        </p:nvCxnSpPr>
        <p:spPr>
          <a:xfrm>
            <a:off x="1623527" y="4133461"/>
            <a:ext cx="3696962" cy="10077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B94D78-FBAB-4837-3682-2BDD69CAC399}"/>
              </a:ext>
            </a:extLst>
          </p:cNvPr>
          <p:cNvCxnSpPr>
            <a:cxnSpLocks/>
          </p:cNvCxnSpPr>
          <p:nvPr/>
        </p:nvCxnSpPr>
        <p:spPr>
          <a:xfrm>
            <a:off x="4903694" y="1482332"/>
            <a:ext cx="2334820" cy="385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B27EB6-10C3-8427-A0B4-0F8E3A114EC0}"/>
              </a:ext>
            </a:extLst>
          </p:cNvPr>
          <p:cNvCxnSpPr>
            <a:cxnSpLocks/>
          </p:cNvCxnSpPr>
          <p:nvPr/>
        </p:nvCxnSpPr>
        <p:spPr>
          <a:xfrm>
            <a:off x="4903694" y="2183362"/>
            <a:ext cx="1192306" cy="853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118A5144-7993-FA56-9192-96B640670B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370" t="9502" r="28834" b="16458"/>
          <a:stretch/>
        </p:blipFill>
        <p:spPr>
          <a:xfrm rot="7794660">
            <a:off x="6061680" y="3007312"/>
            <a:ext cx="103264" cy="1302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2082ACD-12D3-10A6-37FD-0E0C32F6E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501" y="4813337"/>
            <a:ext cx="377989" cy="14890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ADFABCB-D26E-72AC-E1CD-01CAE693A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117" y="5111910"/>
            <a:ext cx="152400" cy="1238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ADF9C97-838D-8134-C63C-F63447833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2716" y="1372503"/>
            <a:ext cx="333375" cy="12382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22D38E4-CD26-39D5-3C99-6631C7A6CC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9986" y="1533151"/>
            <a:ext cx="17145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D02794-6F72-8457-C2D5-4DAF6B22E47F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4. </a:t>
            </a:r>
            <a:r>
              <a:rPr lang="ko-KR" altLang="en-US" sz="2000" b="1" dirty="0" err="1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헤어메뉴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/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카테고리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4243D5-9472-F807-BE45-87BBD883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81" y="755780"/>
            <a:ext cx="7475376" cy="59685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B2D52-2B13-4F71-C4EE-ECE551BF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4" y="2002777"/>
            <a:ext cx="1724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8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49FE53-D78D-3E27-7A5E-E9BC2EBC72D6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5.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스타일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BF159D-D58A-E0BF-957D-6E0D59CE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5" y="856051"/>
            <a:ext cx="7096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7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AB4177-1E9E-F759-BC34-31DD298DC7C6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6.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리뷰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78591C-4035-E68E-527F-C5AEF55F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93" y="739910"/>
            <a:ext cx="7714614" cy="60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B71D7-6D5D-A8B7-B487-452F3F632A0B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7.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하트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784F73-A87F-ADFC-A547-17373110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663075"/>
            <a:ext cx="86582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0" y="569102"/>
            <a:ext cx="12192000" cy="6288898"/>
          </a:xfrm>
          <a:prstGeom prst="round2SameRect">
            <a:avLst>
              <a:gd name="adj1" fmla="val 85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1F5898-952B-B2E0-EBC3-2CD82821CC36}"/>
              </a:ext>
            </a:extLst>
          </p:cNvPr>
          <p:cNvSpPr/>
          <p:nvPr/>
        </p:nvSpPr>
        <p:spPr>
          <a:xfrm>
            <a:off x="7874" y="40316"/>
            <a:ext cx="4895820" cy="52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8. FAQ / </a:t>
            </a:r>
            <a:r>
              <a:rPr lang="ko-KR" altLang="en-US" sz="2000" b="1" dirty="0">
                <a:solidFill>
                  <a:srgbClr val="034EA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공지사항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20573-F214-D205-E70F-AEA206F494FF}"/>
              </a:ext>
            </a:extLst>
          </p:cNvPr>
          <p:cNvSpPr txBox="1"/>
          <p:nvPr/>
        </p:nvSpPr>
        <p:spPr>
          <a:xfrm>
            <a:off x="10515604" y="167352"/>
            <a:ext cx="166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B6B6B"/>
                </a:solidFill>
                <a:latin typeface="+mj-lt"/>
              </a:rPr>
              <a:t>8)</a:t>
            </a:r>
            <a:r>
              <a:rPr lang="ko-KR" altLang="en-US" sz="1400" dirty="0">
                <a:solidFill>
                  <a:srgbClr val="6B6B6B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6B6B6B"/>
                </a:solidFill>
                <a:latin typeface="+mj-lt"/>
              </a:rPr>
              <a:t>FAQ</a:t>
            </a:r>
            <a:r>
              <a:rPr lang="ko-KR" altLang="en-US" sz="1400" dirty="0">
                <a:solidFill>
                  <a:srgbClr val="6B6B6B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6B6B6B"/>
                </a:solidFill>
                <a:latin typeface="+mj-lt"/>
              </a:rPr>
              <a:t>/ </a:t>
            </a:r>
            <a:r>
              <a:rPr lang="ko-KR" altLang="en-US" sz="1400" dirty="0">
                <a:solidFill>
                  <a:srgbClr val="6B6B6B"/>
                </a:solidFill>
                <a:latin typeface="+mj-lt"/>
              </a:rPr>
              <a:t>공지사항</a:t>
            </a:r>
            <a:endParaRPr lang="en-US" altLang="ko-KR" sz="1400" dirty="0">
              <a:solidFill>
                <a:srgbClr val="6B6B6B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D6BB54-2F18-603F-3ABE-BA005F42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70" y="793102"/>
            <a:ext cx="5895975" cy="1924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8158DA-9769-10C6-DD70-84AEFD57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5" y="793102"/>
            <a:ext cx="5268376" cy="59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 han</dc:creator>
  <cp:lastModifiedBy>JO ARA</cp:lastModifiedBy>
  <cp:revision>12</cp:revision>
  <dcterms:created xsi:type="dcterms:W3CDTF">2022-08-17T05:56:47Z</dcterms:created>
  <dcterms:modified xsi:type="dcterms:W3CDTF">2022-08-18T03:29:06Z</dcterms:modified>
</cp:coreProperties>
</file>