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262" r:id="rId5"/>
    <p:sldId id="263" r:id="rId6"/>
    <p:sldId id="260" r:id="rId7"/>
    <p:sldId id="264" r:id="rId8"/>
    <p:sldId id="265" r:id="rId9"/>
    <p:sldId id="268" r:id="rId10"/>
    <p:sldId id="266" r:id="rId11"/>
    <p:sldId id="269" r:id="rId12"/>
    <p:sldId id="267" r:id="rId13"/>
    <p:sldId id="259" r:id="rId14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닉스곤체 B 2.0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에스코어 드림 6 Bold" panose="020B0703030302020204" pitchFamily="34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9999F-2227-4486-A2F5-349EE98D67FB}" v="61" dt="2021-05-25T06:01:04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석환" userId="60a3c58c27daedc6" providerId="LiveId" clId="{A329999F-2227-4486-A2F5-349EE98D67FB}"/>
    <pc:docChg chg="undo custSel addSld delSld modSld sldOrd">
      <pc:chgData name="김 석환" userId="60a3c58c27daedc6" providerId="LiveId" clId="{A329999F-2227-4486-A2F5-349EE98D67FB}" dt="2021-05-25T07:38:38.541" v="5681"/>
      <pc:docMkLst>
        <pc:docMk/>
      </pc:docMkLst>
      <pc:sldChg chg="addSp modSp mod ord">
        <pc:chgData name="김 석환" userId="60a3c58c27daedc6" providerId="LiveId" clId="{A329999F-2227-4486-A2F5-349EE98D67FB}" dt="2021-05-25T07:37:08.466" v="5669" actId="20577"/>
        <pc:sldMkLst>
          <pc:docMk/>
          <pc:sldMk cId="2546218659" sldId="259"/>
        </pc:sldMkLst>
        <pc:spChg chg="add mod">
          <ac:chgData name="김 석환" userId="60a3c58c27daedc6" providerId="LiveId" clId="{A329999F-2227-4486-A2F5-349EE98D67FB}" dt="2021-05-25T07:17:07.671" v="4338" actId="14100"/>
          <ac:spMkLst>
            <pc:docMk/>
            <pc:sldMk cId="2546218659" sldId="259"/>
            <ac:spMk id="4" creationId="{6AC2CE40-941E-48A6-B79D-840385873C71}"/>
          </ac:spMkLst>
        </pc:spChg>
        <pc:spChg chg="add mod">
          <ac:chgData name="김 석환" userId="60a3c58c27daedc6" providerId="LiveId" clId="{A329999F-2227-4486-A2F5-349EE98D67FB}" dt="2021-05-25T07:22:09.052" v="4450" actId="1076"/>
          <ac:spMkLst>
            <pc:docMk/>
            <pc:sldMk cId="2546218659" sldId="259"/>
            <ac:spMk id="5" creationId="{A700BD42-9595-43E1-81C6-EC901906A6BC}"/>
          </ac:spMkLst>
        </pc:spChg>
        <pc:spChg chg="add mod">
          <ac:chgData name="김 석환" userId="60a3c58c27daedc6" providerId="LiveId" clId="{A329999F-2227-4486-A2F5-349EE98D67FB}" dt="2021-05-25T07:18:11.378" v="4372"/>
          <ac:spMkLst>
            <pc:docMk/>
            <pc:sldMk cId="2546218659" sldId="259"/>
            <ac:spMk id="6" creationId="{6A090A13-8F8C-4378-91A2-4B3622007848}"/>
          </ac:spMkLst>
        </pc:spChg>
        <pc:spChg chg="add mod">
          <ac:chgData name="김 석환" userId="60a3c58c27daedc6" providerId="LiveId" clId="{A329999F-2227-4486-A2F5-349EE98D67FB}" dt="2021-05-25T07:37:08.466" v="5669" actId="20577"/>
          <ac:spMkLst>
            <pc:docMk/>
            <pc:sldMk cId="2546218659" sldId="259"/>
            <ac:spMk id="7" creationId="{F0705AAE-3132-406A-8CB0-F5E6AC6612C7}"/>
          </ac:spMkLst>
        </pc:spChg>
      </pc:sldChg>
      <pc:sldChg chg="addSp delSp modSp mod">
        <pc:chgData name="김 석환" userId="60a3c58c27daedc6" providerId="LiveId" clId="{A329999F-2227-4486-A2F5-349EE98D67FB}" dt="2021-05-25T07:38:27.099" v="5678" actId="1076"/>
        <pc:sldMkLst>
          <pc:docMk/>
          <pc:sldMk cId="379628440" sldId="260"/>
        </pc:sldMkLst>
        <pc:spChg chg="add mod">
          <ac:chgData name="김 석환" userId="60a3c58c27daedc6" providerId="LiveId" clId="{A329999F-2227-4486-A2F5-349EE98D67FB}" dt="2021-05-25T06:10:33.493" v="858" actId="208"/>
          <ac:spMkLst>
            <pc:docMk/>
            <pc:sldMk cId="379628440" sldId="260"/>
            <ac:spMk id="2" creationId="{ED1EC508-C1E5-4CFF-8333-86B30CF70EED}"/>
          </ac:spMkLst>
        </pc:spChg>
        <pc:spChg chg="add mod">
          <ac:chgData name="김 석환" userId="60a3c58c27daedc6" providerId="LiveId" clId="{A329999F-2227-4486-A2F5-349EE98D67FB}" dt="2021-05-25T07:38:27.099" v="5678" actId="1076"/>
          <ac:spMkLst>
            <pc:docMk/>
            <pc:sldMk cId="379628440" sldId="260"/>
            <ac:spMk id="3" creationId="{9FB831E1-7E4D-4C11-BFD0-4E6FC572D6FE}"/>
          </ac:spMkLst>
        </pc:spChg>
        <pc:spChg chg="add mod">
          <ac:chgData name="김 석환" userId="60a3c58c27daedc6" providerId="LiveId" clId="{A329999F-2227-4486-A2F5-349EE98D67FB}" dt="2021-05-25T06:09:47.004" v="853" actId="1076"/>
          <ac:spMkLst>
            <pc:docMk/>
            <pc:sldMk cId="379628440" sldId="260"/>
            <ac:spMk id="4" creationId="{EC4A5A3B-E0CE-4FB7-B2E6-33002C9931A6}"/>
          </ac:spMkLst>
        </pc:spChg>
        <pc:spChg chg="add mod">
          <ac:chgData name="김 석환" userId="60a3c58c27daedc6" providerId="LiveId" clId="{A329999F-2227-4486-A2F5-349EE98D67FB}" dt="2021-05-25T06:11:08.252" v="861" actId="208"/>
          <ac:spMkLst>
            <pc:docMk/>
            <pc:sldMk cId="379628440" sldId="260"/>
            <ac:spMk id="5" creationId="{B1781CB2-31E1-4D80-A2EF-EFD7F083226D}"/>
          </ac:spMkLst>
        </pc:spChg>
        <pc:spChg chg="add mod">
          <ac:chgData name="김 석환" userId="60a3c58c27daedc6" providerId="LiveId" clId="{A329999F-2227-4486-A2F5-349EE98D67FB}" dt="2021-05-25T06:11:37.899" v="865" actId="207"/>
          <ac:spMkLst>
            <pc:docMk/>
            <pc:sldMk cId="379628440" sldId="260"/>
            <ac:spMk id="6" creationId="{C4A3329A-7C2C-43DB-AD79-80E693B4A38A}"/>
          </ac:spMkLst>
        </pc:spChg>
        <pc:spChg chg="add mod">
          <ac:chgData name="김 석환" userId="60a3c58c27daedc6" providerId="LiveId" clId="{A329999F-2227-4486-A2F5-349EE98D67FB}" dt="2021-05-25T06:06:48.630" v="844" actId="20577"/>
          <ac:spMkLst>
            <pc:docMk/>
            <pc:sldMk cId="379628440" sldId="260"/>
            <ac:spMk id="10" creationId="{A1E7A555-0CE7-449F-932B-E0B741D3A9C8}"/>
          </ac:spMkLst>
        </pc:spChg>
        <pc:spChg chg="add mod">
          <ac:chgData name="김 석환" userId="60a3c58c27daedc6" providerId="LiveId" clId="{A329999F-2227-4486-A2F5-349EE98D67FB}" dt="2021-05-25T06:13:15.976" v="885" actId="1076"/>
          <ac:spMkLst>
            <pc:docMk/>
            <pc:sldMk cId="379628440" sldId="260"/>
            <ac:spMk id="11" creationId="{F52215B5-9449-4DD3-B501-38BBB790E1A0}"/>
          </ac:spMkLst>
        </pc:spChg>
        <pc:spChg chg="add mod">
          <ac:chgData name="김 석환" userId="60a3c58c27daedc6" providerId="LiveId" clId="{A329999F-2227-4486-A2F5-349EE98D67FB}" dt="2021-05-25T06:13:11.446" v="884" actId="1076"/>
          <ac:spMkLst>
            <pc:docMk/>
            <pc:sldMk cId="379628440" sldId="260"/>
            <ac:spMk id="12" creationId="{2128EB80-32A2-4ACA-B1CD-79B3FB19B0CD}"/>
          </ac:spMkLst>
        </pc:spChg>
        <pc:spChg chg="add mod">
          <ac:chgData name="김 석환" userId="60a3c58c27daedc6" providerId="LiveId" clId="{A329999F-2227-4486-A2F5-349EE98D67FB}" dt="2021-05-25T06:13:26.428" v="890" actId="20577"/>
          <ac:spMkLst>
            <pc:docMk/>
            <pc:sldMk cId="379628440" sldId="260"/>
            <ac:spMk id="13" creationId="{DCB39B7B-4AA7-49EE-9390-6EB42DD6129E}"/>
          </ac:spMkLst>
        </pc:spChg>
        <pc:spChg chg="add mod">
          <ac:chgData name="김 석환" userId="60a3c58c27daedc6" providerId="LiveId" clId="{A329999F-2227-4486-A2F5-349EE98D67FB}" dt="2021-05-25T06:18:17.452" v="1501" actId="14100"/>
          <ac:spMkLst>
            <pc:docMk/>
            <pc:sldMk cId="379628440" sldId="260"/>
            <ac:spMk id="14" creationId="{26803D93-5DB5-400B-8CB5-1C804117B6FB}"/>
          </ac:spMkLst>
        </pc:spChg>
        <pc:spChg chg="add mod">
          <ac:chgData name="김 석환" userId="60a3c58c27daedc6" providerId="LiveId" clId="{A329999F-2227-4486-A2F5-349EE98D67FB}" dt="2021-05-25T06:17:28.294" v="1483" actId="20577"/>
          <ac:spMkLst>
            <pc:docMk/>
            <pc:sldMk cId="379628440" sldId="260"/>
            <ac:spMk id="15" creationId="{AD65E5CA-31DB-45C3-8CF1-0E994BB4535B}"/>
          </ac:spMkLst>
        </pc:spChg>
        <pc:spChg chg="add mod">
          <ac:chgData name="김 석환" userId="60a3c58c27daedc6" providerId="LiveId" clId="{A329999F-2227-4486-A2F5-349EE98D67FB}" dt="2021-05-25T06:17:33.730" v="1489" actId="20577"/>
          <ac:spMkLst>
            <pc:docMk/>
            <pc:sldMk cId="379628440" sldId="260"/>
            <ac:spMk id="16" creationId="{C1FD569D-BFD2-498F-B0A0-B65B08C5D9DD}"/>
          </ac:spMkLst>
        </pc:spChg>
        <pc:spChg chg="add mod">
          <ac:chgData name="김 석환" userId="60a3c58c27daedc6" providerId="LiveId" clId="{A329999F-2227-4486-A2F5-349EE98D67FB}" dt="2021-05-25T06:42:49.274" v="2743" actId="20577"/>
          <ac:spMkLst>
            <pc:docMk/>
            <pc:sldMk cId="379628440" sldId="260"/>
            <ac:spMk id="17" creationId="{F0A521BF-A0F5-4D84-8332-1B54F35A3FE4}"/>
          </ac:spMkLst>
        </pc:spChg>
        <pc:spChg chg="add mod">
          <ac:chgData name="김 석환" userId="60a3c58c27daedc6" providerId="LiveId" clId="{A329999F-2227-4486-A2F5-349EE98D67FB}" dt="2021-05-25T06:43:28.441" v="2781"/>
          <ac:spMkLst>
            <pc:docMk/>
            <pc:sldMk cId="379628440" sldId="260"/>
            <ac:spMk id="18" creationId="{E5F072FA-77D5-4FBB-AF5A-544CB03DAD86}"/>
          </ac:spMkLst>
        </pc:spChg>
        <pc:spChg chg="add mod">
          <ac:chgData name="김 석환" userId="60a3c58c27daedc6" providerId="LiveId" clId="{A329999F-2227-4486-A2F5-349EE98D67FB}" dt="2021-05-25T06:20:22.878" v="1669" actId="20577"/>
          <ac:spMkLst>
            <pc:docMk/>
            <pc:sldMk cId="379628440" sldId="260"/>
            <ac:spMk id="19" creationId="{13B9B279-E3D1-409F-B1C6-D1F9547EC18E}"/>
          </ac:spMkLst>
        </pc:spChg>
        <pc:spChg chg="add del mod">
          <ac:chgData name="김 석환" userId="60a3c58c27daedc6" providerId="LiveId" clId="{A329999F-2227-4486-A2F5-349EE98D67FB}" dt="2021-05-25T07:13:29.866" v="4228" actId="21"/>
          <ac:spMkLst>
            <pc:docMk/>
            <pc:sldMk cId="379628440" sldId="260"/>
            <ac:spMk id="20" creationId="{B0A23376-8E50-4342-8437-11EA1A173D71}"/>
          </ac:spMkLst>
        </pc:spChg>
        <pc:spChg chg="add mod">
          <ac:chgData name="김 석환" userId="60a3c58c27daedc6" providerId="LiveId" clId="{A329999F-2227-4486-A2F5-349EE98D67FB}" dt="2021-05-25T06:21:34.856" v="1706"/>
          <ac:spMkLst>
            <pc:docMk/>
            <pc:sldMk cId="379628440" sldId="260"/>
            <ac:spMk id="21" creationId="{0537931B-CBC9-4F1F-88BB-107CA99BC105}"/>
          </ac:spMkLst>
        </pc:spChg>
        <pc:cxnChg chg="add del">
          <ac:chgData name="김 석환" userId="60a3c58c27daedc6" providerId="LiveId" clId="{A329999F-2227-4486-A2F5-349EE98D67FB}" dt="2021-05-25T06:08:54.882" v="850" actId="21"/>
          <ac:cxnSpMkLst>
            <pc:docMk/>
            <pc:sldMk cId="379628440" sldId="260"/>
            <ac:cxnSpMk id="3" creationId="{8E84E53C-5D75-4B32-BD3E-C49AECFDC513}"/>
          </ac:cxnSpMkLst>
        </pc:cxnChg>
      </pc:sldChg>
      <pc:sldChg chg="modSp add del mod">
        <pc:chgData name="김 석환" userId="60a3c58c27daedc6" providerId="LiveId" clId="{A329999F-2227-4486-A2F5-349EE98D67FB}" dt="2021-05-25T05:44:54.090" v="31" actId="2696"/>
        <pc:sldMkLst>
          <pc:docMk/>
          <pc:sldMk cId="1869507520" sldId="262"/>
        </pc:sldMkLst>
        <pc:spChg chg="mod">
          <ac:chgData name="김 석환" userId="60a3c58c27daedc6" providerId="LiveId" clId="{A329999F-2227-4486-A2F5-349EE98D67FB}" dt="2021-05-25T05:15:18.681" v="4" actId="688"/>
          <ac:spMkLst>
            <pc:docMk/>
            <pc:sldMk cId="1869507520" sldId="262"/>
            <ac:spMk id="32" creationId="{9504BC85-93FD-4D78-9001-E84B36082D77}"/>
          </ac:spMkLst>
        </pc:spChg>
        <pc:cxnChg chg="mod">
          <ac:chgData name="김 석환" userId="60a3c58c27daedc6" providerId="LiveId" clId="{A329999F-2227-4486-A2F5-349EE98D67FB}" dt="2021-05-25T05:15:18.681" v="4" actId="688"/>
          <ac:cxnSpMkLst>
            <pc:docMk/>
            <pc:sldMk cId="1869507520" sldId="262"/>
            <ac:cxnSpMk id="40" creationId="{FB90599D-44C6-4872-986F-EEB3F2B0896D}"/>
          </ac:cxnSpMkLst>
        </pc:cxnChg>
      </pc:sldChg>
      <pc:sldChg chg="addSp delSp modSp mod">
        <pc:chgData name="김 석환" userId="60a3c58c27daedc6" providerId="LiveId" clId="{A329999F-2227-4486-A2F5-349EE98D67FB}" dt="2021-05-25T06:26:01.422" v="1721" actId="20577"/>
        <pc:sldMkLst>
          <pc:docMk/>
          <pc:sldMk cId="1133155292" sldId="263"/>
        </pc:sldMkLst>
        <pc:graphicFrameChg chg="add del mod modGraphic">
          <ac:chgData name="김 석환" userId="60a3c58c27daedc6" providerId="LiveId" clId="{A329999F-2227-4486-A2F5-349EE98D67FB}" dt="2021-05-25T05:52:32.410" v="104" actId="3680"/>
          <ac:graphicFrameMkLst>
            <pc:docMk/>
            <pc:sldMk cId="1133155292" sldId="263"/>
            <ac:graphicFrameMk id="2" creationId="{7189CCF5-10AD-49A3-A963-116B084F1E63}"/>
          </ac:graphicFrameMkLst>
        </pc:graphicFrameChg>
        <pc:graphicFrameChg chg="add del modGraphic">
          <ac:chgData name="김 석환" userId="60a3c58c27daedc6" providerId="LiveId" clId="{A329999F-2227-4486-A2F5-349EE98D67FB}" dt="2021-05-25T05:51:48.280" v="54" actId="3680"/>
          <ac:graphicFrameMkLst>
            <pc:docMk/>
            <pc:sldMk cId="1133155292" sldId="263"/>
            <ac:graphicFrameMk id="3" creationId="{EC078A2E-6115-4550-B3AD-CD7019B27914}"/>
          </ac:graphicFrameMkLst>
        </pc:graphicFrameChg>
        <pc:graphicFrameChg chg="add del mod modGraphic">
          <ac:chgData name="김 석환" userId="60a3c58c27daedc6" providerId="LiveId" clId="{A329999F-2227-4486-A2F5-349EE98D67FB}" dt="2021-05-25T05:52:27.270" v="95" actId="3680"/>
          <ac:graphicFrameMkLst>
            <pc:docMk/>
            <pc:sldMk cId="1133155292" sldId="263"/>
            <ac:graphicFrameMk id="4" creationId="{050F6497-687D-4752-8131-43CCFFDBC966}"/>
          </ac:graphicFrameMkLst>
        </pc:graphicFrameChg>
        <pc:graphicFrameChg chg="add mod modGraphic">
          <ac:chgData name="김 석환" userId="60a3c58c27daedc6" providerId="LiveId" clId="{A329999F-2227-4486-A2F5-349EE98D67FB}" dt="2021-05-25T06:26:01.422" v="1721" actId="20577"/>
          <ac:graphicFrameMkLst>
            <pc:docMk/>
            <pc:sldMk cId="1133155292" sldId="263"/>
            <ac:graphicFrameMk id="5" creationId="{3A71ACB2-B989-4264-B75A-5E3430B422DF}"/>
          </ac:graphicFrameMkLst>
        </pc:graphicFrameChg>
      </pc:sldChg>
      <pc:sldChg chg="addSp delSp modSp mod">
        <pc:chgData name="김 석환" userId="60a3c58c27daedc6" providerId="LiveId" clId="{A329999F-2227-4486-A2F5-349EE98D67FB}" dt="2021-05-25T07:27:36.994" v="4659" actId="20577"/>
        <pc:sldMkLst>
          <pc:docMk/>
          <pc:sldMk cId="2708559275" sldId="264"/>
        </pc:sldMkLst>
        <pc:spChg chg="add mod">
          <ac:chgData name="김 석환" userId="60a3c58c27daedc6" providerId="LiveId" clId="{A329999F-2227-4486-A2F5-349EE98D67FB}" dt="2021-05-25T06:27:53.916" v="1738" actId="1076"/>
          <ac:spMkLst>
            <pc:docMk/>
            <pc:sldMk cId="2708559275" sldId="264"/>
            <ac:spMk id="2" creationId="{CBAC607D-ACDD-43CA-A739-E7C5E5C74212}"/>
          </ac:spMkLst>
        </pc:spChg>
        <pc:spChg chg="add mod">
          <ac:chgData name="김 석환" userId="60a3c58c27daedc6" providerId="LiveId" clId="{A329999F-2227-4486-A2F5-349EE98D67FB}" dt="2021-05-25T06:28:20.523" v="1742" actId="1076"/>
          <ac:spMkLst>
            <pc:docMk/>
            <pc:sldMk cId="2708559275" sldId="264"/>
            <ac:spMk id="4" creationId="{A02B6A6E-C8AE-46BD-85AC-A7DAAB45EC5B}"/>
          </ac:spMkLst>
        </pc:spChg>
        <pc:spChg chg="add mod">
          <ac:chgData name="김 석환" userId="60a3c58c27daedc6" providerId="LiveId" clId="{A329999F-2227-4486-A2F5-349EE98D67FB}" dt="2021-05-25T06:40:10.122" v="2455" actId="20577"/>
          <ac:spMkLst>
            <pc:docMk/>
            <pc:sldMk cId="2708559275" sldId="264"/>
            <ac:spMk id="9" creationId="{0E4C23C3-EF3D-4CD6-84F7-1DA5ADBF06EB}"/>
          </ac:spMkLst>
        </pc:spChg>
        <pc:spChg chg="add mod">
          <ac:chgData name="김 석환" userId="60a3c58c27daedc6" providerId="LiveId" clId="{A329999F-2227-4486-A2F5-349EE98D67FB}" dt="2021-05-25T06:40:30.057" v="2505" actId="20577"/>
          <ac:spMkLst>
            <pc:docMk/>
            <pc:sldMk cId="2708559275" sldId="264"/>
            <ac:spMk id="10" creationId="{DAB429BF-1814-40A3-B476-FA771D2B7ACF}"/>
          </ac:spMkLst>
        </pc:spChg>
        <pc:spChg chg="add mod">
          <ac:chgData name="김 석환" userId="60a3c58c27daedc6" providerId="LiveId" clId="{A329999F-2227-4486-A2F5-349EE98D67FB}" dt="2021-05-25T06:41:12.873" v="2513" actId="208"/>
          <ac:spMkLst>
            <pc:docMk/>
            <pc:sldMk cId="2708559275" sldId="264"/>
            <ac:spMk id="11" creationId="{CA38AE6A-24F2-45C2-BE08-B00C7F81D5FB}"/>
          </ac:spMkLst>
        </pc:spChg>
        <pc:spChg chg="add mod">
          <ac:chgData name="김 석환" userId="60a3c58c27daedc6" providerId="LiveId" clId="{A329999F-2227-4486-A2F5-349EE98D67FB}" dt="2021-05-25T06:41:53.577" v="2607" actId="20577"/>
          <ac:spMkLst>
            <pc:docMk/>
            <pc:sldMk cId="2708559275" sldId="264"/>
            <ac:spMk id="15" creationId="{1FF5BF6E-D316-4674-AA00-4D55B7BBE88C}"/>
          </ac:spMkLst>
        </pc:spChg>
        <pc:spChg chg="add mod">
          <ac:chgData name="김 석환" userId="60a3c58c27daedc6" providerId="LiveId" clId="{A329999F-2227-4486-A2F5-349EE98D67FB}" dt="2021-05-25T07:19:40.943" v="4386" actId="1076"/>
          <ac:spMkLst>
            <pc:docMk/>
            <pc:sldMk cId="2708559275" sldId="264"/>
            <ac:spMk id="16" creationId="{CDA61F0D-5FD9-491F-9F16-6252F7A91A45}"/>
          </ac:spMkLst>
        </pc:spChg>
        <pc:spChg chg="add mod">
          <ac:chgData name="김 석환" userId="60a3c58c27daedc6" providerId="LiveId" clId="{A329999F-2227-4486-A2F5-349EE98D67FB}" dt="2021-05-25T07:19:56.217" v="4413" actId="20577"/>
          <ac:spMkLst>
            <pc:docMk/>
            <pc:sldMk cId="2708559275" sldId="264"/>
            <ac:spMk id="17" creationId="{257AE85E-BE6D-4322-89DB-9D82CE304715}"/>
          </ac:spMkLst>
        </pc:spChg>
        <pc:spChg chg="add del mod">
          <ac:chgData name="김 석환" userId="60a3c58c27daedc6" providerId="LiveId" clId="{A329999F-2227-4486-A2F5-349EE98D67FB}" dt="2021-05-25T07:20:02.646" v="4417"/>
          <ac:spMkLst>
            <pc:docMk/>
            <pc:sldMk cId="2708559275" sldId="264"/>
            <ac:spMk id="18" creationId="{882ABBD3-0F31-4652-AF69-0D505CC25889}"/>
          </ac:spMkLst>
        </pc:spChg>
        <pc:spChg chg="add mod">
          <ac:chgData name="김 석환" userId="60a3c58c27daedc6" providerId="LiveId" clId="{A329999F-2227-4486-A2F5-349EE98D67FB}" dt="2021-05-25T07:20:18.317" v="4431" actId="20577"/>
          <ac:spMkLst>
            <pc:docMk/>
            <pc:sldMk cId="2708559275" sldId="264"/>
            <ac:spMk id="19" creationId="{C32315B9-32E1-440A-9170-9846F7B8046E}"/>
          </ac:spMkLst>
        </pc:spChg>
        <pc:spChg chg="add mod">
          <ac:chgData name="김 석환" userId="60a3c58c27daedc6" providerId="LiveId" clId="{A329999F-2227-4486-A2F5-349EE98D67FB}" dt="2021-05-25T07:27:36.994" v="4659" actId="20577"/>
          <ac:spMkLst>
            <pc:docMk/>
            <pc:sldMk cId="2708559275" sldId="264"/>
            <ac:spMk id="20" creationId="{6EF8C0AC-6346-4AA0-964A-B03756F05BFD}"/>
          </ac:spMkLst>
        </pc:spChg>
        <pc:picChg chg="mod">
          <ac:chgData name="김 석환" userId="60a3c58c27daedc6" providerId="LiveId" clId="{A329999F-2227-4486-A2F5-349EE98D67FB}" dt="2021-05-25T06:27:35.581" v="1734" actId="1076"/>
          <ac:picMkLst>
            <pc:docMk/>
            <pc:sldMk cId="2708559275" sldId="264"/>
            <ac:picMk id="3" creationId="{AF7463E5-1648-4A06-968A-47AA75849DB2}"/>
          </ac:picMkLst>
        </pc:picChg>
        <pc:cxnChg chg="add mod">
          <ac:chgData name="김 석환" userId="60a3c58c27daedc6" providerId="LiveId" clId="{A329999F-2227-4486-A2F5-349EE98D67FB}" dt="2021-05-25T06:39:28.605" v="2401" actId="1582"/>
          <ac:cxnSpMkLst>
            <pc:docMk/>
            <pc:sldMk cId="2708559275" sldId="264"/>
            <ac:cxnSpMk id="6" creationId="{9F8AD20C-E3FF-4F9E-BAB6-01218556F517}"/>
          </ac:cxnSpMkLst>
        </pc:cxnChg>
        <pc:cxnChg chg="add mod">
          <ac:chgData name="김 석환" userId="60a3c58c27daedc6" providerId="LiveId" clId="{A329999F-2227-4486-A2F5-349EE98D67FB}" dt="2021-05-25T06:39:36.196" v="2402" actId="1582"/>
          <ac:cxnSpMkLst>
            <pc:docMk/>
            <pc:sldMk cId="2708559275" sldId="264"/>
            <ac:cxnSpMk id="8" creationId="{BA5D7D17-D892-4C97-BF3B-83EABF47B116}"/>
          </ac:cxnSpMkLst>
        </pc:cxnChg>
        <pc:cxnChg chg="add mod">
          <ac:chgData name="김 석환" userId="60a3c58c27daedc6" providerId="LiveId" clId="{A329999F-2227-4486-A2F5-349EE98D67FB}" dt="2021-05-25T06:41:31.129" v="2516" actId="1582"/>
          <ac:cxnSpMkLst>
            <pc:docMk/>
            <pc:sldMk cId="2708559275" sldId="264"/>
            <ac:cxnSpMk id="13" creationId="{AFEB96E3-4F09-4CD0-A6FD-85363F06FA52}"/>
          </ac:cxnSpMkLst>
        </pc:cxnChg>
      </pc:sldChg>
      <pc:sldChg chg="addSp delSp modSp mod">
        <pc:chgData name="김 석환" userId="60a3c58c27daedc6" providerId="LiveId" clId="{A329999F-2227-4486-A2F5-349EE98D67FB}" dt="2021-05-25T07:38:32.874" v="5679"/>
        <pc:sldMkLst>
          <pc:docMk/>
          <pc:sldMk cId="4255128641" sldId="265"/>
        </pc:sldMkLst>
        <pc:spChg chg="add mod">
          <ac:chgData name="김 석환" userId="60a3c58c27daedc6" providerId="LiveId" clId="{A329999F-2227-4486-A2F5-349EE98D67FB}" dt="2021-05-25T06:29:45.171" v="1745" actId="207"/>
          <ac:spMkLst>
            <pc:docMk/>
            <pc:sldMk cId="4255128641" sldId="265"/>
            <ac:spMk id="2" creationId="{0D87BDA3-CC30-41F7-BDC8-C9871144F1A3}"/>
          </ac:spMkLst>
        </pc:spChg>
        <pc:spChg chg="add mod">
          <ac:chgData name="김 석환" userId="60a3c58c27daedc6" providerId="LiveId" clId="{A329999F-2227-4486-A2F5-349EE98D67FB}" dt="2021-05-25T06:30:00.224" v="1748" actId="207"/>
          <ac:spMkLst>
            <pc:docMk/>
            <pc:sldMk cId="4255128641" sldId="265"/>
            <ac:spMk id="3" creationId="{451596E0-F2E9-41B1-8950-9E1DF9C28CC5}"/>
          </ac:spMkLst>
        </pc:spChg>
        <pc:spChg chg="add mod">
          <ac:chgData name="김 석환" userId="60a3c58c27daedc6" providerId="LiveId" clId="{A329999F-2227-4486-A2F5-349EE98D67FB}" dt="2021-05-25T06:30:15.110" v="1751" actId="208"/>
          <ac:spMkLst>
            <pc:docMk/>
            <pc:sldMk cId="4255128641" sldId="265"/>
            <ac:spMk id="4" creationId="{C9A7227C-DD07-4C02-AC57-81DA92173CD3}"/>
          </ac:spMkLst>
        </pc:spChg>
        <pc:spChg chg="add del mod">
          <ac:chgData name="김 석환" userId="60a3c58c27daedc6" providerId="LiveId" clId="{A329999F-2227-4486-A2F5-349EE98D67FB}" dt="2021-05-25T06:37:09.960" v="2187" actId="21"/>
          <ac:spMkLst>
            <pc:docMk/>
            <pc:sldMk cId="4255128641" sldId="265"/>
            <ac:spMk id="7" creationId="{9CC1CB5F-9075-43EA-9A73-D2AD906C7BFE}"/>
          </ac:spMkLst>
        </pc:spChg>
        <pc:spChg chg="add mod">
          <ac:chgData name="김 석환" userId="60a3c58c27daedc6" providerId="LiveId" clId="{A329999F-2227-4486-A2F5-349EE98D67FB}" dt="2021-05-25T06:30:47.064" v="1756" actId="1076"/>
          <ac:spMkLst>
            <pc:docMk/>
            <pc:sldMk cId="4255128641" sldId="265"/>
            <ac:spMk id="9" creationId="{27995A03-8A42-4935-930D-AF9B79E56DFB}"/>
          </ac:spMkLst>
        </pc:spChg>
        <pc:spChg chg="add mod">
          <ac:chgData name="김 석환" userId="60a3c58c27daedc6" providerId="LiveId" clId="{A329999F-2227-4486-A2F5-349EE98D67FB}" dt="2021-05-25T06:37:35.219" v="2197" actId="1076"/>
          <ac:spMkLst>
            <pc:docMk/>
            <pc:sldMk cId="4255128641" sldId="265"/>
            <ac:spMk id="11" creationId="{E6A48F1E-CD3B-45B4-A2D9-B7AC3DA01327}"/>
          </ac:spMkLst>
        </pc:spChg>
        <pc:spChg chg="add mod">
          <ac:chgData name="김 석환" userId="60a3c58c27daedc6" providerId="LiveId" clId="{A329999F-2227-4486-A2F5-349EE98D67FB}" dt="2021-05-25T06:31:07.297" v="1763" actId="20577"/>
          <ac:spMkLst>
            <pc:docMk/>
            <pc:sldMk cId="4255128641" sldId="265"/>
            <ac:spMk id="12" creationId="{640F3603-F381-4160-B426-93B9C8E2836A}"/>
          </ac:spMkLst>
        </pc:spChg>
        <pc:spChg chg="add del mod">
          <ac:chgData name="김 석환" userId="60a3c58c27daedc6" providerId="LiveId" clId="{A329999F-2227-4486-A2F5-349EE98D67FB}" dt="2021-05-25T06:37:31.568" v="2196" actId="21"/>
          <ac:spMkLst>
            <pc:docMk/>
            <pc:sldMk cId="4255128641" sldId="265"/>
            <ac:spMk id="13" creationId="{B080A646-86E7-4242-963A-F65BC3033DF1}"/>
          </ac:spMkLst>
        </pc:spChg>
        <pc:spChg chg="add del mod">
          <ac:chgData name="김 석환" userId="60a3c58c27daedc6" providerId="LiveId" clId="{A329999F-2227-4486-A2F5-349EE98D67FB}" dt="2021-05-25T06:37:15.750" v="2189" actId="21"/>
          <ac:spMkLst>
            <pc:docMk/>
            <pc:sldMk cId="4255128641" sldId="265"/>
            <ac:spMk id="14" creationId="{5E770EEE-A1E8-43C2-82AD-D07D31EBD1CA}"/>
          </ac:spMkLst>
        </pc:spChg>
        <pc:spChg chg="add del mod">
          <ac:chgData name="김 석환" userId="60a3c58c27daedc6" providerId="LiveId" clId="{A329999F-2227-4486-A2F5-349EE98D67FB}" dt="2021-05-25T06:37:12.634" v="2188" actId="21"/>
          <ac:spMkLst>
            <pc:docMk/>
            <pc:sldMk cId="4255128641" sldId="265"/>
            <ac:spMk id="15" creationId="{898B2374-4F55-474E-80DB-E37BFAF25E13}"/>
          </ac:spMkLst>
        </pc:spChg>
        <pc:spChg chg="add mod">
          <ac:chgData name="김 석환" userId="60a3c58c27daedc6" providerId="LiveId" clId="{A329999F-2227-4486-A2F5-349EE98D67FB}" dt="2021-05-25T07:38:32.874" v="5679"/>
          <ac:spMkLst>
            <pc:docMk/>
            <pc:sldMk cId="4255128641" sldId="265"/>
            <ac:spMk id="16" creationId="{7DFD6318-A49D-49C7-AE1B-14B8BAEF837A}"/>
          </ac:spMkLst>
        </pc:spChg>
        <pc:spChg chg="add del mod">
          <ac:chgData name="김 석환" userId="60a3c58c27daedc6" providerId="LiveId" clId="{A329999F-2227-4486-A2F5-349EE98D67FB}" dt="2021-05-25T06:37:20.861" v="2192" actId="21"/>
          <ac:spMkLst>
            <pc:docMk/>
            <pc:sldMk cId="4255128641" sldId="265"/>
            <ac:spMk id="16" creationId="{959DED0F-52C0-43B0-B5F8-463C94BD0444}"/>
          </ac:spMkLst>
        </pc:spChg>
        <pc:spChg chg="add del mod">
          <ac:chgData name="김 석환" userId="60a3c58c27daedc6" providerId="LiveId" clId="{A329999F-2227-4486-A2F5-349EE98D67FB}" dt="2021-05-25T06:37:22.382" v="2193" actId="21"/>
          <ac:spMkLst>
            <pc:docMk/>
            <pc:sldMk cId="4255128641" sldId="265"/>
            <ac:spMk id="17" creationId="{E21729C7-7819-4873-84F9-D533A859DC55}"/>
          </ac:spMkLst>
        </pc:spChg>
        <pc:spChg chg="add del mod">
          <ac:chgData name="김 석환" userId="60a3c58c27daedc6" providerId="LiveId" clId="{A329999F-2227-4486-A2F5-349EE98D67FB}" dt="2021-05-25T06:37:23.977" v="2194" actId="21"/>
          <ac:spMkLst>
            <pc:docMk/>
            <pc:sldMk cId="4255128641" sldId="265"/>
            <ac:spMk id="18" creationId="{8A66BB5B-25D7-47BA-9E72-1AC597054806}"/>
          </ac:spMkLst>
        </pc:spChg>
        <pc:spChg chg="add del mod">
          <ac:chgData name="김 석환" userId="60a3c58c27daedc6" providerId="LiveId" clId="{A329999F-2227-4486-A2F5-349EE98D67FB}" dt="2021-05-25T06:37:19.305" v="2191" actId="21"/>
          <ac:spMkLst>
            <pc:docMk/>
            <pc:sldMk cId="4255128641" sldId="265"/>
            <ac:spMk id="19" creationId="{0C8C8315-9496-4E5E-8AEB-A117741F1561}"/>
          </ac:spMkLst>
        </pc:spChg>
        <pc:spChg chg="add del mod">
          <ac:chgData name="김 석환" userId="60a3c58c27daedc6" providerId="LiveId" clId="{A329999F-2227-4486-A2F5-349EE98D67FB}" dt="2021-05-25T06:37:17.766" v="2190" actId="21"/>
          <ac:spMkLst>
            <pc:docMk/>
            <pc:sldMk cId="4255128641" sldId="265"/>
            <ac:spMk id="20" creationId="{9676DF20-32C0-4245-92B3-629B29ABAC1D}"/>
          </ac:spMkLst>
        </pc:spChg>
        <pc:spChg chg="add del mod">
          <ac:chgData name="김 석환" userId="60a3c58c27daedc6" providerId="LiveId" clId="{A329999F-2227-4486-A2F5-349EE98D67FB}" dt="2021-05-25T06:37:25.525" v="2195" actId="21"/>
          <ac:spMkLst>
            <pc:docMk/>
            <pc:sldMk cId="4255128641" sldId="265"/>
            <ac:spMk id="21" creationId="{F7191C4B-43CE-4BE9-8857-CC690EEFB233}"/>
          </ac:spMkLst>
        </pc:spChg>
        <pc:spChg chg="add mod">
          <ac:chgData name="김 석환" userId="60a3c58c27daedc6" providerId="LiveId" clId="{A329999F-2227-4486-A2F5-349EE98D67FB}" dt="2021-05-25T06:38:55.877" v="2397"/>
          <ac:spMkLst>
            <pc:docMk/>
            <pc:sldMk cId="4255128641" sldId="265"/>
            <ac:spMk id="22" creationId="{52197769-8B97-4387-B919-6D4C2931D516}"/>
          </ac:spMkLst>
        </pc:spChg>
        <pc:spChg chg="add mod">
          <ac:chgData name="김 석환" userId="60a3c58c27daedc6" providerId="LiveId" clId="{A329999F-2227-4486-A2F5-349EE98D67FB}" dt="2021-05-25T06:38:40.438" v="2354"/>
          <ac:spMkLst>
            <pc:docMk/>
            <pc:sldMk cId="4255128641" sldId="265"/>
            <ac:spMk id="23" creationId="{3689E5EF-DE5E-4959-B5A6-58EB01F9CD91}"/>
          </ac:spMkLst>
        </pc:spChg>
        <pc:spChg chg="add mod">
          <ac:chgData name="김 석환" userId="60a3c58c27daedc6" providerId="LiveId" clId="{A329999F-2227-4486-A2F5-349EE98D67FB}" dt="2021-05-25T06:43:47.857" v="2782"/>
          <ac:spMkLst>
            <pc:docMk/>
            <pc:sldMk cId="4255128641" sldId="265"/>
            <ac:spMk id="24" creationId="{40CF727D-1026-4FC4-887F-381380936E50}"/>
          </ac:spMkLst>
        </pc:spChg>
        <pc:spChg chg="add del mod">
          <ac:chgData name="김 석환" userId="60a3c58c27daedc6" providerId="LiveId" clId="{A329999F-2227-4486-A2F5-349EE98D67FB}" dt="2021-05-25T06:38:22.853" v="2332" actId="21"/>
          <ac:spMkLst>
            <pc:docMk/>
            <pc:sldMk cId="4255128641" sldId="265"/>
            <ac:spMk id="25" creationId="{3004C3E0-5956-4B40-8DE5-767DCCD1B8B4}"/>
          </ac:spMkLst>
        </pc:spChg>
        <pc:spChg chg="add del mod">
          <ac:chgData name="김 석환" userId="60a3c58c27daedc6" providerId="LiveId" clId="{A329999F-2227-4486-A2F5-349EE98D67FB}" dt="2021-05-25T07:13:35.129" v="4229" actId="21"/>
          <ac:spMkLst>
            <pc:docMk/>
            <pc:sldMk cId="4255128641" sldId="265"/>
            <ac:spMk id="26" creationId="{ECDC11F0-555C-4821-AE79-375829F991D0}"/>
          </ac:spMkLst>
        </pc:spChg>
        <pc:spChg chg="add mod">
          <ac:chgData name="김 석환" userId="60a3c58c27daedc6" providerId="LiveId" clId="{A329999F-2227-4486-A2F5-349EE98D67FB}" dt="2021-05-25T07:08:32.834" v="4134"/>
          <ac:spMkLst>
            <pc:docMk/>
            <pc:sldMk cId="4255128641" sldId="265"/>
            <ac:spMk id="27" creationId="{A31A343F-CA2A-4686-8831-810FC08A0C21}"/>
          </ac:spMkLst>
        </pc:spChg>
        <pc:spChg chg="add mod">
          <ac:chgData name="김 석환" userId="60a3c58c27daedc6" providerId="LiveId" clId="{A329999F-2227-4486-A2F5-349EE98D67FB}" dt="2021-05-25T07:09:20.356" v="4166" actId="14100"/>
          <ac:spMkLst>
            <pc:docMk/>
            <pc:sldMk cId="4255128641" sldId="265"/>
            <ac:spMk id="28" creationId="{E5F52E7B-55DE-4D44-97C3-057AF240B7FF}"/>
          </ac:spMkLst>
        </pc:spChg>
      </pc:sldChg>
      <pc:sldChg chg="addSp delSp modSp mod ord">
        <pc:chgData name="김 석환" userId="60a3c58c27daedc6" providerId="LiveId" clId="{A329999F-2227-4486-A2F5-349EE98D67FB}" dt="2021-05-25T07:38:36.385" v="5680"/>
        <pc:sldMkLst>
          <pc:docMk/>
          <pc:sldMk cId="2481902487" sldId="266"/>
        </pc:sldMkLst>
        <pc:spChg chg="add mod">
          <ac:chgData name="김 석환" userId="60a3c58c27daedc6" providerId="LiveId" clId="{A329999F-2227-4486-A2F5-349EE98D67FB}" dt="2021-05-25T06:46:55.877" v="2923" actId="208"/>
          <ac:spMkLst>
            <pc:docMk/>
            <pc:sldMk cId="2481902487" sldId="266"/>
            <ac:spMk id="2" creationId="{720B1FAB-567F-4AC8-A573-504E2ED80576}"/>
          </ac:spMkLst>
        </pc:spChg>
        <pc:spChg chg="add del mod">
          <ac:chgData name="김 석환" userId="60a3c58c27daedc6" providerId="LiveId" clId="{A329999F-2227-4486-A2F5-349EE98D67FB}" dt="2021-05-25T06:51:26.552" v="3011" actId="21"/>
          <ac:spMkLst>
            <pc:docMk/>
            <pc:sldMk cId="2481902487" sldId="266"/>
            <ac:spMk id="3" creationId="{08EE9492-FB7E-4A82-8AFE-A776F87D6E91}"/>
          </ac:spMkLst>
        </pc:spChg>
        <pc:spChg chg="add del mod">
          <ac:chgData name="김 석환" userId="60a3c58c27daedc6" providerId="LiveId" clId="{A329999F-2227-4486-A2F5-349EE98D67FB}" dt="2021-05-25T06:51:28.535" v="3012" actId="21"/>
          <ac:spMkLst>
            <pc:docMk/>
            <pc:sldMk cId="2481902487" sldId="266"/>
            <ac:spMk id="4" creationId="{45506C28-18B2-4814-AFA8-C50171506C1F}"/>
          </ac:spMkLst>
        </pc:spChg>
        <pc:spChg chg="add del mod">
          <ac:chgData name="김 석환" userId="60a3c58c27daedc6" providerId="LiveId" clId="{A329999F-2227-4486-A2F5-349EE98D67FB}" dt="2021-05-25T06:51:34.483" v="3013" actId="21"/>
          <ac:spMkLst>
            <pc:docMk/>
            <pc:sldMk cId="2481902487" sldId="266"/>
            <ac:spMk id="7" creationId="{CC2A4CB2-FBC9-4244-A7F3-87104AE6B602}"/>
          </ac:spMkLst>
        </pc:spChg>
        <pc:spChg chg="add mod">
          <ac:chgData name="김 석환" userId="60a3c58c27daedc6" providerId="LiveId" clId="{A329999F-2227-4486-A2F5-349EE98D67FB}" dt="2021-05-25T07:38:36.385" v="5680"/>
          <ac:spMkLst>
            <pc:docMk/>
            <pc:sldMk cId="2481902487" sldId="266"/>
            <ac:spMk id="12" creationId="{D79D0BE1-1165-461D-9093-CF653C0B2BCF}"/>
          </ac:spMkLst>
        </pc:spChg>
        <pc:spChg chg="add del mod">
          <ac:chgData name="김 석환" userId="60a3c58c27daedc6" providerId="LiveId" clId="{A329999F-2227-4486-A2F5-349EE98D67FB}" dt="2021-05-25T06:51:39.591" v="3014" actId="21"/>
          <ac:spMkLst>
            <pc:docMk/>
            <pc:sldMk cId="2481902487" sldId="266"/>
            <ac:spMk id="12" creationId="{E9DD1F83-F942-450E-AB41-1ACAE599F125}"/>
          </ac:spMkLst>
        </pc:spChg>
        <pc:spChg chg="add del mod">
          <ac:chgData name="김 석환" userId="60a3c58c27daedc6" providerId="LiveId" clId="{A329999F-2227-4486-A2F5-349EE98D67FB}" dt="2021-05-25T06:48:35.424" v="2941"/>
          <ac:spMkLst>
            <pc:docMk/>
            <pc:sldMk cId="2481902487" sldId="266"/>
            <ac:spMk id="13" creationId="{8B429581-A77C-4572-B976-5D0ADC6F940E}"/>
          </ac:spMkLst>
        </pc:spChg>
        <pc:spChg chg="add mod">
          <ac:chgData name="김 석환" userId="60a3c58c27daedc6" providerId="LiveId" clId="{A329999F-2227-4486-A2F5-349EE98D67FB}" dt="2021-05-25T06:48:45.957" v="2943" actId="1076"/>
          <ac:spMkLst>
            <pc:docMk/>
            <pc:sldMk cId="2481902487" sldId="266"/>
            <ac:spMk id="14" creationId="{D49165A5-CE08-47AE-A011-C1F8C13CD583}"/>
          </ac:spMkLst>
        </pc:spChg>
        <pc:spChg chg="add del mod">
          <ac:chgData name="김 석환" userId="60a3c58c27daedc6" providerId="LiveId" clId="{A329999F-2227-4486-A2F5-349EE98D67FB}" dt="2021-05-25T06:50:59.597" v="2955" actId="21"/>
          <ac:spMkLst>
            <pc:docMk/>
            <pc:sldMk cId="2481902487" sldId="266"/>
            <ac:spMk id="15" creationId="{18E461BE-8416-4406-919C-9029AABB3D89}"/>
          </ac:spMkLst>
        </pc:spChg>
        <pc:spChg chg="add del mod">
          <ac:chgData name="김 석환" userId="60a3c58c27daedc6" providerId="LiveId" clId="{A329999F-2227-4486-A2F5-349EE98D67FB}" dt="2021-05-25T06:50:57.145" v="2954" actId="21"/>
          <ac:spMkLst>
            <pc:docMk/>
            <pc:sldMk cId="2481902487" sldId="266"/>
            <ac:spMk id="16" creationId="{0CC6C0F5-E5D8-4E21-A695-8E1468F30E68}"/>
          </ac:spMkLst>
        </pc:spChg>
        <pc:spChg chg="add del mod">
          <ac:chgData name="김 석환" userId="60a3c58c27daedc6" providerId="LiveId" clId="{A329999F-2227-4486-A2F5-349EE98D67FB}" dt="2021-05-25T06:49:23.015" v="2953" actId="21"/>
          <ac:spMkLst>
            <pc:docMk/>
            <pc:sldMk cId="2481902487" sldId="266"/>
            <ac:spMk id="17" creationId="{FAFE56AF-9D95-42E5-9333-17F1C0DEB679}"/>
          </ac:spMkLst>
        </pc:spChg>
        <pc:spChg chg="add del mod">
          <ac:chgData name="김 석환" userId="60a3c58c27daedc6" providerId="LiveId" clId="{A329999F-2227-4486-A2F5-349EE98D67FB}" dt="2021-05-25T06:49:15.064" v="2952" actId="21"/>
          <ac:spMkLst>
            <pc:docMk/>
            <pc:sldMk cId="2481902487" sldId="266"/>
            <ac:spMk id="18" creationId="{DFB0B8AB-BEBC-47DF-9535-DD72D9CE1E04}"/>
          </ac:spMkLst>
        </pc:spChg>
        <pc:spChg chg="add mod">
          <ac:chgData name="김 석환" userId="60a3c58c27daedc6" providerId="LiveId" clId="{A329999F-2227-4486-A2F5-349EE98D67FB}" dt="2021-05-25T06:52:21.784" v="3153" actId="20577"/>
          <ac:spMkLst>
            <pc:docMk/>
            <pc:sldMk cId="2481902487" sldId="266"/>
            <ac:spMk id="19" creationId="{EDAEC3F1-D878-48F5-89EF-F2DF164B8620}"/>
          </ac:spMkLst>
        </pc:spChg>
        <pc:spChg chg="add mod">
          <ac:chgData name="김 석환" userId="60a3c58c27daedc6" providerId="LiveId" clId="{A329999F-2227-4486-A2F5-349EE98D67FB}" dt="2021-05-25T07:11:06.405" v="4202"/>
          <ac:spMkLst>
            <pc:docMk/>
            <pc:sldMk cId="2481902487" sldId="266"/>
            <ac:spMk id="20" creationId="{A5922910-0CFE-4E28-AE4E-5AA658F66E61}"/>
          </ac:spMkLst>
        </pc:spChg>
        <pc:spChg chg="add mod">
          <ac:chgData name="김 석환" userId="60a3c58c27daedc6" providerId="LiveId" clId="{A329999F-2227-4486-A2F5-349EE98D67FB}" dt="2021-05-25T07:09:56.452" v="4194" actId="20577"/>
          <ac:spMkLst>
            <pc:docMk/>
            <pc:sldMk cId="2481902487" sldId="266"/>
            <ac:spMk id="21" creationId="{CE067B07-458E-4757-A428-586F4B3D7A0E}"/>
          </ac:spMkLst>
        </pc:spChg>
        <pc:spChg chg="add mod">
          <ac:chgData name="김 석환" userId="60a3c58c27daedc6" providerId="LiveId" clId="{A329999F-2227-4486-A2F5-349EE98D67FB}" dt="2021-05-25T07:12:47.138" v="4227" actId="20577"/>
          <ac:spMkLst>
            <pc:docMk/>
            <pc:sldMk cId="2481902487" sldId="266"/>
            <ac:spMk id="22" creationId="{EBF93864-F2CF-4D60-9393-F73AACF8E87E}"/>
          </ac:spMkLst>
        </pc:spChg>
        <pc:spChg chg="add del mod">
          <ac:chgData name="김 석환" userId="60a3c58c27daedc6" providerId="LiveId" clId="{A329999F-2227-4486-A2F5-349EE98D67FB}" dt="2021-05-25T07:12:16.985" v="4204"/>
          <ac:spMkLst>
            <pc:docMk/>
            <pc:sldMk cId="2481902487" sldId="266"/>
            <ac:spMk id="23" creationId="{69C68AF8-BCE0-448F-A973-D40159645448}"/>
          </ac:spMkLst>
        </pc:spChg>
      </pc:sldChg>
      <pc:sldChg chg="addSp modSp mod ord">
        <pc:chgData name="김 석환" userId="60a3c58c27daedc6" providerId="LiveId" clId="{A329999F-2227-4486-A2F5-349EE98D67FB}" dt="2021-05-25T07:38:38.541" v="5681"/>
        <pc:sldMkLst>
          <pc:docMk/>
          <pc:sldMk cId="1320382963" sldId="267"/>
        </pc:sldMkLst>
        <pc:spChg chg="add mod">
          <ac:chgData name="김 석환" userId="60a3c58c27daedc6" providerId="LiveId" clId="{A329999F-2227-4486-A2F5-349EE98D67FB}" dt="2021-05-25T07:03:55.920" v="3820" actId="207"/>
          <ac:spMkLst>
            <pc:docMk/>
            <pc:sldMk cId="1320382963" sldId="267"/>
            <ac:spMk id="2" creationId="{A7E4493B-784A-4151-AF91-43A749FBE7FE}"/>
          </ac:spMkLst>
        </pc:spChg>
        <pc:spChg chg="add mod">
          <ac:chgData name="김 석환" userId="60a3c58c27daedc6" providerId="LiveId" clId="{A329999F-2227-4486-A2F5-349EE98D67FB}" dt="2021-05-25T07:04:17.855" v="3823" actId="208"/>
          <ac:spMkLst>
            <pc:docMk/>
            <pc:sldMk cId="1320382963" sldId="267"/>
            <ac:spMk id="3" creationId="{69B17D27-B56A-4B83-85DB-DFD30B1CDAF5}"/>
          </ac:spMkLst>
        </pc:spChg>
        <pc:spChg chg="add mod">
          <ac:chgData name="김 석환" userId="60a3c58c27daedc6" providerId="LiveId" clId="{A329999F-2227-4486-A2F5-349EE98D67FB}" dt="2021-05-25T07:04:31.026" v="3826" actId="208"/>
          <ac:spMkLst>
            <pc:docMk/>
            <pc:sldMk cId="1320382963" sldId="267"/>
            <ac:spMk id="4" creationId="{15AC08D1-3B67-4024-BA5B-3FBA1878DE61}"/>
          </ac:spMkLst>
        </pc:spChg>
        <pc:spChg chg="add mod">
          <ac:chgData name="김 석환" userId="60a3c58c27daedc6" providerId="LiveId" clId="{A329999F-2227-4486-A2F5-349EE98D67FB}" dt="2021-05-25T07:04:46.224" v="3830" actId="208"/>
          <ac:spMkLst>
            <pc:docMk/>
            <pc:sldMk cId="1320382963" sldId="267"/>
            <ac:spMk id="7" creationId="{36335572-9C2E-46E2-AC05-CA3F7881E831}"/>
          </ac:spMkLst>
        </pc:spChg>
        <pc:spChg chg="add mod">
          <ac:chgData name="김 석환" userId="60a3c58c27daedc6" providerId="LiveId" clId="{A329999F-2227-4486-A2F5-349EE98D67FB}" dt="2021-05-25T07:04:59.946" v="3832" actId="1076"/>
          <ac:spMkLst>
            <pc:docMk/>
            <pc:sldMk cId="1320382963" sldId="267"/>
            <ac:spMk id="9" creationId="{EF8F49DB-5E96-4A69-95F6-EBD50CA40538}"/>
          </ac:spMkLst>
        </pc:spChg>
        <pc:spChg chg="add mod">
          <ac:chgData name="김 석환" userId="60a3c58c27daedc6" providerId="LiveId" clId="{A329999F-2227-4486-A2F5-349EE98D67FB}" dt="2021-05-25T07:05:20.257" v="3841" actId="20577"/>
          <ac:spMkLst>
            <pc:docMk/>
            <pc:sldMk cId="1320382963" sldId="267"/>
            <ac:spMk id="11" creationId="{7A9CB1E3-252C-41C9-A118-BE544B6EFF3D}"/>
          </ac:spMkLst>
        </pc:spChg>
        <pc:spChg chg="add mod">
          <ac:chgData name="김 석환" userId="60a3c58c27daedc6" providerId="LiveId" clId="{A329999F-2227-4486-A2F5-349EE98D67FB}" dt="2021-05-25T07:05:23.216" v="3843" actId="20577"/>
          <ac:spMkLst>
            <pc:docMk/>
            <pc:sldMk cId="1320382963" sldId="267"/>
            <ac:spMk id="12" creationId="{3B434B27-5DA1-4756-8D82-F28825ED643E}"/>
          </ac:spMkLst>
        </pc:spChg>
        <pc:spChg chg="add mod">
          <ac:chgData name="김 석환" userId="60a3c58c27daedc6" providerId="LiveId" clId="{A329999F-2227-4486-A2F5-349EE98D67FB}" dt="2021-05-25T07:05:26.057" v="3845" actId="20577"/>
          <ac:spMkLst>
            <pc:docMk/>
            <pc:sldMk cId="1320382963" sldId="267"/>
            <ac:spMk id="13" creationId="{8C4568E2-4900-46F5-82B2-F405101C27EC}"/>
          </ac:spMkLst>
        </pc:spChg>
        <pc:spChg chg="add mod">
          <ac:chgData name="김 석환" userId="60a3c58c27daedc6" providerId="LiveId" clId="{A329999F-2227-4486-A2F5-349EE98D67FB}" dt="2021-05-25T07:05:37.900" v="3846"/>
          <ac:spMkLst>
            <pc:docMk/>
            <pc:sldMk cId="1320382963" sldId="267"/>
            <ac:spMk id="14" creationId="{95C31743-2501-4826-951B-DF61F2AE6AD4}"/>
          </ac:spMkLst>
        </pc:spChg>
        <pc:spChg chg="add mod">
          <ac:chgData name="김 석환" userId="60a3c58c27daedc6" providerId="LiveId" clId="{A329999F-2227-4486-A2F5-349EE98D67FB}" dt="2021-05-25T07:06:26.885" v="4017" actId="20577"/>
          <ac:spMkLst>
            <pc:docMk/>
            <pc:sldMk cId="1320382963" sldId="267"/>
            <ac:spMk id="15" creationId="{ADB936D9-02E5-4C96-8D35-D5CB40D7DBE1}"/>
          </ac:spMkLst>
        </pc:spChg>
        <pc:spChg chg="add mod">
          <ac:chgData name="김 석환" userId="60a3c58c27daedc6" providerId="LiveId" clId="{A329999F-2227-4486-A2F5-349EE98D67FB}" dt="2021-05-25T07:06:54.110" v="4092" actId="20577"/>
          <ac:spMkLst>
            <pc:docMk/>
            <pc:sldMk cId="1320382963" sldId="267"/>
            <ac:spMk id="16" creationId="{02E53C8B-4F20-4154-A108-B5D9EBD60315}"/>
          </ac:spMkLst>
        </pc:spChg>
        <pc:spChg chg="add mod">
          <ac:chgData name="김 석환" userId="60a3c58c27daedc6" providerId="LiveId" clId="{A329999F-2227-4486-A2F5-349EE98D67FB}" dt="2021-05-25T07:07:13.666" v="4096" actId="20577"/>
          <ac:spMkLst>
            <pc:docMk/>
            <pc:sldMk cId="1320382963" sldId="267"/>
            <ac:spMk id="17" creationId="{A4E730BD-73CE-4D66-B73E-FAA92B9CA6DD}"/>
          </ac:spMkLst>
        </pc:spChg>
        <pc:spChg chg="add mod">
          <ac:chgData name="김 석환" userId="60a3c58c27daedc6" providerId="LiveId" clId="{A329999F-2227-4486-A2F5-349EE98D67FB}" dt="2021-05-25T07:14:16.293" v="4254"/>
          <ac:spMkLst>
            <pc:docMk/>
            <pc:sldMk cId="1320382963" sldId="267"/>
            <ac:spMk id="18" creationId="{17CF445E-7665-48EB-8AE2-5226975AFC6E}"/>
          </ac:spMkLst>
        </pc:spChg>
        <pc:spChg chg="add mod">
          <ac:chgData name="김 석환" userId="60a3c58c27daedc6" providerId="LiveId" clId="{A329999F-2227-4486-A2F5-349EE98D67FB}" dt="2021-05-25T07:14:48.367" v="4286" actId="14100"/>
          <ac:spMkLst>
            <pc:docMk/>
            <pc:sldMk cId="1320382963" sldId="267"/>
            <ac:spMk id="19" creationId="{EAFF4B6C-5AEC-45D7-BD16-265AEECDC6A2}"/>
          </ac:spMkLst>
        </pc:spChg>
        <pc:spChg chg="add mod">
          <ac:chgData name="김 석환" userId="60a3c58c27daedc6" providerId="LiveId" clId="{A329999F-2227-4486-A2F5-349EE98D67FB}" dt="2021-05-25T07:38:38.541" v="5681"/>
          <ac:spMkLst>
            <pc:docMk/>
            <pc:sldMk cId="1320382963" sldId="267"/>
            <ac:spMk id="20" creationId="{0833085B-F771-4BAA-9C8F-E64F42C6B5D7}"/>
          </ac:spMkLst>
        </pc:spChg>
      </pc:sldChg>
      <pc:sldChg chg="addSp delSp modSp mod">
        <pc:chgData name="김 석환" userId="60a3c58c27daedc6" providerId="LiveId" clId="{A329999F-2227-4486-A2F5-349EE98D67FB}" dt="2021-05-25T07:32:52.192" v="4963" actId="20577"/>
        <pc:sldMkLst>
          <pc:docMk/>
          <pc:sldMk cId="2714328092" sldId="268"/>
        </pc:sldMkLst>
        <pc:spChg chg="add del">
          <ac:chgData name="김 석환" userId="60a3c58c27daedc6" providerId="LiveId" clId="{A329999F-2227-4486-A2F5-349EE98D67FB}" dt="2021-05-25T06:44:00.912" v="2784" actId="11529"/>
          <ac:spMkLst>
            <pc:docMk/>
            <pc:sldMk cId="2714328092" sldId="268"/>
            <ac:spMk id="2" creationId="{9CD26DC0-83E1-449C-ACE7-789506372E55}"/>
          </ac:spMkLst>
        </pc:spChg>
        <pc:spChg chg="add mod">
          <ac:chgData name="김 석환" userId="60a3c58c27daedc6" providerId="LiveId" clId="{A329999F-2227-4486-A2F5-349EE98D67FB}" dt="2021-05-25T06:44:32.136" v="2787" actId="208"/>
          <ac:spMkLst>
            <pc:docMk/>
            <pc:sldMk cId="2714328092" sldId="268"/>
            <ac:spMk id="4" creationId="{0D440F2A-B0D6-4BE2-B40F-698ABBDBC539}"/>
          </ac:spMkLst>
        </pc:spChg>
        <pc:spChg chg="add mod">
          <ac:chgData name="김 석환" userId="60a3c58c27daedc6" providerId="LiveId" clId="{A329999F-2227-4486-A2F5-349EE98D67FB}" dt="2021-05-25T06:45:35.052" v="2911" actId="20577"/>
          <ac:spMkLst>
            <pc:docMk/>
            <pc:sldMk cId="2714328092" sldId="268"/>
            <ac:spMk id="7" creationId="{017D894A-5C8F-4C37-BDAF-1A0BE7470BC7}"/>
          </ac:spMkLst>
        </pc:spChg>
        <pc:spChg chg="add mod">
          <ac:chgData name="김 석환" userId="60a3c58c27daedc6" providerId="LiveId" clId="{A329999F-2227-4486-A2F5-349EE98D67FB}" dt="2021-05-25T07:20:32.782" v="4433" actId="1076"/>
          <ac:spMkLst>
            <pc:docMk/>
            <pc:sldMk cId="2714328092" sldId="268"/>
            <ac:spMk id="8" creationId="{890CB9D1-9BAE-42EE-9104-14A10085311B}"/>
          </ac:spMkLst>
        </pc:spChg>
        <pc:spChg chg="add mod">
          <ac:chgData name="김 석환" userId="60a3c58c27daedc6" providerId="LiveId" clId="{A329999F-2227-4486-A2F5-349EE98D67FB}" dt="2021-05-25T07:20:45.123" v="4438" actId="14100"/>
          <ac:spMkLst>
            <pc:docMk/>
            <pc:sldMk cId="2714328092" sldId="268"/>
            <ac:spMk id="9" creationId="{9D084681-3ED3-466D-B3D6-4B0F49A06BFE}"/>
          </ac:spMkLst>
        </pc:spChg>
        <pc:spChg chg="add mod">
          <ac:chgData name="김 석환" userId="60a3c58c27daedc6" providerId="LiveId" clId="{A329999F-2227-4486-A2F5-349EE98D67FB}" dt="2021-05-25T07:20:56.288" v="4440" actId="1076"/>
          <ac:spMkLst>
            <pc:docMk/>
            <pc:sldMk cId="2714328092" sldId="268"/>
            <ac:spMk id="10" creationId="{5958C5C9-8E46-4F34-9714-99656A402C7B}"/>
          </ac:spMkLst>
        </pc:spChg>
        <pc:spChg chg="add mod">
          <ac:chgData name="김 석환" userId="60a3c58c27daedc6" providerId="LiveId" clId="{A329999F-2227-4486-A2F5-349EE98D67FB}" dt="2021-05-25T07:32:52.192" v="4963" actId="20577"/>
          <ac:spMkLst>
            <pc:docMk/>
            <pc:sldMk cId="2714328092" sldId="268"/>
            <ac:spMk id="11" creationId="{BAF76DAA-E817-4696-B3FB-1364BE4FA588}"/>
          </ac:spMkLst>
        </pc:spChg>
        <pc:cxnChg chg="add mod">
          <ac:chgData name="김 석환" userId="60a3c58c27daedc6" providerId="LiveId" clId="{A329999F-2227-4486-A2F5-349EE98D67FB}" dt="2021-05-25T06:44:51.922" v="2789" actId="1582"/>
          <ac:cxnSpMkLst>
            <pc:docMk/>
            <pc:sldMk cId="2714328092" sldId="268"/>
            <ac:cxnSpMk id="6" creationId="{C6042FAC-B439-4ADD-977C-ACB9C4572531}"/>
          </ac:cxnSpMkLst>
        </pc:cxnChg>
      </pc:sldChg>
      <pc:sldChg chg="addSp delSp modSp mod ord">
        <pc:chgData name="김 석환" userId="60a3c58c27daedc6" providerId="LiveId" clId="{A329999F-2227-4486-A2F5-349EE98D67FB}" dt="2021-05-25T07:35:09.310" v="5416" actId="20577"/>
        <pc:sldMkLst>
          <pc:docMk/>
          <pc:sldMk cId="834536969" sldId="269"/>
        </pc:sldMkLst>
        <pc:spChg chg="add del">
          <ac:chgData name="김 석환" userId="60a3c58c27daedc6" providerId="LiveId" clId="{A329999F-2227-4486-A2F5-349EE98D67FB}" dt="2021-05-25T06:52:37.647" v="3155" actId="21"/>
          <ac:spMkLst>
            <pc:docMk/>
            <pc:sldMk cId="834536969" sldId="269"/>
            <ac:spMk id="2" creationId="{23FBE6BF-B39A-4E86-9AE0-56AFA1609254}"/>
          </ac:spMkLst>
        </pc:spChg>
        <pc:spChg chg="add mod">
          <ac:chgData name="김 석환" userId="60a3c58c27daedc6" providerId="LiveId" clId="{A329999F-2227-4486-A2F5-349EE98D67FB}" dt="2021-05-25T06:53:21.041" v="3164" actId="208"/>
          <ac:spMkLst>
            <pc:docMk/>
            <pc:sldMk cId="834536969" sldId="269"/>
            <ac:spMk id="4" creationId="{9A2514D3-0B51-4EE5-AF98-3D319621161F}"/>
          </ac:spMkLst>
        </pc:spChg>
        <pc:spChg chg="add mod">
          <ac:chgData name="김 석환" userId="60a3c58c27daedc6" providerId="LiveId" clId="{A329999F-2227-4486-A2F5-349EE98D67FB}" dt="2021-05-25T07:00:20.950" v="3550" actId="208"/>
          <ac:spMkLst>
            <pc:docMk/>
            <pc:sldMk cId="834536969" sldId="269"/>
            <ac:spMk id="11" creationId="{4A61E6F2-EBA8-49F0-888C-2777830A9013}"/>
          </ac:spMkLst>
        </pc:spChg>
        <pc:spChg chg="add mod">
          <ac:chgData name="김 석환" userId="60a3c58c27daedc6" providerId="LiveId" clId="{A329999F-2227-4486-A2F5-349EE98D67FB}" dt="2021-05-25T07:01:38.957" v="3554" actId="208"/>
          <ac:spMkLst>
            <pc:docMk/>
            <pc:sldMk cId="834536969" sldId="269"/>
            <ac:spMk id="16" creationId="{4504142C-0148-4DB7-9DC8-FCD7353FE3DE}"/>
          </ac:spMkLst>
        </pc:spChg>
        <pc:spChg chg="add mod">
          <ac:chgData name="김 석환" userId="60a3c58c27daedc6" providerId="LiveId" clId="{A329999F-2227-4486-A2F5-349EE98D67FB}" dt="2021-05-25T06:58:34.019" v="3413" actId="20577"/>
          <ac:spMkLst>
            <pc:docMk/>
            <pc:sldMk cId="834536969" sldId="269"/>
            <ac:spMk id="24" creationId="{72CC9854-1C1D-4336-A75D-1FFCDF5F9A57}"/>
          </ac:spMkLst>
        </pc:spChg>
        <pc:spChg chg="add mod">
          <ac:chgData name="김 석환" userId="60a3c58c27daedc6" providerId="LiveId" clId="{A329999F-2227-4486-A2F5-349EE98D67FB}" dt="2021-05-25T07:03:07.102" v="3817"/>
          <ac:spMkLst>
            <pc:docMk/>
            <pc:sldMk cId="834536969" sldId="269"/>
            <ac:spMk id="30" creationId="{7FEA53BC-77EB-4124-8632-8128014CE55C}"/>
          </ac:spMkLst>
        </pc:spChg>
        <pc:spChg chg="add mod">
          <ac:chgData name="김 석환" userId="60a3c58c27daedc6" providerId="LiveId" clId="{A329999F-2227-4486-A2F5-349EE98D67FB}" dt="2021-05-25T07:02:45.726" v="3807" actId="20577"/>
          <ac:spMkLst>
            <pc:docMk/>
            <pc:sldMk cId="834536969" sldId="269"/>
            <ac:spMk id="31" creationId="{FB354E3C-09ED-4F99-94F0-B345635BC73E}"/>
          </ac:spMkLst>
        </pc:spChg>
        <pc:spChg chg="add mod">
          <ac:chgData name="김 석환" userId="60a3c58c27daedc6" providerId="LiveId" clId="{A329999F-2227-4486-A2F5-349EE98D67FB}" dt="2021-05-25T07:18:25.450" v="4384"/>
          <ac:spMkLst>
            <pc:docMk/>
            <pc:sldMk cId="834536969" sldId="269"/>
            <ac:spMk id="33" creationId="{B742478B-B1B6-49E9-82D5-B02D886D40FE}"/>
          </ac:spMkLst>
        </pc:spChg>
        <pc:spChg chg="add mod">
          <ac:chgData name="김 석환" userId="60a3c58c27daedc6" providerId="LiveId" clId="{A329999F-2227-4486-A2F5-349EE98D67FB}" dt="2021-05-25T07:21:27.237" v="4443" actId="14100"/>
          <ac:spMkLst>
            <pc:docMk/>
            <pc:sldMk cId="834536969" sldId="269"/>
            <ac:spMk id="34" creationId="{72BEFB15-2A9D-4C91-B351-17388E2CCBAD}"/>
          </ac:spMkLst>
        </pc:spChg>
        <pc:spChg chg="add mod">
          <ac:chgData name="김 석환" userId="60a3c58c27daedc6" providerId="LiveId" clId="{A329999F-2227-4486-A2F5-349EE98D67FB}" dt="2021-05-25T07:21:41.322" v="4446" actId="20577"/>
          <ac:spMkLst>
            <pc:docMk/>
            <pc:sldMk cId="834536969" sldId="269"/>
            <ac:spMk id="35" creationId="{6D90DC57-82B0-414B-80F7-BDE3E8671337}"/>
          </ac:spMkLst>
        </pc:spChg>
        <pc:spChg chg="add mod">
          <ac:chgData name="김 석환" userId="60a3c58c27daedc6" providerId="LiveId" clId="{A329999F-2227-4486-A2F5-349EE98D67FB}" dt="2021-05-25T07:35:09.310" v="5416" actId="20577"/>
          <ac:spMkLst>
            <pc:docMk/>
            <pc:sldMk cId="834536969" sldId="269"/>
            <ac:spMk id="36" creationId="{CA2350A8-8813-4516-9B13-252117E7BD8B}"/>
          </ac:spMkLst>
        </pc:spChg>
        <pc:cxnChg chg="add mod">
          <ac:chgData name="김 석환" userId="60a3c58c27daedc6" providerId="LiveId" clId="{A329999F-2227-4486-A2F5-349EE98D67FB}" dt="2021-05-25T06:55:07.268" v="3179" actId="14100"/>
          <ac:cxnSpMkLst>
            <pc:docMk/>
            <pc:sldMk cId="834536969" sldId="269"/>
            <ac:cxnSpMk id="8" creationId="{31211EF8-ABBB-49C4-8B1E-FD421740114A}"/>
          </ac:cxnSpMkLst>
        </pc:cxnChg>
        <pc:cxnChg chg="add mod">
          <ac:chgData name="김 석환" userId="60a3c58c27daedc6" providerId="LiveId" clId="{A329999F-2227-4486-A2F5-349EE98D67FB}" dt="2021-05-25T07:00:44.515" v="3551" actId="208"/>
          <ac:cxnSpMkLst>
            <pc:docMk/>
            <pc:sldMk cId="834536969" sldId="269"/>
            <ac:cxnSpMk id="13" creationId="{6DC7CFD2-79CB-41F4-9E29-5A0F99C42B80}"/>
          </ac:cxnSpMkLst>
        </pc:cxnChg>
        <pc:cxnChg chg="add mod">
          <ac:chgData name="김 석환" userId="60a3c58c27daedc6" providerId="LiveId" clId="{A329999F-2227-4486-A2F5-349EE98D67FB}" dt="2021-05-25T07:02:56.201" v="3808" actId="14100"/>
          <ac:cxnSpMkLst>
            <pc:docMk/>
            <pc:sldMk cId="834536969" sldId="269"/>
            <ac:cxnSpMk id="18" creationId="{0F69D269-162D-48BA-BED6-3A99F3E3C3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EC17-D7EB-4E5C-89D5-15A7349593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F153B-329A-4614-8FE4-611D44176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603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603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1115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264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9905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1065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8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936530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9829075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12320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931094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3348541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9770971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363358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64344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4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697535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24648633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8459807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3095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0805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0270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8483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1262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743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0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9582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71225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64051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945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A84F-9739-49BA-96C0-5DC96263C52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 userDrawn="1"/>
        </p:nvSpPr>
        <p:spPr bwMode="auto">
          <a:xfrm>
            <a:off x="4064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화면이름</a:t>
            </a:r>
          </a:p>
        </p:txBody>
      </p:sp>
      <p:sp>
        <p:nvSpPr>
          <p:cNvPr id="9222" name="Rectangle 6"/>
          <p:cNvSpPr>
            <a:spLocks noChangeArrowheads="1"/>
          </p:cNvSpPr>
          <p:nvPr userDrawn="1"/>
        </p:nvSpPr>
        <p:spPr bwMode="auto">
          <a:xfrm>
            <a:off x="1727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 userDrawn="1"/>
        </p:nvSpPr>
        <p:spPr bwMode="auto">
          <a:xfrm>
            <a:off x="33528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파일이름</a:t>
            </a:r>
          </a:p>
        </p:txBody>
      </p:sp>
      <p:sp>
        <p:nvSpPr>
          <p:cNvPr id="9224" name="Rectangle 8"/>
          <p:cNvSpPr>
            <a:spLocks noChangeArrowheads="1"/>
          </p:cNvSpPr>
          <p:nvPr userDrawn="1"/>
        </p:nvSpPr>
        <p:spPr bwMode="auto">
          <a:xfrm>
            <a:off x="46736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 userDrawn="1"/>
        </p:nvSpPr>
        <p:spPr bwMode="auto">
          <a:xfrm>
            <a:off x="6299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</a:rPr>
              <a:t>Contents </a:t>
            </a:r>
          </a:p>
        </p:txBody>
      </p:sp>
      <p:sp>
        <p:nvSpPr>
          <p:cNvPr id="9226" name="Rectangle 10"/>
          <p:cNvSpPr>
            <a:spLocks noChangeArrowheads="1"/>
          </p:cNvSpPr>
          <p:nvPr userDrawn="1"/>
        </p:nvSpPr>
        <p:spPr bwMode="auto">
          <a:xfrm>
            <a:off x="7924801" y="152400"/>
            <a:ext cx="38735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 userDrawn="1"/>
        </p:nvSpPr>
        <p:spPr bwMode="auto">
          <a:xfrm>
            <a:off x="406400" y="533400"/>
            <a:ext cx="1137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 userDrawn="1"/>
        </p:nvSpPr>
        <p:spPr bwMode="auto">
          <a:xfrm>
            <a:off x="406400" y="990600"/>
            <a:ext cx="11176000" cy="567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 userDrawn="1"/>
        </p:nvSpPr>
        <p:spPr bwMode="auto">
          <a:xfrm>
            <a:off x="406400" y="5334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Directory</a:t>
            </a:r>
          </a:p>
        </p:txBody>
      </p:sp>
      <p:sp>
        <p:nvSpPr>
          <p:cNvPr id="9230" name="Rectangle 14"/>
          <p:cNvSpPr>
            <a:spLocks noChangeArrowheads="1"/>
          </p:cNvSpPr>
          <p:nvPr userDrawn="1"/>
        </p:nvSpPr>
        <p:spPr bwMode="auto">
          <a:xfrm>
            <a:off x="9855200" y="990600"/>
            <a:ext cx="1930400" cy="5678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 userDrawn="1"/>
        </p:nvSpPr>
        <p:spPr bwMode="auto">
          <a:xfrm>
            <a:off x="9855200" y="990601"/>
            <a:ext cx="193040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화면설명</a:t>
            </a:r>
          </a:p>
        </p:txBody>
      </p:sp>
      <p:sp>
        <p:nvSpPr>
          <p:cNvPr id="9232" name="Rectangle 16"/>
          <p:cNvSpPr>
            <a:spLocks noChangeArrowheads="1"/>
          </p:cNvSpPr>
          <p:nvPr userDrawn="1"/>
        </p:nvSpPr>
        <p:spPr bwMode="auto">
          <a:xfrm>
            <a:off x="9855200" y="4191000"/>
            <a:ext cx="1930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화면진행</a:t>
            </a:r>
          </a:p>
        </p:txBody>
      </p:sp>
      <p:sp>
        <p:nvSpPr>
          <p:cNvPr id="9235" name="Rectangle 19"/>
          <p:cNvSpPr>
            <a:spLocks noChangeArrowheads="1"/>
          </p:cNvSpPr>
          <p:nvPr userDrawn="1"/>
        </p:nvSpPr>
        <p:spPr bwMode="auto">
          <a:xfrm>
            <a:off x="2032000" y="533400"/>
            <a:ext cx="812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0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42" name="Rectangle 26"/>
          <p:cNvSpPr>
            <a:spLocks noChangeArrowheads="1"/>
          </p:cNvSpPr>
          <p:nvPr userDrawn="1"/>
        </p:nvSpPr>
        <p:spPr bwMode="auto">
          <a:xfrm>
            <a:off x="7247467" y="533400"/>
            <a:ext cx="1824567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작 성 자 </a:t>
            </a:r>
            <a:r>
              <a:rPr kumimoji="1" lang="en-US" altLang="ko-KR" sz="1200" b="1">
                <a:solidFill>
                  <a:srgbClr val="000000"/>
                </a:solidFill>
              </a:rPr>
              <a:t>/ </a:t>
            </a:r>
            <a:r>
              <a:rPr kumimoji="1" lang="ko-KR" altLang="en-US" sz="1200" b="1">
                <a:solidFill>
                  <a:srgbClr val="000000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93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68301" y="430214"/>
            <a:ext cx="2207684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>
                <a:solidFill>
                  <a:srgbClr val="000000"/>
                </a:solidFill>
                <a:latin typeface="Trebuchet MS" pitchFamily="34" charset="0"/>
                <a:ea typeface="돋움" pitchFamily="50" charset="-127"/>
              </a:rPr>
              <a:t>P R O J E C T   N A M E _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21218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 Depth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904318" y="488951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74651" y="446089"/>
            <a:ext cx="11648016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4826000" y="733425"/>
            <a:ext cx="7196667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374651" y="1020763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4819651" y="444501"/>
            <a:ext cx="2116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9647767" y="1557338"/>
            <a:ext cx="1964267" cy="214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Trebuchet MS" pitchFamily="34" charset="0"/>
              </a:rPr>
              <a:t>P A G E  D E S C R I P T I O N</a:t>
            </a:r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374651" y="1255714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>
            <a:off x="374651" y="1493839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5685368" y="444501"/>
            <a:ext cx="4233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7797801" y="444500"/>
            <a:ext cx="4233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8737601" y="444500"/>
            <a:ext cx="423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4904318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승인자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7920567" y="479426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작성일</a:t>
            </a:r>
          </a:p>
        </p:txBody>
      </p:sp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7920567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승인일</a:t>
            </a: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1200152" y="1020763"/>
            <a:ext cx="423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>
            <a:off x="2741085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3498851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 userDrawn="1"/>
        </p:nvSpPr>
        <p:spPr bwMode="auto">
          <a:xfrm>
            <a:off x="2764367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 Depth</a:t>
            </a: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6669618" y="1020763"/>
            <a:ext cx="4233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5770034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 Depth</a:t>
            </a:r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>
            <a:off x="9554634" y="1020763"/>
            <a:ext cx="211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8820151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4 Depth</a:t>
            </a:r>
          </a:p>
        </p:txBody>
      </p:sp>
      <p:sp>
        <p:nvSpPr>
          <p:cNvPr id="1058" name="Text Box 34"/>
          <p:cNvSpPr txBox="1">
            <a:spLocks noChangeArrowheads="1"/>
          </p:cNvSpPr>
          <p:nvPr userDrawn="1"/>
        </p:nvSpPr>
        <p:spPr bwMode="auto">
          <a:xfrm>
            <a:off x="431801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면 명</a:t>
            </a:r>
          </a:p>
        </p:txBody>
      </p:sp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5770034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일 명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11156951" y="444500"/>
            <a:ext cx="2116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4" name="Text Box 40"/>
          <p:cNvSpPr txBox="1">
            <a:spLocks noChangeArrowheads="1"/>
          </p:cNvSpPr>
          <p:nvPr userDrawn="1"/>
        </p:nvSpPr>
        <p:spPr bwMode="auto">
          <a:xfrm>
            <a:off x="11296651" y="479426"/>
            <a:ext cx="423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확 인</a:t>
            </a:r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>
            <a:off x="9235018" y="1524000"/>
            <a:ext cx="2116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9264651" y="1773238"/>
            <a:ext cx="2783416" cy="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pic>
        <p:nvPicPr>
          <p:cNvPr id="2" name="Picture 46" descr="logo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6621464"/>
            <a:ext cx="105621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52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</a:t>
            </a:r>
            <a:r>
              <a:rPr lang="en-US" altLang="ko-KR" baseline="30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Picasso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스토리 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69818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제출자 </a:t>
            </a:r>
            <a:r>
              <a:rPr lang="en-US" altLang="ko-KR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: 17123602 </a:t>
            </a:r>
            <a:r>
              <a:rPr lang="ko-KR" altLang="en-US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이선엽</a:t>
            </a:r>
            <a:r>
              <a:rPr lang="en-US" altLang="ko-KR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(</a:t>
            </a:r>
            <a:r>
              <a:rPr lang="ko-KR" altLang="en-US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팀장</a:t>
            </a:r>
            <a:r>
              <a:rPr lang="en-US" altLang="ko-KR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), 17122586 </a:t>
            </a:r>
            <a:r>
              <a:rPr lang="ko-KR" altLang="en-US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김석환</a:t>
            </a:r>
          </a:p>
        </p:txBody>
      </p:sp>
    </p:spTree>
    <p:extLst>
      <p:ext uri="{BB962C8B-B14F-4D97-AF65-F5344CB8AC3E}">
        <p14:creationId xmlns:p14="http://schemas.microsoft.com/office/powerpoint/2010/main" val="276604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53B587-2FE7-4DBE-97E5-F2AECA800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5" y="1900435"/>
            <a:ext cx="6431837" cy="399322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E7E06C-071B-4E97-8104-D04BF2A0B59D}"/>
              </a:ext>
            </a:extLst>
          </p:cNvPr>
          <p:cNvCxnSpPr/>
          <p:nvPr/>
        </p:nvCxnSpPr>
        <p:spPr>
          <a:xfrm>
            <a:off x="7609272" y="1900435"/>
            <a:ext cx="0" cy="39932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0C5214-78AF-4CA7-BB86-EA7BCDA4E330}"/>
              </a:ext>
            </a:extLst>
          </p:cNvPr>
          <p:cNvCxnSpPr>
            <a:cxnSpLocks/>
          </p:cNvCxnSpPr>
          <p:nvPr/>
        </p:nvCxnSpPr>
        <p:spPr>
          <a:xfrm>
            <a:off x="1177435" y="5893661"/>
            <a:ext cx="64318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E4493B-784A-4151-AF91-43A749FBE7FE}"/>
              </a:ext>
            </a:extLst>
          </p:cNvPr>
          <p:cNvSpPr/>
          <p:nvPr/>
        </p:nvSpPr>
        <p:spPr>
          <a:xfrm>
            <a:off x="1177435" y="1900435"/>
            <a:ext cx="6431837" cy="492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B17D27-B56A-4B83-85DB-DFD30B1CDAF5}"/>
              </a:ext>
            </a:extLst>
          </p:cNvPr>
          <p:cNvSpPr/>
          <p:nvPr/>
        </p:nvSpPr>
        <p:spPr>
          <a:xfrm>
            <a:off x="1177435" y="2392680"/>
            <a:ext cx="6431836" cy="16078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C08D1-3B67-4024-BA5B-3FBA1878DE61}"/>
              </a:ext>
            </a:extLst>
          </p:cNvPr>
          <p:cNvSpPr/>
          <p:nvPr/>
        </p:nvSpPr>
        <p:spPr>
          <a:xfrm>
            <a:off x="1177435" y="4251960"/>
            <a:ext cx="6431836" cy="132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335572-9C2E-46E2-AC05-CA3F7881E831}"/>
              </a:ext>
            </a:extLst>
          </p:cNvPr>
          <p:cNvSpPr/>
          <p:nvPr/>
        </p:nvSpPr>
        <p:spPr>
          <a:xfrm>
            <a:off x="1177434" y="5577840"/>
            <a:ext cx="6431836" cy="3158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8F49DB-5E96-4A69-95F6-EBD50CA40538}"/>
              </a:ext>
            </a:extLst>
          </p:cNvPr>
          <p:cNvSpPr/>
          <p:nvPr/>
        </p:nvSpPr>
        <p:spPr>
          <a:xfrm>
            <a:off x="1177434" y="1900432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CB1E3-252C-41C9-A118-BE544B6EFF3D}"/>
              </a:ext>
            </a:extLst>
          </p:cNvPr>
          <p:cNvSpPr/>
          <p:nvPr/>
        </p:nvSpPr>
        <p:spPr>
          <a:xfrm>
            <a:off x="1177434" y="2386404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434B27-5DA1-4756-8D82-F28825ED643E}"/>
              </a:ext>
            </a:extLst>
          </p:cNvPr>
          <p:cNvSpPr/>
          <p:nvPr/>
        </p:nvSpPr>
        <p:spPr>
          <a:xfrm>
            <a:off x="1177434" y="4251957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568E2-4900-46F5-82B2-F405101C27EC}"/>
              </a:ext>
            </a:extLst>
          </p:cNvPr>
          <p:cNvSpPr/>
          <p:nvPr/>
        </p:nvSpPr>
        <p:spPr>
          <a:xfrm>
            <a:off x="1177434" y="5556949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31743-2501-4826-951B-DF61F2AE6AD4}"/>
              </a:ext>
            </a:extLst>
          </p:cNvPr>
          <p:cNvSpPr txBox="1"/>
          <p:nvPr/>
        </p:nvSpPr>
        <p:spPr>
          <a:xfrm>
            <a:off x="9350188" y="1887630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 최상단에 위치하는 배너로 클릭하면 메인으로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936D9-02E5-4C96-8D35-D5CB40D7DBE1}"/>
              </a:ext>
            </a:extLst>
          </p:cNvPr>
          <p:cNvSpPr txBox="1"/>
          <p:nvPr/>
        </p:nvSpPr>
        <p:spPr>
          <a:xfrm>
            <a:off x="9350187" y="2386404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그림에 대한 사진과 간략한 설명을 보이는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53C8B-4F20-4154-A108-B5D9EBD60315}"/>
              </a:ext>
            </a:extLst>
          </p:cNvPr>
          <p:cNvSpPr txBox="1"/>
          <p:nvPr/>
        </p:nvSpPr>
        <p:spPr>
          <a:xfrm>
            <a:off x="9350187" y="2996535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그림에 대한 자세한 설명을 보이는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730BD-73CE-4D66-B73E-FAA92B9CA6DD}"/>
              </a:ext>
            </a:extLst>
          </p:cNvPr>
          <p:cNvSpPr txBox="1"/>
          <p:nvPr/>
        </p:nvSpPr>
        <p:spPr>
          <a:xfrm>
            <a:off x="9350187" y="3519798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 명과 팀원의 정보를 보이는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F445E-7665-48EB-8AE2-5226975AFC6E}"/>
              </a:ext>
            </a:extLst>
          </p:cNvPr>
          <p:cNvSpPr txBox="1"/>
          <p:nvPr/>
        </p:nvSpPr>
        <p:spPr>
          <a:xfrm>
            <a:off x="1192306" y="1268357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디테일 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F4B6C-5AEC-45D7-BD16-265AEECDC6A2}"/>
              </a:ext>
            </a:extLst>
          </p:cNvPr>
          <p:cNvSpPr txBox="1"/>
          <p:nvPr/>
        </p:nvSpPr>
        <p:spPr>
          <a:xfrm>
            <a:off x="6648226" y="1256554"/>
            <a:ext cx="2168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</a:t>
            </a:r>
            <a:r>
              <a:rPr lang="en-US" altLang="ko-KR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gallery_detail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33085B-F771-4BAA-9C8F-E64F42C6B5D7}"/>
              </a:ext>
            </a:extLst>
          </p:cNvPr>
          <p:cNvSpPr txBox="1"/>
          <p:nvPr/>
        </p:nvSpPr>
        <p:spPr>
          <a:xfrm>
            <a:off x="1985680" y="533410"/>
            <a:ext cx="190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</a:t>
            </a:r>
            <a:r>
              <a:rPr lang="en-US" altLang="ko-KR" sz="2200" baseline="30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</a:t>
            </a:r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Picasso</a:t>
            </a:r>
            <a:endParaRPr lang="ko-KR" altLang="en-US" sz="2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8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108594A-DB31-4736-93D8-B470F80D5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94" y="1402613"/>
            <a:ext cx="3299192" cy="5065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2CE40-941E-48A6-B79D-840385873C71}"/>
              </a:ext>
            </a:extLst>
          </p:cNvPr>
          <p:cNvSpPr txBox="1"/>
          <p:nvPr/>
        </p:nvSpPr>
        <p:spPr>
          <a:xfrm>
            <a:off x="2067579" y="612618"/>
            <a:ext cx="4238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</a:t>
            </a:r>
            <a:r>
              <a:rPr lang="en-US" altLang="ko-KR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gallery_detail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en-US" altLang="ko-KR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portrait_of_dora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 maar.html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0BD42-9595-43E1-81C6-EC901906A6BC}"/>
              </a:ext>
            </a:extLst>
          </p:cNvPr>
          <p:cNvSpPr txBox="1"/>
          <p:nvPr/>
        </p:nvSpPr>
        <p:spPr>
          <a:xfrm>
            <a:off x="4714543" y="91583"/>
            <a:ext cx="2055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portrait_of_dora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 maar.html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90A13-8F8C-4378-91A2-4B3622007848}"/>
              </a:ext>
            </a:extLst>
          </p:cNvPr>
          <p:cNvSpPr txBox="1"/>
          <p:nvPr/>
        </p:nvSpPr>
        <p:spPr>
          <a:xfrm>
            <a:off x="1664746" y="148805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그림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5AAE-3132-406A-8CB0-F5E6AC6612C7}"/>
              </a:ext>
            </a:extLst>
          </p:cNvPr>
          <p:cNvSpPr txBox="1"/>
          <p:nvPr/>
        </p:nvSpPr>
        <p:spPr>
          <a:xfrm>
            <a:off x="9864912" y="1402613"/>
            <a:ext cx="18364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 상단에는 그림의 종류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크기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제작년도를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보이고</a:t>
            </a:r>
            <a:endParaRPr lang="en-US" altLang="ko-KR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하단에는 작품과 관련된 자세한 정보를 제공한다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64544-AC79-4951-A883-4DE9F40E0EEA}"/>
              </a:ext>
            </a:extLst>
          </p:cNvPr>
          <p:cNvSpPr txBox="1"/>
          <p:nvPr/>
        </p:nvSpPr>
        <p:spPr>
          <a:xfrm>
            <a:off x="9245081" y="620896"/>
            <a:ext cx="188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김석환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이선엽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21.05.25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21865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64BD-AF8B-4819-A009-C08726D6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20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페이지 구성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C0139FD-4A87-4A1A-8B0A-092C1F729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442219"/>
            <a:ext cx="1408870" cy="2986964"/>
          </a:xfrm>
          <a:ln>
            <a:solidFill>
              <a:schemeClr val="tx1"/>
            </a:solidFill>
          </a:ln>
        </p:spPr>
      </p:pic>
      <p:pic>
        <p:nvPicPr>
          <p:cNvPr id="11" name="그림 10" descr="텍스트, 갤러리, 많은, 방이(가) 표시된 사진&#10;&#10;자동 생성된 설명">
            <a:extLst>
              <a:ext uri="{FF2B5EF4-FFF2-40B4-BE49-F238E27FC236}">
                <a16:creationId xmlns:a16="http://schemas.microsoft.com/office/drawing/2014/main" id="{C6B36D6D-C51F-4B2C-9D47-102BB167A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30" y="1442219"/>
            <a:ext cx="1639529" cy="2986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C225B6-9560-45DB-9FD5-5D77605866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02" y="1091721"/>
            <a:ext cx="1734345" cy="1762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B2E7CA-8329-401B-A34D-9C0144290B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01" y="2997102"/>
            <a:ext cx="1734345" cy="1696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CA6CAE-28CD-4BCC-BA9F-C369EA3A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01" y="4830583"/>
            <a:ext cx="1734345" cy="1696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2DFF572-6AA2-4520-899F-E97E828045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86" y="1582464"/>
            <a:ext cx="1639529" cy="2986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F6D76BA-7A6E-4286-9384-CB8E5831D94C}"/>
              </a:ext>
            </a:extLst>
          </p:cNvPr>
          <p:cNvSpPr/>
          <p:nvPr/>
        </p:nvSpPr>
        <p:spPr>
          <a:xfrm>
            <a:off x="1880385" y="2530556"/>
            <a:ext cx="98612" cy="98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60BDD0-2D04-4D30-BB5B-BE9EF11929CF}"/>
              </a:ext>
            </a:extLst>
          </p:cNvPr>
          <p:cNvCxnSpPr>
            <a:stCxn id="20" idx="6"/>
          </p:cNvCxnSpPr>
          <p:nvPr/>
        </p:nvCxnSpPr>
        <p:spPr>
          <a:xfrm>
            <a:off x="1978997" y="2579862"/>
            <a:ext cx="1153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9B76CEE-1E51-49E6-9D0D-EA5A0BD50B96}"/>
              </a:ext>
            </a:extLst>
          </p:cNvPr>
          <p:cNvSpPr/>
          <p:nvPr/>
        </p:nvSpPr>
        <p:spPr>
          <a:xfrm>
            <a:off x="3547820" y="2290750"/>
            <a:ext cx="98612" cy="98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AB4621-AB0A-4288-8D28-DEE98A85CB03}"/>
              </a:ext>
            </a:extLst>
          </p:cNvPr>
          <p:cNvCxnSpPr>
            <a:cxnSpLocks/>
            <a:stCxn id="25" idx="4"/>
            <a:endCxn id="13" idx="1"/>
          </p:cNvCxnSpPr>
          <p:nvPr/>
        </p:nvCxnSpPr>
        <p:spPr>
          <a:xfrm rot="5400000" flipH="1" flipV="1">
            <a:off x="4522888" y="1047249"/>
            <a:ext cx="416351" cy="2267876"/>
          </a:xfrm>
          <a:prstGeom prst="bentConnector4">
            <a:avLst>
              <a:gd name="adj1" fmla="val -54906"/>
              <a:gd name="adj2" fmla="val 510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77A7E11-C5C4-42B9-968E-55582F461276}"/>
              </a:ext>
            </a:extLst>
          </p:cNvPr>
          <p:cNvSpPr/>
          <p:nvPr/>
        </p:nvSpPr>
        <p:spPr>
          <a:xfrm>
            <a:off x="6407563" y="2666474"/>
            <a:ext cx="98612" cy="98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504BC85-93FD-4D78-9001-E84B36082D77}"/>
              </a:ext>
            </a:extLst>
          </p:cNvPr>
          <p:cNvSpPr/>
          <p:nvPr/>
        </p:nvSpPr>
        <p:spPr>
          <a:xfrm rot="5400000" flipV="1">
            <a:off x="7439889" y="5054157"/>
            <a:ext cx="98835" cy="98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C81FB1-634E-41B8-988D-7A1E431D8BA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456869" y="2765086"/>
            <a:ext cx="0" cy="232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428CA7AA-980B-487D-97C3-C74F756884F6}"/>
              </a:ext>
            </a:extLst>
          </p:cNvPr>
          <p:cNvSpPr/>
          <p:nvPr/>
        </p:nvSpPr>
        <p:spPr>
          <a:xfrm>
            <a:off x="7375304" y="4477345"/>
            <a:ext cx="98612" cy="98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F192C8-98E8-4D85-AE9A-F6E6A19D5E0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7424610" y="4575957"/>
            <a:ext cx="0" cy="232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B90599D-44C6-4872-986F-EEB3F2B0896D}"/>
              </a:ext>
            </a:extLst>
          </p:cNvPr>
          <p:cNvCxnSpPr>
            <a:cxnSpLocks/>
            <a:stCxn id="32" idx="4"/>
            <a:endCxn id="19" idx="1"/>
          </p:cNvCxnSpPr>
          <p:nvPr/>
        </p:nvCxnSpPr>
        <p:spPr>
          <a:xfrm flipV="1">
            <a:off x="7538724" y="3075947"/>
            <a:ext cx="1133362" cy="202762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71ACB2-B989-4264-B75A-5E3430B4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32044"/>
              </p:ext>
            </p:extLst>
          </p:nvPr>
        </p:nvGraphicFramePr>
        <p:xfrm>
          <a:off x="247473" y="1324782"/>
          <a:ext cx="11697054" cy="420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09">
                  <a:extLst>
                    <a:ext uri="{9D8B030D-6E8A-4147-A177-3AD203B41FA5}">
                      <a16:colId xmlns:a16="http://schemas.microsoft.com/office/drawing/2014/main" val="196715164"/>
                    </a:ext>
                  </a:extLst>
                </a:gridCol>
                <a:gridCol w="1949509">
                  <a:extLst>
                    <a:ext uri="{9D8B030D-6E8A-4147-A177-3AD203B41FA5}">
                      <a16:colId xmlns:a16="http://schemas.microsoft.com/office/drawing/2014/main" val="609458765"/>
                    </a:ext>
                  </a:extLst>
                </a:gridCol>
                <a:gridCol w="1949509">
                  <a:extLst>
                    <a:ext uri="{9D8B030D-6E8A-4147-A177-3AD203B41FA5}">
                      <a16:colId xmlns:a16="http://schemas.microsoft.com/office/drawing/2014/main" val="3488283559"/>
                    </a:ext>
                  </a:extLst>
                </a:gridCol>
                <a:gridCol w="1949509">
                  <a:extLst>
                    <a:ext uri="{9D8B030D-6E8A-4147-A177-3AD203B41FA5}">
                      <a16:colId xmlns:a16="http://schemas.microsoft.com/office/drawing/2014/main" val="4021328180"/>
                    </a:ext>
                  </a:extLst>
                </a:gridCol>
                <a:gridCol w="1949509">
                  <a:extLst>
                    <a:ext uri="{9D8B030D-6E8A-4147-A177-3AD203B41FA5}">
                      <a16:colId xmlns:a16="http://schemas.microsoft.com/office/drawing/2014/main" val="3161006086"/>
                    </a:ext>
                  </a:extLst>
                </a:gridCol>
                <a:gridCol w="1949509">
                  <a:extLst>
                    <a:ext uri="{9D8B030D-6E8A-4147-A177-3AD203B41FA5}">
                      <a16:colId xmlns:a16="http://schemas.microsoft.com/office/drawing/2014/main" val="3489656981"/>
                    </a:ext>
                  </a:extLst>
                </a:gridCol>
              </a:tblGrid>
              <a:tr h="4669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HTML5</a:t>
                      </a:r>
                      <a:r>
                        <a:rPr lang="ko-KR" altLang="en-US" dirty="0"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 파일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CSS3 </a:t>
                      </a:r>
                      <a:r>
                        <a:rPr lang="ko-KR" altLang="en-US" dirty="0"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파일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JS </a:t>
                      </a:r>
                      <a:r>
                        <a:rPr lang="ko-KR" altLang="en-US" dirty="0"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파일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87464"/>
                  </a:ext>
                </a:extLst>
              </a:tr>
              <a:tr h="46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42243"/>
                  </a:ext>
                </a:extLst>
              </a:tr>
              <a:tr h="64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Index.html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초기화면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Index.css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메인 화면 </a:t>
                      </a:r>
                      <a:endParaRPr lang="en-US" altLang="ko-KR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스타일 시트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Gallery.js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퍼즐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27053"/>
                  </a:ext>
                </a:extLst>
              </a:tr>
              <a:tr h="63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Gallery.html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갤러리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Gallery.css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갤러리</a:t>
                      </a:r>
                      <a:endParaRPr lang="en-US" altLang="ko-KR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스타일 시트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Sakura.js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벚꽃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74730"/>
                  </a:ext>
                </a:extLst>
              </a:tr>
              <a:tr h="63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Gallery_detail.html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그림 정보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Detail.css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그림 정보 </a:t>
                      </a:r>
                      <a:endParaRPr lang="en-US" altLang="ko-KR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스타일 시트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65010"/>
                  </a:ext>
                </a:extLst>
              </a:tr>
              <a:tr h="626534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Reset.css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초기화 </a:t>
                      </a:r>
                      <a:endParaRPr lang="en-US" altLang="ko-KR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스타일 시트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05679"/>
                  </a:ext>
                </a:extLst>
              </a:tr>
              <a:tr h="7286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Sakura.css</a:t>
                      </a:r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벚꽃 </a:t>
                      </a:r>
                      <a:endParaRPr lang="en-US" altLang="ko-KR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스타일 시트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11592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1158A88B-2DAA-4747-85BF-BF0EB5FDC36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6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11331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0B9448-2933-49B9-9D0E-AEAD8F721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45" y="1693994"/>
            <a:ext cx="6629975" cy="428281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E64125-AE64-4549-B25C-977C07500DB8}"/>
              </a:ext>
            </a:extLst>
          </p:cNvPr>
          <p:cNvCxnSpPr/>
          <p:nvPr/>
        </p:nvCxnSpPr>
        <p:spPr>
          <a:xfrm>
            <a:off x="1426345" y="2214282"/>
            <a:ext cx="0" cy="3442447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3280F0-CA02-423E-85E7-E0D2A82436EC}"/>
              </a:ext>
            </a:extLst>
          </p:cNvPr>
          <p:cNvCxnSpPr>
            <a:cxnSpLocks/>
          </p:cNvCxnSpPr>
          <p:nvPr/>
        </p:nvCxnSpPr>
        <p:spPr>
          <a:xfrm>
            <a:off x="8056320" y="2214282"/>
            <a:ext cx="0" cy="3442447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A5A3B-E0CE-4FB7-B2E6-33002C9931A6}"/>
              </a:ext>
            </a:extLst>
          </p:cNvPr>
          <p:cNvSpPr/>
          <p:nvPr/>
        </p:nvSpPr>
        <p:spPr>
          <a:xfrm>
            <a:off x="1426344" y="1693992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7A555-0CE7-449F-932B-E0B741D3A9C8}"/>
              </a:ext>
            </a:extLst>
          </p:cNvPr>
          <p:cNvSpPr/>
          <p:nvPr/>
        </p:nvSpPr>
        <p:spPr>
          <a:xfrm>
            <a:off x="1422218" y="2214281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2215B5-9449-4DD3-B501-38BBB790E1A0}"/>
              </a:ext>
            </a:extLst>
          </p:cNvPr>
          <p:cNvSpPr/>
          <p:nvPr/>
        </p:nvSpPr>
        <p:spPr>
          <a:xfrm>
            <a:off x="1413983" y="4200144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EC508-C1E5-4CFF-8333-86B30CF70EED}"/>
              </a:ext>
            </a:extLst>
          </p:cNvPr>
          <p:cNvSpPr/>
          <p:nvPr/>
        </p:nvSpPr>
        <p:spPr>
          <a:xfrm>
            <a:off x="1422218" y="1692589"/>
            <a:ext cx="6629971" cy="520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781CB2-31E1-4D80-A2EF-EFD7F083226D}"/>
              </a:ext>
            </a:extLst>
          </p:cNvPr>
          <p:cNvSpPr/>
          <p:nvPr/>
        </p:nvSpPr>
        <p:spPr>
          <a:xfrm>
            <a:off x="1422218" y="2212875"/>
            <a:ext cx="6638211" cy="1723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A3329A-7C2C-43DB-AD79-80E693B4A38A}"/>
              </a:ext>
            </a:extLst>
          </p:cNvPr>
          <p:cNvSpPr/>
          <p:nvPr/>
        </p:nvSpPr>
        <p:spPr>
          <a:xfrm>
            <a:off x="1422218" y="4200144"/>
            <a:ext cx="6629970" cy="14565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C000"/>
                </a:solidFill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8EB80-32A2-4ACA-B1CD-79B3FB19B0CD}"/>
              </a:ext>
            </a:extLst>
          </p:cNvPr>
          <p:cNvSpPr/>
          <p:nvPr/>
        </p:nvSpPr>
        <p:spPr>
          <a:xfrm>
            <a:off x="1426344" y="5656729"/>
            <a:ext cx="6638211" cy="3200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footer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B39B7B-4AA7-49EE-9390-6EB42DD6129E}"/>
              </a:ext>
            </a:extLst>
          </p:cNvPr>
          <p:cNvSpPr/>
          <p:nvPr/>
        </p:nvSpPr>
        <p:spPr>
          <a:xfrm>
            <a:off x="1433404" y="5656727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803D93-5DB5-400B-8CB5-1C804117B6FB}"/>
              </a:ext>
            </a:extLst>
          </p:cNvPr>
          <p:cNvSpPr/>
          <p:nvPr/>
        </p:nvSpPr>
        <p:spPr>
          <a:xfrm>
            <a:off x="1413982" y="5656727"/>
            <a:ext cx="6646447" cy="3200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5E5CA-31DB-45C3-8CF1-0E994BB4535B}"/>
              </a:ext>
            </a:extLst>
          </p:cNvPr>
          <p:cNvSpPr txBox="1"/>
          <p:nvPr/>
        </p:nvSpPr>
        <p:spPr>
          <a:xfrm>
            <a:off x="9350188" y="1887630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 최상단에 위치하는 배너로 메인으로 클릭 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D569D-BFD2-498F-B0A0-B65B08C5D9DD}"/>
              </a:ext>
            </a:extLst>
          </p:cNvPr>
          <p:cNvSpPr txBox="1"/>
          <p:nvPr/>
        </p:nvSpPr>
        <p:spPr>
          <a:xfrm>
            <a:off x="9350188" y="2407919"/>
            <a:ext cx="2456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전시에 대한 정보와 관련 포스터를 보이는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바로가기 클릭 시 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Gallery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521BF-A0F5-4D84-8332-1B54F35A3FE4}"/>
              </a:ext>
            </a:extLst>
          </p:cNvPr>
          <p:cNvSpPr txBox="1"/>
          <p:nvPr/>
        </p:nvSpPr>
        <p:spPr>
          <a:xfrm>
            <a:off x="9350188" y="3152001"/>
            <a:ext cx="245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전시장의 위치를 알리는 지도와 </a:t>
            </a:r>
            <a:endParaRPr lang="en-US" altLang="ko-KR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전시장으로 오는 교통편에 대한 정보를 안내하는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지도를 클릭하면 전시관 위치에 대한 카카오 맵 으로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F072FA-77D5-4FBB-AF5A-544CB03DAD86}"/>
              </a:ext>
            </a:extLst>
          </p:cNvPr>
          <p:cNvSpPr txBox="1"/>
          <p:nvPr/>
        </p:nvSpPr>
        <p:spPr>
          <a:xfrm>
            <a:off x="9350188" y="4096908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 명과 팀원의 정보를 보이는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9B279-E3D1-409F-B1C6-D1F9547EC18E}"/>
              </a:ext>
            </a:extLst>
          </p:cNvPr>
          <p:cNvSpPr txBox="1"/>
          <p:nvPr/>
        </p:nvSpPr>
        <p:spPr>
          <a:xfrm>
            <a:off x="6678131" y="1251498"/>
            <a:ext cx="376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/21stPicasso/index.html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7931B-CBC9-4F1F-88BB-107CA99BC105}"/>
              </a:ext>
            </a:extLst>
          </p:cNvPr>
          <p:cNvSpPr txBox="1"/>
          <p:nvPr/>
        </p:nvSpPr>
        <p:spPr>
          <a:xfrm>
            <a:off x="1192306" y="1268357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메인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831E1-7E4D-4C11-BFD0-4E6FC572D6FE}"/>
              </a:ext>
            </a:extLst>
          </p:cNvPr>
          <p:cNvSpPr txBox="1"/>
          <p:nvPr/>
        </p:nvSpPr>
        <p:spPr>
          <a:xfrm>
            <a:off x="1985680" y="533410"/>
            <a:ext cx="2024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</a:t>
            </a:r>
            <a:r>
              <a:rPr lang="en-US" altLang="ko-KR" sz="2200" baseline="30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</a:t>
            </a:r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Picasso</a:t>
            </a:r>
            <a:endParaRPr lang="ko-KR" altLang="en-US" sz="2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2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7463E5-1648-4A06-968A-47AA7584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11" y="1285939"/>
            <a:ext cx="3381529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BAC607D-ACDD-43CA-A739-E7C5E5C74212}"/>
              </a:ext>
            </a:extLst>
          </p:cNvPr>
          <p:cNvSpPr/>
          <p:nvPr/>
        </p:nvSpPr>
        <p:spPr>
          <a:xfrm>
            <a:off x="4306622" y="1174376"/>
            <a:ext cx="1039906" cy="42134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2B6A6E-C8AE-46BD-85AC-A7DAAB45EC5B}"/>
              </a:ext>
            </a:extLst>
          </p:cNvPr>
          <p:cNvSpPr/>
          <p:nvPr/>
        </p:nvSpPr>
        <p:spPr>
          <a:xfrm>
            <a:off x="5926455" y="3161066"/>
            <a:ext cx="457199" cy="23756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8AD20C-E3FF-4F9E-BAB6-01218556F517}"/>
              </a:ext>
            </a:extLst>
          </p:cNvPr>
          <p:cNvCxnSpPr/>
          <p:nvPr/>
        </p:nvCxnSpPr>
        <p:spPr>
          <a:xfrm>
            <a:off x="5346528" y="1432560"/>
            <a:ext cx="4483272" cy="3246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5D7D17-D892-4C97-BF3B-83EABF47B116}"/>
              </a:ext>
            </a:extLst>
          </p:cNvPr>
          <p:cNvCxnSpPr>
            <a:stCxn id="4" idx="6"/>
          </p:cNvCxnSpPr>
          <p:nvPr/>
        </p:nvCxnSpPr>
        <p:spPr>
          <a:xfrm>
            <a:off x="6383654" y="3279849"/>
            <a:ext cx="3469006" cy="202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C23C3-EF3D-4CD6-84F7-1DA5ADBF06EB}"/>
              </a:ext>
            </a:extLst>
          </p:cNvPr>
          <p:cNvSpPr txBox="1"/>
          <p:nvPr/>
        </p:nvSpPr>
        <p:spPr>
          <a:xfrm>
            <a:off x="9913620" y="4478625"/>
            <a:ext cx="1836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Index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페이지로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429BF-1814-40A3-B476-FA771D2B7ACF}"/>
              </a:ext>
            </a:extLst>
          </p:cNvPr>
          <p:cNvSpPr txBox="1"/>
          <p:nvPr/>
        </p:nvSpPr>
        <p:spPr>
          <a:xfrm>
            <a:off x="9913620" y="5180409"/>
            <a:ext cx="1836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Gallery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페이지로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38AE6A-24F2-45C2-BE08-B00C7F81D5FB}"/>
              </a:ext>
            </a:extLst>
          </p:cNvPr>
          <p:cNvSpPr/>
          <p:nvPr/>
        </p:nvSpPr>
        <p:spPr>
          <a:xfrm>
            <a:off x="3135810" y="4724846"/>
            <a:ext cx="2210717" cy="15006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EB96E3-4F09-4CD0-A6FD-85363F06FA52}"/>
              </a:ext>
            </a:extLst>
          </p:cNvPr>
          <p:cNvCxnSpPr>
            <a:cxnSpLocks/>
          </p:cNvCxnSpPr>
          <p:nvPr/>
        </p:nvCxnSpPr>
        <p:spPr>
          <a:xfrm>
            <a:off x="5346527" y="5475193"/>
            <a:ext cx="4506133" cy="354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F5BF6E-D316-4674-AA00-4D55B7BBE88C}"/>
              </a:ext>
            </a:extLst>
          </p:cNvPr>
          <p:cNvSpPr txBox="1"/>
          <p:nvPr/>
        </p:nvSpPr>
        <p:spPr>
          <a:xfrm>
            <a:off x="9913620" y="5706189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박물관에 대한 카카오 맵 페이지로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61F0D-5FD9-491F-9F16-6252F7A91A45}"/>
              </a:ext>
            </a:extLst>
          </p:cNvPr>
          <p:cNvSpPr txBox="1"/>
          <p:nvPr/>
        </p:nvSpPr>
        <p:spPr>
          <a:xfrm>
            <a:off x="1687606" y="171077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AE85E-BE6D-4322-89DB-9D82CE304715}"/>
              </a:ext>
            </a:extLst>
          </p:cNvPr>
          <p:cNvSpPr txBox="1"/>
          <p:nvPr/>
        </p:nvSpPr>
        <p:spPr>
          <a:xfrm>
            <a:off x="4667026" y="179318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Index.html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315B9-32E1-440A-9170-9846F7B8046E}"/>
              </a:ext>
            </a:extLst>
          </p:cNvPr>
          <p:cNvSpPr txBox="1"/>
          <p:nvPr/>
        </p:nvSpPr>
        <p:spPr>
          <a:xfrm>
            <a:off x="2022885" y="632460"/>
            <a:ext cx="1886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/21stPicasso/index.html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8C0AC-6346-4AA0-964A-B03756F05BFD}"/>
              </a:ext>
            </a:extLst>
          </p:cNvPr>
          <p:cNvSpPr txBox="1"/>
          <p:nvPr/>
        </p:nvSpPr>
        <p:spPr>
          <a:xfrm>
            <a:off x="9913620" y="1349497"/>
            <a:ext cx="1836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전시회에 대한 정보를 보여주며 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&lt;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갤러리 가기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&gt;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통해 갤러리 페이지로 이동할 수 있다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FE426-2C00-4984-AD40-7910AAC96143}"/>
              </a:ext>
            </a:extLst>
          </p:cNvPr>
          <p:cNvSpPr txBox="1"/>
          <p:nvPr/>
        </p:nvSpPr>
        <p:spPr>
          <a:xfrm>
            <a:off x="9245081" y="620896"/>
            <a:ext cx="188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김석환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이선엽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21.05.25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55927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AC2FDADE-0160-4295-B060-2208F08D5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04" y="1935656"/>
            <a:ext cx="6408975" cy="399322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146E41-C054-4C39-AAE3-ED3DA3AF79BB}"/>
              </a:ext>
            </a:extLst>
          </p:cNvPr>
          <p:cNvCxnSpPr>
            <a:cxnSpLocks/>
          </p:cNvCxnSpPr>
          <p:nvPr/>
        </p:nvCxnSpPr>
        <p:spPr>
          <a:xfrm>
            <a:off x="7839479" y="1935656"/>
            <a:ext cx="0" cy="3993226"/>
          </a:xfrm>
          <a:prstGeom prst="line">
            <a:avLst/>
          </a:prstGeom>
          <a:ln w="19050">
            <a:solidFill>
              <a:srgbClr val="4B8A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E3579B-D033-4EC3-8216-AF3E4E866FFE}"/>
              </a:ext>
            </a:extLst>
          </p:cNvPr>
          <p:cNvCxnSpPr>
            <a:cxnSpLocks/>
          </p:cNvCxnSpPr>
          <p:nvPr/>
        </p:nvCxnSpPr>
        <p:spPr>
          <a:xfrm>
            <a:off x="1430504" y="5928882"/>
            <a:ext cx="6408975" cy="0"/>
          </a:xfrm>
          <a:prstGeom prst="line">
            <a:avLst/>
          </a:prstGeom>
          <a:ln w="19050">
            <a:solidFill>
              <a:srgbClr val="4B8A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87BDA3-CC30-41F7-BDC8-C9871144F1A3}"/>
              </a:ext>
            </a:extLst>
          </p:cNvPr>
          <p:cNvSpPr/>
          <p:nvPr/>
        </p:nvSpPr>
        <p:spPr>
          <a:xfrm>
            <a:off x="1430504" y="1935656"/>
            <a:ext cx="6408975" cy="4875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1596E0-F2E9-41B1-8950-9E1DF9C28CC5}"/>
              </a:ext>
            </a:extLst>
          </p:cNvPr>
          <p:cNvSpPr/>
          <p:nvPr/>
        </p:nvSpPr>
        <p:spPr>
          <a:xfrm>
            <a:off x="1430504" y="2423160"/>
            <a:ext cx="6408974" cy="3124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A7227C-DD07-4C02-AC57-81DA92173CD3}"/>
              </a:ext>
            </a:extLst>
          </p:cNvPr>
          <p:cNvSpPr/>
          <p:nvPr/>
        </p:nvSpPr>
        <p:spPr>
          <a:xfrm>
            <a:off x="1430504" y="5547360"/>
            <a:ext cx="6408974" cy="3815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995A03-8A42-4935-930D-AF9B79E56DFB}"/>
              </a:ext>
            </a:extLst>
          </p:cNvPr>
          <p:cNvSpPr/>
          <p:nvPr/>
        </p:nvSpPr>
        <p:spPr>
          <a:xfrm>
            <a:off x="1430503" y="1944820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A48F1E-CD3B-45B4-A2D9-B7AC3DA01327}"/>
              </a:ext>
            </a:extLst>
          </p:cNvPr>
          <p:cNvSpPr/>
          <p:nvPr/>
        </p:nvSpPr>
        <p:spPr>
          <a:xfrm>
            <a:off x="1430503" y="5556524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0F3603-F381-4160-B426-93B9C8E2836A}"/>
              </a:ext>
            </a:extLst>
          </p:cNvPr>
          <p:cNvSpPr/>
          <p:nvPr/>
        </p:nvSpPr>
        <p:spPr>
          <a:xfrm>
            <a:off x="1430503" y="2432324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97769-8B97-4387-B919-6D4C2931D516}"/>
              </a:ext>
            </a:extLst>
          </p:cNvPr>
          <p:cNvSpPr txBox="1"/>
          <p:nvPr/>
        </p:nvSpPr>
        <p:spPr>
          <a:xfrm>
            <a:off x="9350188" y="1887630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 최상단에 위치하는 배너로 클릭하면 메인으로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9E5EF-DE5E-4959-B5A6-58EB01F9CD91}"/>
              </a:ext>
            </a:extLst>
          </p:cNvPr>
          <p:cNvSpPr txBox="1"/>
          <p:nvPr/>
        </p:nvSpPr>
        <p:spPr>
          <a:xfrm>
            <a:off x="9350188" y="2632950"/>
            <a:ext cx="2456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이미지를 보여주는 영역으로 이미지를 클릭하면 각 이미지에 해당하는 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detail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페이지로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F727D-1026-4FC4-887F-381380936E50}"/>
              </a:ext>
            </a:extLst>
          </p:cNvPr>
          <p:cNvSpPr txBox="1"/>
          <p:nvPr/>
        </p:nvSpPr>
        <p:spPr>
          <a:xfrm>
            <a:off x="9350188" y="3532159"/>
            <a:ext cx="24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 area: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팀 명과 팀원의 정보를 보이는 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A343F-CA2A-4686-8831-810FC08A0C21}"/>
              </a:ext>
            </a:extLst>
          </p:cNvPr>
          <p:cNvSpPr txBox="1"/>
          <p:nvPr/>
        </p:nvSpPr>
        <p:spPr>
          <a:xfrm>
            <a:off x="1245646" y="1252090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갤러리 페이지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52E7B-55DE-4D44-97C3-057AF240B7FF}"/>
              </a:ext>
            </a:extLst>
          </p:cNvPr>
          <p:cNvSpPr txBox="1"/>
          <p:nvPr/>
        </p:nvSpPr>
        <p:spPr>
          <a:xfrm>
            <a:off x="6648224" y="1252090"/>
            <a:ext cx="2034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/21stPicasso/gallery.html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D6318-A49D-49C7-AE1B-14B8BAEF837A}"/>
              </a:ext>
            </a:extLst>
          </p:cNvPr>
          <p:cNvSpPr txBox="1"/>
          <p:nvPr/>
        </p:nvSpPr>
        <p:spPr>
          <a:xfrm>
            <a:off x="1985680" y="533410"/>
            <a:ext cx="188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</a:t>
            </a:r>
            <a:r>
              <a:rPr lang="en-US" altLang="ko-KR" sz="2200" baseline="30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</a:t>
            </a:r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Picasso</a:t>
            </a:r>
            <a:endParaRPr lang="ko-KR" altLang="en-US" sz="2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2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갤러리, 많은, 방이(가) 표시된 사진&#10;&#10;자동 생성된 설명">
            <a:extLst>
              <a:ext uri="{FF2B5EF4-FFF2-40B4-BE49-F238E27FC236}">
                <a16:creationId xmlns:a16="http://schemas.microsoft.com/office/drawing/2014/main" id="{1C462F72-28EC-4AF8-B28B-BE03933B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76" y="1302686"/>
            <a:ext cx="3700620" cy="51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D440F2A-B0D6-4BE2-B40F-698ABBDBC539}"/>
              </a:ext>
            </a:extLst>
          </p:cNvPr>
          <p:cNvSpPr/>
          <p:nvPr/>
        </p:nvSpPr>
        <p:spPr>
          <a:xfrm>
            <a:off x="3282333" y="1916465"/>
            <a:ext cx="937260" cy="1234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042FAC-B439-4ADD-977C-ACB9C4572531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219593" y="2533685"/>
            <a:ext cx="5709267" cy="22676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7D894A-5C8F-4C37-BDAF-1A0BE7470BC7}"/>
              </a:ext>
            </a:extLst>
          </p:cNvPr>
          <p:cNvSpPr txBox="1"/>
          <p:nvPr/>
        </p:nvSpPr>
        <p:spPr>
          <a:xfrm>
            <a:off x="9928860" y="4601289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클릭 시 각 그림에 대한 퍼즐 </a:t>
            </a:r>
            <a:r>
              <a:rPr lang="ko-KR" altLang="en-US" sz="1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모달을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생성한다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CB9D1-9BAE-42EE-9104-14A10085311B}"/>
              </a:ext>
            </a:extLst>
          </p:cNvPr>
          <p:cNvSpPr txBox="1"/>
          <p:nvPr/>
        </p:nvSpPr>
        <p:spPr>
          <a:xfrm>
            <a:off x="2003916" y="624943"/>
            <a:ext cx="202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/21stPicasso/gallery.html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84681-3ED3-466D-B3D6-4B0F49A06BFE}"/>
              </a:ext>
            </a:extLst>
          </p:cNvPr>
          <p:cNvSpPr txBox="1"/>
          <p:nvPr/>
        </p:nvSpPr>
        <p:spPr>
          <a:xfrm>
            <a:off x="4835786" y="169718"/>
            <a:ext cx="1468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gallery.html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8C5C9-8E46-4F34-9714-99656A402C7B}"/>
              </a:ext>
            </a:extLst>
          </p:cNvPr>
          <p:cNvSpPr txBox="1"/>
          <p:nvPr/>
        </p:nvSpPr>
        <p:spPr>
          <a:xfrm>
            <a:off x="1867620" y="191117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갤러리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76DAA-E817-4696-B3FB-1364BE4FA588}"/>
              </a:ext>
            </a:extLst>
          </p:cNvPr>
          <p:cNvSpPr txBox="1"/>
          <p:nvPr/>
        </p:nvSpPr>
        <p:spPr>
          <a:xfrm>
            <a:off x="9928860" y="1302686"/>
            <a:ext cx="183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전시회와 관련 있는 그림들을 보이고 마우스가 그림 위로 올라가면 확대된다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endParaRPr lang="en-US" altLang="ko-KR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그림을 클릭하면 해당 그림으로 퍼즐게임 </a:t>
            </a:r>
            <a:r>
              <a:rPr lang="ko-KR" altLang="en-US" sz="1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모달이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생성된다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13B09-9091-49DF-9E50-61AFA25BEF39}"/>
              </a:ext>
            </a:extLst>
          </p:cNvPr>
          <p:cNvSpPr txBox="1"/>
          <p:nvPr/>
        </p:nvSpPr>
        <p:spPr>
          <a:xfrm>
            <a:off x="9245081" y="620896"/>
            <a:ext cx="188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김석환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이선엽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21.05.25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32809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33D009-01C4-4BB2-987A-1BCC89C6C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48" y="1790700"/>
            <a:ext cx="4973718" cy="452596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F9B0C8-12B8-4080-A2A3-6F968C6C6174}"/>
              </a:ext>
            </a:extLst>
          </p:cNvPr>
          <p:cNvCxnSpPr>
            <a:cxnSpLocks/>
          </p:cNvCxnSpPr>
          <p:nvPr/>
        </p:nvCxnSpPr>
        <p:spPr>
          <a:xfrm>
            <a:off x="1359348" y="1790700"/>
            <a:ext cx="49737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47FCF2-6889-4ADE-9B51-428B3DFE0625}"/>
              </a:ext>
            </a:extLst>
          </p:cNvPr>
          <p:cNvCxnSpPr>
            <a:cxnSpLocks/>
          </p:cNvCxnSpPr>
          <p:nvPr/>
        </p:nvCxnSpPr>
        <p:spPr>
          <a:xfrm>
            <a:off x="6333066" y="1790700"/>
            <a:ext cx="0" cy="45259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5FC314-E5A1-43CE-883E-12509CF26935}"/>
              </a:ext>
            </a:extLst>
          </p:cNvPr>
          <p:cNvCxnSpPr/>
          <p:nvPr/>
        </p:nvCxnSpPr>
        <p:spPr>
          <a:xfrm>
            <a:off x="1359348" y="6316663"/>
            <a:ext cx="49737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0B1FAB-567F-4AC8-A573-504E2ED80576}"/>
              </a:ext>
            </a:extLst>
          </p:cNvPr>
          <p:cNvSpPr/>
          <p:nvPr/>
        </p:nvSpPr>
        <p:spPr>
          <a:xfrm>
            <a:off x="1359348" y="1790700"/>
            <a:ext cx="4973717" cy="4525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9165A5-CE08-47AE-A011-C1F8C13CD583}"/>
              </a:ext>
            </a:extLst>
          </p:cNvPr>
          <p:cNvSpPr/>
          <p:nvPr/>
        </p:nvSpPr>
        <p:spPr>
          <a:xfrm>
            <a:off x="1359347" y="1790699"/>
            <a:ext cx="193638" cy="19363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endParaRPr lang="ko-KR" altLang="en-US" sz="13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C3F1-D878-48F5-89EF-F2DF164B8620}"/>
              </a:ext>
            </a:extLst>
          </p:cNvPr>
          <p:cNvSpPr txBox="1"/>
          <p:nvPr/>
        </p:nvSpPr>
        <p:spPr>
          <a:xfrm>
            <a:off x="9350188" y="1887630"/>
            <a:ext cx="2456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 area: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퍼즐화면을 구성하는 </a:t>
            </a:r>
            <a:r>
              <a:rPr lang="ko-KR" altLang="en-US" sz="1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모달영역이다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시작을 누르면 게임이 시작되고 닫기를 누르면 모달에서 나갈 수 있다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2910-0CFE-4E28-AE4E-5AA658F66E61}"/>
              </a:ext>
            </a:extLst>
          </p:cNvPr>
          <p:cNvSpPr txBox="1"/>
          <p:nvPr/>
        </p:nvSpPr>
        <p:spPr>
          <a:xfrm>
            <a:off x="1192306" y="1268357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퍼즐 </a:t>
            </a:r>
            <a:r>
              <a:rPr lang="ko-KR" altLang="en-US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모달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67B07-458E-4757-A428-586F4B3D7A0E}"/>
              </a:ext>
            </a:extLst>
          </p:cNvPr>
          <p:cNvSpPr txBox="1"/>
          <p:nvPr/>
        </p:nvSpPr>
        <p:spPr>
          <a:xfrm>
            <a:off x="6648226" y="1006747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F93864-F2CF-4D60-9393-F73AACF8E87E}"/>
              </a:ext>
            </a:extLst>
          </p:cNvPr>
          <p:cNvSpPr txBox="1"/>
          <p:nvPr/>
        </p:nvSpPr>
        <p:spPr>
          <a:xfrm>
            <a:off x="6648226" y="1256554"/>
            <a:ext cx="2176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</a:t>
            </a:r>
            <a:r>
              <a:rPr lang="en-US" altLang="ko-KR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js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/gallery.js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D0BE1-1165-461D-9093-CF653C0B2BCF}"/>
              </a:ext>
            </a:extLst>
          </p:cNvPr>
          <p:cNvSpPr txBox="1"/>
          <p:nvPr/>
        </p:nvSpPr>
        <p:spPr>
          <a:xfrm>
            <a:off x="1985680" y="533410"/>
            <a:ext cx="195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</a:t>
            </a:r>
            <a:r>
              <a:rPr lang="en-US" altLang="ko-KR" sz="2200" baseline="30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</a:t>
            </a:r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Picasso</a:t>
            </a:r>
            <a:endParaRPr lang="ko-KR" altLang="en-US" sz="2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90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BE50D8-AAEC-44C7-84C0-CA385ABC0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7" y="1473200"/>
            <a:ext cx="2808960" cy="395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F413C2-AFB4-4D60-AC6D-9F1772D3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07" y="1473200"/>
            <a:ext cx="2808960" cy="391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7BFBA9-0D3B-4179-8720-358CBBD12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07" y="1428411"/>
            <a:ext cx="2808960" cy="3958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A2514D3-0B51-4EE5-AF98-3D319621161F}"/>
              </a:ext>
            </a:extLst>
          </p:cNvPr>
          <p:cNvSpPr/>
          <p:nvPr/>
        </p:nvSpPr>
        <p:spPr>
          <a:xfrm>
            <a:off x="1281953" y="4840941"/>
            <a:ext cx="690281" cy="5907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C000"/>
                </a:solidFill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1211EF8-ABBB-49C4-8B1E-FD421740114A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 flipH="1" flipV="1">
            <a:off x="5386021" y="938579"/>
            <a:ext cx="734157" cy="8252012"/>
          </a:xfrm>
          <a:prstGeom prst="bentConnector4">
            <a:avLst>
              <a:gd name="adj1" fmla="val -31138"/>
              <a:gd name="adj2" fmla="val 520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A61E6F2-EBA8-49F0-888C-2777830A9013}"/>
              </a:ext>
            </a:extLst>
          </p:cNvPr>
          <p:cNvSpPr/>
          <p:nvPr/>
        </p:nvSpPr>
        <p:spPr>
          <a:xfrm>
            <a:off x="4518211" y="3801035"/>
            <a:ext cx="430307" cy="5378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DC7CFD2-79CB-41F4-9E29-5A0F99C42B80}"/>
              </a:ext>
            </a:extLst>
          </p:cNvPr>
          <p:cNvCxnSpPr>
            <a:cxnSpLocks/>
            <a:stCxn id="11" idx="4"/>
          </p:cNvCxnSpPr>
          <p:nvPr/>
        </p:nvCxnSpPr>
        <p:spPr>
          <a:xfrm rot="16200000" flipH="1">
            <a:off x="6839130" y="2233153"/>
            <a:ext cx="934210" cy="514574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4504142C-0148-4DB7-9DC8-FCD7353FE3DE}"/>
              </a:ext>
            </a:extLst>
          </p:cNvPr>
          <p:cNvSpPr/>
          <p:nvPr/>
        </p:nvSpPr>
        <p:spPr>
          <a:xfrm>
            <a:off x="9090211" y="1936375"/>
            <a:ext cx="430307" cy="304801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F69D269-162D-48BA-BED6-3A99F3E3C329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7739252" y="3807289"/>
            <a:ext cx="3733460" cy="601233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CC9854-1C1D-4336-A75D-1FFCDF5F9A57}"/>
              </a:ext>
            </a:extLst>
          </p:cNvPr>
          <p:cNvSpPr txBox="1"/>
          <p:nvPr/>
        </p:nvSpPr>
        <p:spPr>
          <a:xfrm>
            <a:off x="9903012" y="4505940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좌측의 퍼즐 요소를 랜덤하게 위치시킨다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A53BC-77EB-4124-8632-8128014CE55C}"/>
              </a:ext>
            </a:extLst>
          </p:cNvPr>
          <p:cNvSpPr txBox="1"/>
          <p:nvPr/>
        </p:nvSpPr>
        <p:spPr>
          <a:xfrm>
            <a:off x="9906599" y="4986765"/>
            <a:ext cx="18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조각을 클릭하면 빈공간의 위치로 조각을 이동시킨다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54E3C-09ED-4F99-94F0-B345635BC73E}"/>
              </a:ext>
            </a:extLst>
          </p:cNvPr>
          <p:cNvSpPr txBox="1"/>
          <p:nvPr/>
        </p:nvSpPr>
        <p:spPr>
          <a:xfrm>
            <a:off x="9906599" y="5620693"/>
            <a:ext cx="183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퍼즐을 완성하면 성공 메시지가 나오고 확인을 클릭하면 그림에 대한 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detail 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페이지로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42478B-B1B6-49E9-82D5-B02D886D40FE}"/>
              </a:ext>
            </a:extLst>
          </p:cNvPr>
          <p:cNvSpPr txBox="1"/>
          <p:nvPr/>
        </p:nvSpPr>
        <p:spPr>
          <a:xfrm>
            <a:off x="1799919" y="178478"/>
            <a:ext cx="158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그림 퍼즐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BEFB15-2A9D-4C91-B351-17388E2CCBAD}"/>
              </a:ext>
            </a:extLst>
          </p:cNvPr>
          <p:cNvSpPr txBox="1"/>
          <p:nvPr/>
        </p:nvSpPr>
        <p:spPr>
          <a:xfrm>
            <a:off x="1972234" y="638198"/>
            <a:ext cx="2264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/21stPicasso/</a:t>
            </a:r>
            <a:r>
              <a:rPr lang="en-US" altLang="ko-KR" sz="1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js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/gallery.js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0DC57-82B0-414B-80F7-BDE3E8671337}"/>
              </a:ext>
            </a:extLst>
          </p:cNvPr>
          <p:cNvSpPr txBox="1"/>
          <p:nvPr/>
        </p:nvSpPr>
        <p:spPr>
          <a:xfrm>
            <a:off x="4628926" y="178478"/>
            <a:ext cx="1954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gallery.js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350A8-8813-4516-9B13-252117E7BD8B}"/>
              </a:ext>
            </a:extLst>
          </p:cNvPr>
          <p:cNvSpPr txBox="1"/>
          <p:nvPr/>
        </p:nvSpPr>
        <p:spPr>
          <a:xfrm>
            <a:off x="9903012" y="1326477"/>
            <a:ext cx="183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시작 버튼을 누르면 퍼즐게임이 시작된다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</a:p>
          <a:p>
            <a:endParaRPr lang="en-US" altLang="ko-KR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좌측의 퍼즐이 랜덤하게 뒤섞이며 맞추고자 하는 조각을 클릭하면 빈공간의 자리로 조각이 이동된다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endParaRPr lang="en-US" altLang="ko-KR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퍼즐이 완성되면 성공 메시지가 나오고 그림에 대한 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detail</a:t>
            </a:r>
            <a:r>
              <a:rPr lang="ko-KR" altLang="en-US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페이지로 이동한다</a:t>
            </a:r>
            <a:r>
              <a:rPr lang="en-US" altLang="ko-KR" sz="1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endParaRPr lang="ko-KR" altLang="en-US" sz="1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7ED0A-E746-4500-A934-3960A314D037}"/>
              </a:ext>
            </a:extLst>
          </p:cNvPr>
          <p:cNvSpPr txBox="1"/>
          <p:nvPr/>
        </p:nvSpPr>
        <p:spPr>
          <a:xfrm>
            <a:off x="9245081" y="620896"/>
            <a:ext cx="188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김석환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이선엽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21.05.25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536969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525</Words>
  <Application>Microsoft Office PowerPoint</Application>
  <PresentationFormat>와이드스크린</PresentationFormat>
  <Paragraphs>117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</vt:lpstr>
      <vt:lpstr>굴림</vt:lpstr>
      <vt:lpstr>Trebuchet MS</vt:lpstr>
      <vt:lpstr>맑은 고딕</vt:lpstr>
      <vt:lpstr>돋움</vt:lpstr>
      <vt:lpstr>에스코어 드림 6 Bold</vt:lpstr>
      <vt:lpstr>굴림체</vt:lpstr>
      <vt:lpstr>닉스곤체 B 2.0</vt:lpstr>
      <vt:lpstr>Office 테마</vt:lpstr>
      <vt:lpstr>1_기본 디자인</vt:lpstr>
      <vt:lpstr>기본 디자인</vt:lpstr>
      <vt:lpstr>21st Picasso 스토리 보드</vt:lpstr>
      <vt:lpstr>페이지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 보드</dc:title>
  <dc:creator>re02</dc:creator>
  <cp:lastModifiedBy>이선엽</cp:lastModifiedBy>
  <cp:revision>28</cp:revision>
  <dcterms:created xsi:type="dcterms:W3CDTF">2015-04-28T08:02:24Z</dcterms:created>
  <dcterms:modified xsi:type="dcterms:W3CDTF">2021-05-25T08:34:57Z</dcterms:modified>
</cp:coreProperties>
</file>