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E985A5-E329-4B01-8E82-BC93950D0624}">
  <a:tblStyle styleId="{31E985A5-E329-4B01-8E82-BC93950D06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D3A2F83-E1E4-4822-A237-95FD2C2B149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ArialBlack-regular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0cf6752b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0cf6752b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0cf6752b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0cf6752bf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0cf6752b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0cf6752bf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759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Database </a:t>
            </a:r>
            <a:br>
              <a:rPr lang="en-US" sz="6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Description</a:t>
            </a:r>
            <a:endParaRPr/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4472247" y="52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{31E985A5-E329-4B01-8E82-BC93950D0624}</a:tableStyleId>
              </a:tblPr>
              <a:tblGrid>
                <a:gridCol w="1396475"/>
                <a:gridCol w="2999075"/>
              </a:tblGrid>
              <a:tr h="1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작    성    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2022년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06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월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02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프로젝트명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이상형 월드컵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이             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홍 성 수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16131" y="515389"/>
            <a:ext cx="8678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member_table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 정보 관리</a:t>
            </a:r>
            <a:endParaRPr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{5D3A2F83-E1E4-4822-A237-95FD2C2B1494}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m_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memberPassword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이메일 주소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98" name="Google Shape;98;p14"/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5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{5D3A2F83-E1E4-4822-A237-95FD2C2B1494}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b_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월드컵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boardName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월드컵 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boardExp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5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월드컵 설명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boardSecret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공개 여부 (1. 비공개</a:t>
                      </a:r>
                      <a:r>
                        <a:rPr lang="en-US" sz="1100"/>
                        <a:t>, </a:t>
                      </a:r>
                      <a:r>
                        <a:rPr lang="en-US" sz="1100"/>
                        <a:t>2. 전체공개,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 비밀번호 공개)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boardPassword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공개 여부 3일시 비밀번호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boardCreatedDate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datetime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글작성일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boardViews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조회수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04" name="Google Shape;104;p15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월드컵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의견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{5D3A2F83-E1E4-4822-A237-95FD2C2B1494}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c_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댓글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게시글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commentContents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댓글 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commentCreatedDate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datetime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댓글 작성일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12" name="Google Shape;112;p16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관리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{5D3A2F83-E1E4-4822-A237-95FD2C2B1494}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i_I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이미지 관리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b_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게시글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imageManageName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10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이미지 관리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imageName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4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이미지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win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선택된 회수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