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388" r:id="rId3"/>
    <p:sldId id="403" r:id="rId4"/>
    <p:sldId id="404" r:id="rId5"/>
    <p:sldId id="405" r:id="rId6"/>
    <p:sldId id="406" r:id="rId7"/>
    <p:sldId id="419" r:id="rId8"/>
    <p:sldId id="420" r:id="rId9"/>
    <p:sldId id="421" r:id="rId10"/>
    <p:sldId id="422" r:id="rId11"/>
    <p:sldId id="423" r:id="rId12"/>
    <p:sldId id="424" r:id="rId13"/>
    <p:sldId id="425" r:id="rId14"/>
    <p:sldId id="426" r:id="rId15"/>
    <p:sldId id="418"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0000CC"/>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38" autoAdjust="0"/>
  </p:normalViewPr>
  <p:slideViewPr>
    <p:cSldViewPr>
      <p:cViewPr>
        <p:scale>
          <a:sx n="53" d="100"/>
          <a:sy n="53" d="100"/>
        </p:scale>
        <p:origin x="-1866" y="-4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F1061A-572A-4953-9AB7-368482D756A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FE6E982-029A-4116-85F1-859D33D6CB93}">
      <dgm:prSet phldrT="[Text]"/>
      <dgm:spPr/>
      <dgm:t>
        <a:bodyPr/>
        <a:lstStyle/>
        <a:p>
          <a:r>
            <a:rPr lang="vi-VN" b="0" i="0" dirty="0">
              <a:solidFill>
                <a:schemeClr val="tx1"/>
              </a:solidFill>
            </a:rPr>
            <a:t>Cách ly tối đa 14 ngày, số ngày cách ly cụ thể được tính từ ngày tiếp xúc lần cuối với trường hợp bệnh xác định hoặc trường hợp bệnh nghi ngờ hoặc từ ngày nhập cảnh vào Việt Nam</a:t>
          </a:r>
          <a:r>
            <a:rPr lang="vi-VN" b="0" i="0" dirty="0"/>
            <a:t>.</a:t>
          </a:r>
          <a:endParaRPr lang="en-US" dirty="0"/>
        </a:p>
      </dgm:t>
    </dgm:pt>
    <dgm:pt modelId="{AA93030F-9A9F-4129-B2A4-446FA0AAC355}" type="parTrans" cxnId="{C0F9C537-D0E1-4F9B-BF00-CFA230E2CC8F}">
      <dgm:prSet/>
      <dgm:spPr/>
      <dgm:t>
        <a:bodyPr/>
        <a:lstStyle/>
        <a:p>
          <a:endParaRPr lang="en-US"/>
        </a:p>
      </dgm:t>
    </dgm:pt>
    <dgm:pt modelId="{291337B3-6710-4788-A729-DA5033F13362}" type="sibTrans" cxnId="{C0F9C537-D0E1-4F9B-BF00-CFA230E2CC8F}">
      <dgm:prSet/>
      <dgm:spPr/>
      <dgm:t>
        <a:bodyPr/>
        <a:lstStyle/>
        <a:p>
          <a:endParaRPr lang="en-US"/>
        </a:p>
      </dgm:t>
    </dgm:pt>
    <dgm:pt modelId="{C006A59B-EFAD-416E-8801-6ED6FE4B93A5}">
      <dgm:prSet phldrT="[Text]"/>
      <dgm:spPr/>
      <dgm:t>
        <a:bodyPr/>
        <a:lstStyle/>
        <a:p>
          <a:r>
            <a:rPr lang="vi-VN" b="0" i="0" dirty="0">
              <a:solidFill>
                <a:schemeClr val="tx1"/>
              </a:solidFill>
            </a:rPr>
            <a:t>Khi người nghi ngờ mắc bệnh được chẩn đoán loại trừ không mắc bệnh thì những người được cách ly có liên quan sẽ kết thúc việc cách ly.</a:t>
          </a:r>
          <a:endParaRPr lang="en-US" dirty="0">
            <a:solidFill>
              <a:schemeClr val="tx1"/>
            </a:solidFill>
          </a:endParaRPr>
        </a:p>
      </dgm:t>
    </dgm:pt>
    <dgm:pt modelId="{1336A017-B414-4973-A839-D19F7D794940}" type="parTrans" cxnId="{F583A8B0-D5EA-4918-9690-A71567585020}">
      <dgm:prSet/>
      <dgm:spPr/>
      <dgm:t>
        <a:bodyPr/>
        <a:lstStyle/>
        <a:p>
          <a:endParaRPr lang="en-US"/>
        </a:p>
      </dgm:t>
    </dgm:pt>
    <dgm:pt modelId="{68F9FE74-EC4F-46EB-9934-DE04287F1335}" type="sibTrans" cxnId="{F583A8B0-D5EA-4918-9690-A71567585020}">
      <dgm:prSet/>
      <dgm:spPr/>
      <dgm:t>
        <a:bodyPr/>
        <a:lstStyle/>
        <a:p>
          <a:endParaRPr lang="en-US"/>
        </a:p>
      </dgm:t>
    </dgm:pt>
    <dgm:pt modelId="{6E98C969-EB7E-4D32-BFCA-EBCBC0300BD0}" type="pres">
      <dgm:prSet presAssocID="{94F1061A-572A-4953-9AB7-368482D756A6}" presName="linear" presStyleCnt="0">
        <dgm:presLayoutVars>
          <dgm:animLvl val="lvl"/>
          <dgm:resizeHandles val="exact"/>
        </dgm:presLayoutVars>
      </dgm:prSet>
      <dgm:spPr/>
      <dgm:t>
        <a:bodyPr/>
        <a:lstStyle/>
        <a:p>
          <a:endParaRPr lang="en-US"/>
        </a:p>
      </dgm:t>
    </dgm:pt>
    <dgm:pt modelId="{0A70D029-5EE7-4BF2-9BEE-780C164AB5C1}" type="pres">
      <dgm:prSet presAssocID="{CFE6E982-029A-4116-85F1-859D33D6CB93}" presName="parentText" presStyleLbl="node1" presStyleIdx="0" presStyleCnt="2">
        <dgm:presLayoutVars>
          <dgm:chMax val="0"/>
          <dgm:bulletEnabled val="1"/>
        </dgm:presLayoutVars>
      </dgm:prSet>
      <dgm:spPr/>
      <dgm:t>
        <a:bodyPr/>
        <a:lstStyle/>
        <a:p>
          <a:endParaRPr lang="en-US"/>
        </a:p>
      </dgm:t>
    </dgm:pt>
    <dgm:pt modelId="{06B54B3D-1923-493A-AD86-826B66702DB3}" type="pres">
      <dgm:prSet presAssocID="{291337B3-6710-4788-A729-DA5033F13362}" presName="spacer" presStyleCnt="0"/>
      <dgm:spPr/>
    </dgm:pt>
    <dgm:pt modelId="{A662E81B-4259-42D0-B5C7-FA1452D6227A}" type="pres">
      <dgm:prSet presAssocID="{C006A59B-EFAD-416E-8801-6ED6FE4B93A5}" presName="parentText" presStyleLbl="node1" presStyleIdx="1" presStyleCnt="2">
        <dgm:presLayoutVars>
          <dgm:chMax val="0"/>
          <dgm:bulletEnabled val="1"/>
        </dgm:presLayoutVars>
      </dgm:prSet>
      <dgm:spPr/>
      <dgm:t>
        <a:bodyPr/>
        <a:lstStyle/>
        <a:p>
          <a:endParaRPr lang="en-US"/>
        </a:p>
      </dgm:t>
    </dgm:pt>
  </dgm:ptLst>
  <dgm:cxnLst>
    <dgm:cxn modelId="{C0F9C537-D0E1-4F9B-BF00-CFA230E2CC8F}" srcId="{94F1061A-572A-4953-9AB7-368482D756A6}" destId="{CFE6E982-029A-4116-85F1-859D33D6CB93}" srcOrd="0" destOrd="0" parTransId="{AA93030F-9A9F-4129-B2A4-446FA0AAC355}" sibTransId="{291337B3-6710-4788-A729-DA5033F13362}"/>
    <dgm:cxn modelId="{BE62B641-0F02-4928-80E6-680708AE212B}" type="presOf" srcId="{94F1061A-572A-4953-9AB7-368482D756A6}" destId="{6E98C969-EB7E-4D32-BFCA-EBCBC0300BD0}" srcOrd="0" destOrd="0" presId="urn:microsoft.com/office/officeart/2005/8/layout/vList2"/>
    <dgm:cxn modelId="{3AC252BC-F283-4E92-9A9E-7439E7E3922D}" type="presOf" srcId="{C006A59B-EFAD-416E-8801-6ED6FE4B93A5}" destId="{A662E81B-4259-42D0-B5C7-FA1452D6227A}" srcOrd="0" destOrd="0" presId="urn:microsoft.com/office/officeart/2005/8/layout/vList2"/>
    <dgm:cxn modelId="{F583A8B0-D5EA-4918-9690-A71567585020}" srcId="{94F1061A-572A-4953-9AB7-368482D756A6}" destId="{C006A59B-EFAD-416E-8801-6ED6FE4B93A5}" srcOrd="1" destOrd="0" parTransId="{1336A017-B414-4973-A839-D19F7D794940}" sibTransId="{68F9FE74-EC4F-46EB-9934-DE04287F1335}"/>
    <dgm:cxn modelId="{41855D8F-4E0B-4277-9C92-D4099DE667AD}" type="presOf" srcId="{CFE6E982-029A-4116-85F1-859D33D6CB93}" destId="{0A70D029-5EE7-4BF2-9BEE-780C164AB5C1}" srcOrd="0" destOrd="0" presId="urn:microsoft.com/office/officeart/2005/8/layout/vList2"/>
    <dgm:cxn modelId="{104BF897-BA3A-4FF6-AF5C-14C88402E16D}" type="presParOf" srcId="{6E98C969-EB7E-4D32-BFCA-EBCBC0300BD0}" destId="{0A70D029-5EE7-4BF2-9BEE-780C164AB5C1}" srcOrd="0" destOrd="0" presId="urn:microsoft.com/office/officeart/2005/8/layout/vList2"/>
    <dgm:cxn modelId="{6089DF77-6870-4B01-ADE8-DF09A90A366B}" type="presParOf" srcId="{6E98C969-EB7E-4D32-BFCA-EBCBC0300BD0}" destId="{06B54B3D-1923-493A-AD86-826B66702DB3}" srcOrd="1" destOrd="0" presId="urn:microsoft.com/office/officeart/2005/8/layout/vList2"/>
    <dgm:cxn modelId="{075E2504-DC18-45AC-8782-E4B90137F498}" type="presParOf" srcId="{6E98C969-EB7E-4D32-BFCA-EBCBC0300BD0}" destId="{A662E81B-4259-42D0-B5C7-FA1452D6227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B3343C3-E9C8-4E2F-AFD5-1EA66A3BAE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13636E7-304B-4ABF-BA68-932346EAB84B}">
      <dgm:prSet phldrT="[Text]" custT="1"/>
      <dgm:spPr/>
      <dgm:t>
        <a:bodyPr/>
        <a:lstStyle/>
        <a:p>
          <a:r>
            <a:rPr lang="vi-VN" sz="2600" b="0" i="0" dirty="0">
              <a:solidFill>
                <a:schemeClr val="tx1"/>
              </a:solidFill>
            </a:rPr>
            <a:t>d) Thông báo ngay cho cán bộ y tế xã, phường, thị trấn được phân công phụ trách theo dõi khi người được cách ly có một trong các triệu chứng nghi ngờ mắc bệnh: sốt, ho, khó thở.</a:t>
          </a:r>
          <a:endParaRPr lang="en-US" sz="2600" dirty="0">
            <a:solidFill>
              <a:schemeClr val="tx1"/>
            </a:solidFill>
          </a:endParaRPr>
        </a:p>
      </dgm:t>
    </dgm:pt>
    <dgm:pt modelId="{CF9F159E-D0C2-44D6-88E7-7E2FCBA8FED2}" type="parTrans" cxnId="{9CB10D32-6B57-4AE7-9D1E-A7A47DC1066F}">
      <dgm:prSet/>
      <dgm:spPr/>
      <dgm:t>
        <a:bodyPr/>
        <a:lstStyle/>
        <a:p>
          <a:endParaRPr lang="en-US"/>
        </a:p>
      </dgm:t>
    </dgm:pt>
    <dgm:pt modelId="{FD7E6D87-3650-4BB2-BBA1-9EE3DD70E991}" type="sibTrans" cxnId="{9CB10D32-6B57-4AE7-9D1E-A7A47DC1066F}">
      <dgm:prSet/>
      <dgm:spPr/>
      <dgm:t>
        <a:bodyPr/>
        <a:lstStyle/>
        <a:p>
          <a:endParaRPr lang="en-US"/>
        </a:p>
      </dgm:t>
    </dgm:pt>
    <dgm:pt modelId="{22F64274-8466-4A41-A550-031940B7F855}">
      <dgm:prSet phldrT="[Text]" custT="1"/>
      <dgm:spPr/>
      <dgm:t>
        <a:bodyPr/>
        <a:lstStyle/>
        <a:p>
          <a:r>
            <a:rPr lang="vi-VN" sz="2600" b="0" i="0" dirty="0">
              <a:solidFill>
                <a:schemeClr val="tx1"/>
              </a:solidFill>
            </a:rPr>
            <a:t>đ) Hỗ trợ phương tiện vệ sinh, xà phòng, dung dịch sát khuẩn, khẩu trang cho người được cách ly, nếu có yêu cầu.</a:t>
          </a:r>
          <a:endParaRPr lang="en-US" sz="2600" dirty="0">
            <a:solidFill>
              <a:schemeClr val="tx1"/>
            </a:solidFill>
          </a:endParaRPr>
        </a:p>
      </dgm:t>
    </dgm:pt>
    <dgm:pt modelId="{4A4C4E71-4C79-4A21-8380-A92C39FB5A15}" type="parTrans" cxnId="{6FD987E2-046A-4444-984A-DCED23A51B86}">
      <dgm:prSet/>
      <dgm:spPr/>
      <dgm:t>
        <a:bodyPr/>
        <a:lstStyle/>
        <a:p>
          <a:endParaRPr lang="en-US"/>
        </a:p>
      </dgm:t>
    </dgm:pt>
    <dgm:pt modelId="{CBEA1E69-E0F1-4E90-A6AB-6F3004F1F1D9}" type="sibTrans" cxnId="{6FD987E2-046A-4444-984A-DCED23A51B86}">
      <dgm:prSet/>
      <dgm:spPr/>
      <dgm:t>
        <a:bodyPr/>
        <a:lstStyle/>
        <a:p>
          <a:endParaRPr lang="en-US"/>
        </a:p>
      </dgm:t>
    </dgm:pt>
    <dgm:pt modelId="{AA64C10A-7A26-40E2-B94E-EF400CB9947B}">
      <dgm:prSet custT="1"/>
      <dgm:spPr/>
      <dgm:t>
        <a:bodyPr/>
        <a:lstStyle/>
        <a:p>
          <a:r>
            <a:rPr lang="en-US" sz="2600" b="0" i="0" dirty="0">
              <a:solidFill>
                <a:schemeClr val="tx1"/>
              </a:solidFill>
            </a:rPr>
            <a:t>e</a:t>
          </a:r>
          <a:r>
            <a:rPr lang="vi-VN" sz="2600" b="0" i="0" dirty="0">
              <a:solidFill>
                <a:schemeClr val="tx1"/>
              </a:solidFill>
            </a:rPr>
            <a:t>) Không tổ chức hoạt động đông người tại gia đình, nơi lưu trú.</a:t>
          </a:r>
          <a:endParaRPr lang="vi-VN" sz="2600" dirty="0">
            <a:solidFill>
              <a:schemeClr val="tx1"/>
            </a:solidFill>
          </a:endParaRPr>
        </a:p>
      </dgm:t>
    </dgm:pt>
    <dgm:pt modelId="{3E48B935-91BD-43D0-ADD7-84702D570AFF}" type="parTrans" cxnId="{F5FE0A09-FA14-44B5-A350-AC2C3D62E48B}">
      <dgm:prSet/>
      <dgm:spPr/>
      <dgm:t>
        <a:bodyPr/>
        <a:lstStyle/>
        <a:p>
          <a:endParaRPr lang="en-US"/>
        </a:p>
      </dgm:t>
    </dgm:pt>
    <dgm:pt modelId="{6CC5CB8A-CED5-48F6-899D-D192C5BE13A2}" type="sibTrans" cxnId="{F5FE0A09-FA14-44B5-A350-AC2C3D62E48B}">
      <dgm:prSet/>
      <dgm:spPr/>
      <dgm:t>
        <a:bodyPr/>
        <a:lstStyle/>
        <a:p>
          <a:endParaRPr lang="en-US"/>
        </a:p>
      </dgm:t>
    </dgm:pt>
    <dgm:pt modelId="{4D2D1250-61CA-4BCA-B2A2-032ACD8AB244}" type="pres">
      <dgm:prSet presAssocID="{9B3343C3-E9C8-4E2F-AFD5-1EA66A3BAE67}" presName="linear" presStyleCnt="0">
        <dgm:presLayoutVars>
          <dgm:animLvl val="lvl"/>
          <dgm:resizeHandles val="exact"/>
        </dgm:presLayoutVars>
      </dgm:prSet>
      <dgm:spPr/>
      <dgm:t>
        <a:bodyPr/>
        <a:lstStyle/>
        <a:p>
          <a:endParaRPr lang="en-US"/>
        </a:p>
      </dgm:t>
    </dgm:pt>
    <dgm:pt modelId="{1603728E-6B01-43E6-BBE8-AF6FC9652D57}" type="pres">
      <dgm:prSet presAssocID="{A13636E7-304B-4ABF-BA68-932346EAB84B}" presName="parentText" presStyleLbl="node1" presStyleIdx="0" presStyleCnt="3" custScaleY="131782" custLinFactY="-34905" custLinFactNeighborX="218" custLinFactNeighborY="-100000">
        <dgm:presLayoutVars>
          <dgm:chMax val="0"/>
          <dgm:bulletEnabled val="1"/>
        </dgm:presLayoutVars>
      </dgm:prSet>
      <dgm:spPr/>
      <dgm:t>
        <a:bodyPr/>
        <a:lstStyle/>
        <a:p>
          <a:endParaRPr lang="en-US"/>
        </a:p>
      </dgm:t>
    </dgm:pt>
    <dgm:pt modelId="{DC3AF7A7-7DFA-453A-9D12-869790352CC4}" type="pres">
      <dgm:prSet presAssocID="{FD7E6D87-3650-4BB2-BBA1-9EE3DD70E991}" presName="spacer" presStyleCnt="0"/>
      <dgm:spPr/>
    </dgm:pt>
    <dgm:pt modelId="{EF665225-1B1A-4362-AD7E-E0CC87FD8F62}" type="pres">
      <dgm:prSet presAssocID="{22F64274-8466-4A41-A550-031940B7F855}" presName="parentText" presStyleLbl="node1" presStyleIdx="1" presStyleCnt="3" custScaleY="108065" custLinFactY="-10639" custLinFactNeighborX="381" custLinFactNeighborY="-100000">
        <dgm:presLayoutVars>
          <dgm:chMax val="0"/>
          <dgm:bulletEnabled val="1"/>
        </dgm:presLayoutVars>
      </dgm:prSet>
      <dgm:spPr/>
      <dgm:t>
        <a:bodyPr/>
        <a:lstStyle/>
        <a:p>
          <a:endParaRPr lang="en-US"/>
        </a:p>
      </dgm:t>
    </dgm:pt>
    <dgm:pt modelId="{CBA96F64-6A7B-435B-BD96-A57E205488BE}" type="pres">
      <dgm:prSet presAssocID="{CBEA1E69-E0F1-4E90-A6AB-6F3004F1F1D9}" presName="spacer" presStyleCnt="0"/>
      <dgm:spPr/>
    </dgm:pt>
    <dgm:pt modelId="{F25F7AE7-1B48-428E-AE7A-DB0A9AFBDC14}" type="pres">
      <dgm:prSet presAssocID="{AA64C10A-7A26-40E2-B94E-EF400CB9947B}" presName="parentText" presStyleLbl="node1" presStyleIdx="2" presStyleCnt="3" custScaleY="69049" custLinFactY="-4921" custLinFactNeighborX="381" custLinFactNeighborY="-100000">
        <dgm:presLayoutVars>
          <dgm:chMax val="0"/>
          <dgm:bulletEnabled val="1"/>
        </dgm:presLayoutVars>
      </dgm:prSet>
      <dgm:spPr/>
      <dgm:t>
        <a:bodyPr/>
        <a:lstStyle/>
        <a:p>
          <a:endParaRPr lang="en-US"/>
        </a:p>
      </dgm:t>
    </dgm:pt>
  </dgm:ptLst>
  <dgm:cxnLst>
    <dgm:cxn modelId="{6FD987E2-046A-4444-984A-DCED23A51B86}" srcId="{9B3343C3-E9C8-4E2F-AFD5-1EA66A3BAE67}" destId="{22F64274-8466-4A41-A550-031940B7F855}" srcOrd="1" destOrd="0" parTransId="{4A4C4E71-4C79-4A21-8380-A92C39FB5A15}" sibTransId="{CBEA1E69-E0F1-4E90-A6AB-6F3004F1F1D9}"/>
    <dgm:cxn modelId="{CEC336B7-6311-479E-A5C5-52AD6823DCC0}" type="presOf" srcId="{22F64274-8466-4A41-A550-031940B7F855}" destId="{EF665225-1B1A-4362-AD7E-E0CC87FD8F62}" srcOrd="0" destOrd="0" presId="urn:microsoft.com/office/officeart/2005/8/layout/vList2"/>
    <dgm:cxn modelId="{671DDB77-36B6-4085-ADE9-96A35E88081E}" type="presOf" srcId="{A13636E7-304B-4ABF-BA68-932346EAB84B}" destId="{1603728E-6B01-43E6-BBE8-AF6FC9652D57}" srcOrd="0" destOrd="0" presId="urn:microsoft.com/office/officeart/2005/8/layout/vList2"/>
    <dgm:cxn modelId="{F5FE0A09-FA14-44B5-A350-AC2C3D62E48B}" srcId="{9B3343C3-E9C8-4E2F-AFD5-1EA66A3BAE67}" destId="{AA64C10A-7A26-40E2-B94E-EF400CB9947B}" srcOrd="2" destOrd="0" parTransId="{3E48B935-91BD-43D0-ADD7-84702D570AFF}" sibTransId="{6CC5CB8A-CED5-48F6-899D-D192C5BE13A2}"/>
    <dgm:cxn modelId="{EA7087CA-A0D8-4E15-B787-7D762E40711C}" type="presOf" srcId="{9B3343C3-E9C8-4E2F-AFD5-1EA66A3BAE67}" destId="{4D2D1250-61CA-4BCA-B2A2-032ACD8AB244}" srcOrd="0" destOrd="0" presId="urn:microsoft.com/office/officeart/2005/8/layout/vList2"/>
    <dgm:cxn modelId="{9CB10D32-6B57-4AE7-9D1E-A7A47DC1066F}" srcId="{9B3343C3-E9C8-4E2F-AFD5-1EA66A3BAE67}" destId="{A13636E7-304B-4ABF-BA68-932346EAB84B}" srcOrd="0" destOrd="0" parTransId="{CF9F159E-D0C2-44D6-88E7-7E2FCBA8FED2}" sibTransId="{FD7E6D87-3650-4BB2-BBA1-9EE3DD70E991}"/>
    <dgm:cxn modelId="{72DC1889-9F3B-46D8-AE5D-010441C25CF1}" type="presOf" srcId="{AA64C10A-7A26-40E2-B94E-EF400CB9947B}" destId="{F25F7AE7-1B48-428E-AE7A-DB0A9AFBDC14}" srcOrd="0" destOrd="0" presId="urn:microsoft.com/office/officeart/2005/8/layout/vList2"/>
    <dgm:cxn modelId="{916B167F-3E3A-497F-A4AD-CC747438C257}" type="presParOf" srcId="{4D2D1250-61CA-4BCA-B2A2-032ACD8AB244}" destId="{1603728E-6B01-43E6-BBE8-AF6FC9652D57}" srcOrd="0" destOrd="0" presId="urn:microsoft.com/office/officeart/2005/8/layout/vList2"/>
    <dgm:cxn modelId="{74C3FE28-6DB1-4F65-8B0F-B16C40C27C42}" type="presParOf" srcId="{4D2D1250-61CA-4BCA-B2A2-032ACD8AB244}" destId="{DC3AF7A7-7DFA-453A-9D12-869790352CC4}" srcOrd="1" destOrd="0" presId="urn:microsoft.com/office/officeart/2005/8/layout/vList2"/>
    <dgm:cxn modelId="{0B82D88C-CF67-4E0F-BED3-D433816D0590}" type="presParOf" srcId="{4D2D1250-61CA-4BCA-B2A2-032ACD8AB244}" destId="{EF665225-1B1A-4362-AD7E-E0CC87FD8F62}" srcOrd="2" destOrd="0" presId="urn:microsoft.com/office/officeart/2005/8/layout/vList2"/>
    <dgm:cxn modelId="{6F7DE7FA-0233-4D3D-8467-601103383DA0}" type="presParOf" srcId="{4D2D1250-61CA-4BCA-B2A2-032ACD8AB244}" destId="{CBA96F64-6A7B-435B-BD96-A57E205488BE}" srcOrd="3" destOrd="0" presId="urn:microsoft.com/office/officeart/2005/8/layout/vList2"/>
    <dgm:cxn modelId="{C603E052-1E38-441C-8A07-AB67CE7A947C}" type="presParOf" srcId="{4D2D1250-61CA-4BCA-B2A2-032ACD8AB244}" destId="{F25F7AE7-1B48-428E-AE7A-DB0A9AFBDC1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2B9ADE-3092-44C4-9D1D-D742C76F123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B358D675-19CC-41F9-BB2A-1EDCF17E735B}">
      <dgm:prSet phldrT="[Text]"/>
      <dgm:spPr/>
      <dgm:t>
        <a:bodyPr/>
        <a:lstStyle/>
        <a:p>
          <a:r>
            <a:rPr lang="en-US" dirty="0">
              <a:solidFill>
                <a:srgbClr val="FF0000"/>
              </a:solidFill>
            </a:rPr>
            <a:t>A</a:t>
          </a:r>
        </a:p>
      </dgm:t>
    </dgm:pt>
    <dgm:pt modelId="{18ACFA1C-2FAE-44B1-858A-54AD029F9152}" type="parTrans" cxnId="{42F4FAD5-C995-4AB5-B3B6-939FDB62D69C}">
      <dgm:prSet/>
      <dgm:spPr/>
      <dgm:t>
        <a:bodyPr/>
        <a:lstStyle/>
        <a:p>
          <a:endParaRPr lang="en-US"/>
        </a:p>
      </dgm:t>
    </dgm:pt>
    <dgm:pt modelId="{F9A6F5AE-1246-4823-9588-0A958D15BB86}" type="sibTrans" cxnId="{42F4FAD5-C995-4AB5-B3B6-939FDB62D69C}">
      <dgm:prSet/>
      <dgm:spPr/>
      <dgm:t>
        <a:bodyPr/>
        <a:lstStyle/>
        <a:p>
          <a:endParaRPr lang="en-US"/>
        </a:p>
      </dgm:t>
    </dgm:pt>
    <dgm:pt modelId="{CE24E6C3-34F4-4C68-BCAB-B593462257D1}">
      <dgm:prSet phldrT="[Text]"/>
      <dgm:spPr/>
      <dgm:t>
        <a:bodyPr/>
        <a:lstStyle/>
        <a:p>
          <a:r>
            <a:rPr lang="en-US" dirty="0">
              <a:solidFill>
                <a:srgbClr val="FF0000"/>
              </a:solidFill>
            </a:rPr>
            <a:t>B</a:t>
          </a:r>
        </a:p>
      </dgm:t>
    </dgm:pt>
    <dgm:pt modelId="{005982BB-1B8E-465F-9066-40D61C61BD63}" type="parTrans" cxnId="{09C0423D-FDF2-4E76-9667-C09EE34E09FB}">
      <dgm:prSet/>
      <dgm:spPr/>
      <dgm:t>
        <a:bodyPr/>
        <a:lstStyle/>
        <a:p>
          <a:endParaRPr lang="en-US"/>
        </a:p>
      </dgm:t>
    </dgm:pt>
    <dgm:pt modelId="{54A1A267-F37D-4C40-8EC7-6DA2A7FEE982}" type="sibTrans" cxnId="{09C0423D-FDF2-4E76-9667-C09EE34E09FB}">
      <dgm:prSet/>
      <dgm:spPr/>
      <dgm:t>
        <a:bodyPr/>
        <a:lstStyle/>
        <a:p>
          <a:endParaRPr lang="en-US"/>
        </a:p>
      </dgm:t>
    </dgm:pt>
    <dgm:pt modelId="{101DA971-4C53-445D-AD1E-4DF9641AF08E}">
      <dgm:prSet phldrT="[Text]" custT="1"/>
      <dgm:spPr/>
      <dgm:t>
        <a:bodyPr/>
        <a:lstStyle/>
        <a:p>
          <a:r>
            <a:rPr lang="vi-VN" sz="2000" b="0" i="0" dirty="0"/>
            <a:t>Phối hợp với chính quyền địa phương đến nhà hoặc nơi lưu trú của người được cách ly thông báo yêu cầu, mục đích, thời gian của việc cách ly cho người được cách ly và gia đình hoặc người quản lý nơi lưu trú; vận động tạo sự đồng thuận, tình nguyện thực hiện. Trong trường hợp đối tượng cách ly không thực hiện, áp dụng biện pháp cưỡng chế cách ly y tế.</a:t>
          </a:r>
          <a:endParaRPr lang="en-US" sz="2000" dirty="0"/>
        </a:p>
      </dgm:t>
    </dgm:pt>
    <dgm:pt modelId="{27B722D5-F20E-4714-B23F-1D5339BB84EB}" type="parTrans" cxnId="{554E02EA-BC64-44E2-A2E2-F992C20F24CF}">
      <dgm:prSet/>
      <dgm:spPr/>
      <dgm:t>
        <a:bodyPr/>
        <a:lstStyle/>
        <a:p>
          <a:endParaRPr lang="en-US"/>
        </a:p>
      </dgm:t>
    </dgm:pt>
    <dgm:pt modelId="{75C9D874-E8F5-4F1A-9B27-EBBFECC1BF57}" type="sibTrans" cxnId="{554E02EA-BC64-44E2-A2E2-F992C20F24CF}">
      <dgm:prSet/>
      <dgm:spPr/>
      <dgm:t>
        <a:bodyPr/>
        <a:lstStyle/>
        <a:p>
          <a:endParaRPr lang="en-US"/>
        </a:p>
      </dgm:t>
    </dgm:pt>
    <dgm:pt modelId="{8EB4ACA9-8084-4834-ACD5-19A559098F72}">
      <dgm:prSet phldrT="[Text]"/>
      <dgm:spPr/>
      <dgm:t>
        <a:bodyPr/>
        <a:lstStyle/>
        <a:p>
          <a:r>
            <a:rPr lang="en-US" dirty="0">
              <a:solidFill>
                <a:srgbClr val="FF0000"/>
              </a:solidFill>
            </a:rPr>
            <a:t>C</a:t>
          </a:r>
        </a:p>
      </dgm:t>
    </dgm:pt>
    <dgm:pt modelId="{381DBC0F-9EF5-4A72-9C1A-CD0DC8CEC90C}" type="parTrans" cxnId="{63A5AF5E-1F0D-4C1D-88B7-254A222EB323}">
      <dgm:prSet/>
      <dgm:spPr/>
      <dgm:t>
        <a:bodyPr/>
        <a:lstStyle/>
        <a:p>
          <a:endParaRPr lang="en-US"/>
        </a:p>
      </dgm:t>
    </dgm:pt>
    <dgm:pt modelId="{F0106175-F29C-4608-8B1A-BC5B52D52832}" type="sibTrans" cxnId="{63A5AF5E-1F0D-4C1D-88B7-254A222EB323}">
      <dgm:prSet/>
      <dgm:spPr/>
      <dgm:t>
        <a:bodyPr/>
        <a:lstStyle/>
        <a:p>
          <a:endParaRPr lang="en-US"/>
        </a:p>
      </dgm:t>
    </dgm:pt>
    <dgm:pt modelId="{8A2974D0-E380-4F96-9085-D31E5E250767}">
      <dgm:prSet phldrT="[Text]" custT="1"/>
      <dgm:spPr/>
      <dgm:t>
        <a:bodyPr/>
        <a:lstStyle/>
        <a:p>
          <a:r>
            <a:rPr lang="vi-VN" sz="2000" b="0" i="0" dirty="0"/>
            <a:t>Hướng dẫn người được cách ly cách sử dụng và tự đo nhiệt độ cơ thể ít nhất 2 lần (sáng, chiều) một ngày và ghi chép kết quả đo, tình trạng sức khỏe chung vào phiếu theo dõi sức khỏe hàng ngày.</a:t>
          </a:r>
          <a:endParaRPr lang="en-US" sz="2000" dirty="0"/>
        </a:p>
      </dgm:t>
    </dgm:pt>
    <dgm:pt modelId="{623961EC-0B47-47B7-B70C-379F12F57229}" type="parTrans" cxnId="{22A1711F-D0A5-4FE3-A983-0CD91CE3F285}">
      <dgm:prSet/>
      <dgm:spPr/>
      <dgm:t>
        <a:bodyPr/>
        <a:lstStyle/>
        <a:p>
          <a:endParaRPr lang="en-US"/>
        </a:p>
      </dgm:t>
    </dgm:pt>
    <dgm:pt modelId="{A593F6AA-F93C-4891-B916-1FA2BA8618A4}" type="sibTrans" cxnId="{22A1711F-D0A5-4FE3-A983-0CD91CE3F285}">
      <dgm:prSet/>
      <dgm:spPr/>
      <dgm:t>
        <a:bodyPr/>
        <a:lstStyle/>
        <a:p>
          <a:endParaRPr lang="en-US"/>
        </a:p>
      </dgm:t>
    </dgm:pt>
    <dgm:pt modelId="{D22BB286-157D-4F5B-94BA-BE86089D2F2A}">
      <dgm:prSet phldrT="[Text]" custT="1"/>
      <dgm:spPr/>
      <dgm:t>
        <a:bodyPr/>
        <a:lstStyle/>
        <a:p>
          <a:r>
            <a:rPr lang="vi-VN" sz="2000" b="0" i="0" dirty="0"/>
            <a:t>Tổ chức điều tra, lập danh sách người cần cách ly để ghi nhận thông tin về địa chỉ gia đình, nơi lưu trú, số điện thoại cá nhân, tên và số điện thoại của người khi cần liên hệ. Cung cấp số điện thoại của cơ quan y tế cho người được cách ly và gia đình, người quản lý nơi lưu trú.</a:t>
          </a:r>
          <a:endParaRPr lang="en-US" sz="2000" dirty="0"/>
        </a:p>
      </dgm:t>
    </dgm:pt>
    <dgm:pt modelId="{2BBCAACB-A6D2-4A99-9EBE-15BF672961A7}" type="sibTrans" cxnId="{3E58C3B7-5308-47FF-8BF7-18764269072F}">
      <dgm:prSet/>
      <dgm:spPr/>
      <dgm:t>
        <a:bodyPr/>
        <a:lstStyle/>
        <a:p>
          <a:endParaRPr lang="en-US"/>
        </a:p>
      </dgm:t>
    </dgm:pt>
    <dgm:pt modelId="{C656068A-535E-4624-9BBE-5414BC8C5EDA}" type="parTrans" cxnId="{3E58C3B7-5308-47FF-8BF7-18764269072F}">
      <dgm:prSet/>
      <dgm:spPr/>
      <dgm:t>
        <a:bodyPr/>
        <a:lstStyle/>
        <a:p>
          <a:endParaRPr lang="en-US"/>
        </a:p>
      </dgm:t>
    </dgm:pt>
    <dgm:pt modelId="{C7805EC2-0D38-47BE-ACAE-2A6F8FBD7925}" type="pres">
      <dgm:prSet presAssocID="{362B9ADE-3092-44C4-9D1D-D742C76F123A}" presName="linearFlow" presStyleCnt="0">
        <dgm:presLayoutVars>
          <dgm:dir/>
          <dgm:animLvl val="lvl"/>
          <dgm:resizeHandles val="exact"/>
        </dgm:presLayoutVars>
      </dgm:prSet>
      <dgm:spPr/>
      <dgm:t>
        <a:bodyPr/>
        <a:lstStyle/>
        <a:p>
          <a:endParaRPr lang="en-US"/>
        </a:p>
      </dgm:t>
    </dgm:pt>
    <dgm:pt modelId="{AA32B36A-5893-41AE-B358-16FEF8BB3A1F}" type="pres">
      <dgm:prSet presAssocID="{B358D675-19CC-41F9-BB2A-1EDCF17E735B}" presName="composite" presStyleCnt="0"/>
      <dgm:spPr/>
    </dgm:pt>
    <dgm:pt modelId="{3C293873-D607-4014-9AB0-38B082BE13D2}" type="pres">
      <dgm:prSet presAssocID="{B358D675-19CC-41F9-BB2A-1EDCF17E735B}" presName="parentText" presStyleLbl="alignNode1" presStyleIdx="0" presStyleCnt="3" custLinFactNeighborX="-28377" custLinFactNeighborY="-1611">
        <dgm:presLayoutVars>
          <dgm:chMax val="1"/>
          <dgm:bulletEnabled val="1"/>
        </dgm:presLayoutVars>
      </dgm:prSet>
      <dgm:spPr/>
      <dgm:t>
        <a:bodyPr/>
        <a:lstStyle/>
        <a:p>
          <a:endParaRPr lang="en-US"/>
        </a:p>
      </dgm:t>
    </dgm:pt>
    <dgm:pt modelId="{3B22048E-05D1-493C-9DC7-CFBED8A0435D}" type="pres">
      <dgm:prSet presAssocID="{B358D675-19CC-41F9-BB2A-1EDCF17E735B}" presName="descendantText" presStyleLbl="alignAcc1" presStyleIdx="0" presStyleCnt="3" custScaleY="101227" custLinFactNeighborX="-493" custLinFactNeighborY="20217">
        <dgm:presLayoutVars>
          <dgm:bulletEnabled val="1"/>
        </dgm:presLayoutVars>
      </dgm:prSet>
      <dgm:spPr/>
      <dgm:t>
        <a:bodyPr/>
        <a:lstStyle/>
        <a:p>
          <a:endParaRPr lang="en-US"/>
        </a:p>
      </dgm:t>
    </dgm:pt>
    <dgm:pt modelId="{0262978B-541A-4578-85D2-3F5BC052857C}" type="pres">
      <dgm:prSet presAssocID="{F9A6F5AE-1246-4823-9588-0A958D15BB86}" presName="sp" presStyleCnt="0"/>
      <dgm:spPr/>
    </dgm:pt>
    <dgm:pt modelId="{0830CC59-E7C1-47BD-8411-3D2A8A02BAF4}" type="pres">
      <dgm:prSet presAssocID="{CE24E6C3-34F4-4C68-BCAB-B593462257D1}" presName="composite" presStyleCnt="0"/>
      <dgm:spPr/>
    </dgm:pt>
    <dgm:pt modelId="{63EDE2A9-D336-4FD7-A472-5C36A55B1C0A}" type="pres">
      <dgm:prSet presAssocID="{CE24E6C3-34F4-4C68-BCAB-B593462257D1}" presName="parentText" presStyleLbl="alignNode1" presStyleIdx="1" presStyleCnt="3">
        <dgm:presLayoutVars>
          <dgm:chMax val="1"/>
          <dgm:bulletEnabled val="1"/>
        </dgm:presLayoutVars>
      </dgm:prSet>
      <dgm:spPr/>
      <dgm:t>
        <a:bodyPr/>
        <a:lstStyle/>
        <a:p>
          <a:endParaRPr lang="en-US"/>
        </a:p>
      </dgm:t>
    </dgm:pt>
    <dgm:pt modelId="{6678B43C-950D-4EFA-AE5F-D073257522D0}" type="pres">
      <dgm:prSet presAssocID="{CE24E6C3-34F4-4C68-BCAB-B593462257D1}" presName="descendantText" presStyleLbl="alignAcc1" presStyleIdx="1" presStyleCnt="3" custLinFactNeighborX="-493" custLinFactNeighborY="23598">
        <dgm:presLayoutVars>
          <dgm:bulletEnabled val="1"/>
        </dgm:presLayoutVars>
      </dgm:prSet>
      <dgm:spPr/>
      <dgm:t>
        <a:bodyPr/>
        <a:lstStyle/>
        <a:p>
          <a:endParaRPr lang="en-US"/>
        </a:p>
      </dgm:t>
    </dgm:pt>
    <dgm:pt modelId="{D76E6440-98C8-4AFE-995E-6F282A33B17C}" type="pres">
      <dgm:prSet presAssocID="{54A1A267-F37D-4C40-8EC7-6DA2A7FEE982}" presName="sp" presStyleCnt="0"/>
      <dgm:spPr/>
    </dgm:pt>
    <dgm:pt modelId="{2D4CBF00-1256-4F6C-98E5-E69E6154F55E}" type="pres">
      <dgm:prSet presAssocID="{8EB4ACA9-8084-4834-ACD5-19A559098F72}" presName="composite" presStyleCnt="0"/>
      <dgm:spPr/>
    </dgm:pt>
    <dgm:pt modelId="{67C06B91-2779-4540-8718-F3D2A7974010}" type="pres">
      <dgm:prSet presAssocID="{8EB4ACA9-8084-4834-ACD5-19A559098F72}" presName="parentText" presStyleLbl="alignNode1" presStyleIdx="2" presStyleCnt="3">
        <dgm:presLayoutVars>
          <dgm:chMax val="1"/>
          <dgm:bulletEnabled val="1"/>
        </dgm:presLayoutVars>
      </dgm:prSet>
      <dgm:spPr/>
      <dgm:t>
        <a:bodyPr/>
        <a:lstStyle/>
        <a:p>
          <a:endParaRPr lang="en-US"/>
        </a:p>
      </dgm:t>
    </dgm:pt>
    <dgm:pt modelId="{0F3E6A63-3493-4051-A38F-5430AEEEA0AD}" type="pres">
      <dgm:prSet presAssocID="{8EB4ACA9-8084-4834-ACD5-19A559098F72}" presName="descendantText" presStyleLbl="alignAcc1" presStyleIdx="2" presStyleCnt="3" custLinFactNeighborX="-493" custLinFactNeighborY="33143">
        <dgm:presLayoutVars>
          <dgm:bulletEnabled val="1"/>
        </dgm:presLayoutVars>
      </dgm:prSet>
      <dgm:spPr/>
      <dgm:t>
        <a:bodyPr/>
        <a:lstStyle/>
        <a:p>
          <a:endParaRPr lang="en-US"/>
        </a:p>
      </dgm:t>
    </dgm:pt>
  </dgm:ptLst>
  <dgm:cxnLst>
    <dgm:cxn modelId="{22A1711F-D0A5-4FE3-A983-0CD91CE3F285}" srcId="{8EB4ACA9-8084-4834-ACD5-19A559098F72}" destId="{8A2974D0-E380-4F96-9085-D31E5E250767}" srcOrd="0" destOrd="0" parTransId="{623961EC-0B47-47B7-B70C-379F12F57229}" sibTransId="{A593F6AA-F93C-4891-B916-1FA2BA8618A4}"/>
    <dgm:cxn modelId="{B9381361-09DD-402C-9601-A7FBEAADDAAB}" type="presOf" srcId="{D22BB286-157D-4F5B-94BA-BE86089D2F2A}" destId="{3B22048E-05D1-493C-9DC7-CFBED8A0435D}" srcOrd="0" destOrd="0" presId="urn:microsoft.com/office/officeart/2005/8/layout/chevron2"/>
    <dgm:cxn modelId="{F815E023-1281-47BA-9326-758E43AAE91B}" type="presOf" srcId="{101DA971-4C53-445D-AD1E-4DF9641AF08E}" destId="{6678B43C-950D-4EFA-AE5F-D073257522D0}" srcOrd="0" destOrd="0" presId="urn:microsoft.com/office/officeart/2005/8/layout/chevron2"/>
    <dgm:cxn modelId="{03DDDC1E-1D05-4696-ADFD-34F7867DB5B0}" type="presOf" srcId="{8EB4ACA9-8084-4834-ACD5-19A559098F72}" destId="{67C06B91-2779-4540-8718-F3D2A7974010}" srcOrd="0" destOrd="0" presId="urn:microsoft.com/office/officeart/2005/8/layout/chevron2"/>
    <dgm:cxn modelId="{09C0423D-FDF2-4E76-9667-C09EE34E09FB}" srcId="{362B9ADE-3092-44C4-9D1D-D742C76F123A}" destId="{CE24E6C3-34F4-4C68-BCAB-B593462257D1}" srcOrd="1" destOrd="0" parTransId="{005982BB-1B8E-465F-9066-40D61C61BD63}" sibTransId="{54A1A267-F37D-4C40-8EC7-6DA2A7FEE982}"/>
    <dgm:cxn modelId="{9A9E0EB3-4166-4D71-B7A8-44CC1F32B1A9}" type="presOf" srcId="{8A2974D0-E380-4F96-9085-D31E5E250767}" destId="{0F3E6A63-3493-4051-A38F-5430AEEEA0AD}" srcOrd="0" destOrd="0" presId="urn:microsoft.com/office/officeart/2005/8/layout/chevron2"/>
    <dgm:cxn modelId="{E7A5F0C2-0105-4904-BF52-54ED3015ABEF}" type="presOf" srcId="{B358D675-19CC-41F9-BB2A-1EDCF17E735B}" destId="{3C293873-D607-4014-9AB0-38B082BE13D2}" srcOrd="0" destOrd="0" presId="urn:microsoft.com/office/officeart/2005/8/layout/chevron2"/>
    <dgm:cxn modelId="{42F4FAD5-C995-4AB5-B3B6-939FDB62D69C}" srcId="{362B9ADE-3092-44C4-9D1D-D742C76F123A}" destId="{B358D675-19CC-41F9-BB2A-1EDCF17E735B}" srcOrd="0" destOrd="0" parTransId="{18ACFA1C-2FAE-44B1-858A-54AD029F9152}" sibTransId="{F9A6F5AE-1246-4823-9588-0A958D15BB86}"/>
    <dgm:cxn modelId="{8AD846F0-9F27-473F-825E-163A250C78E8}" type="presOf" srcId="{362B9ADE-3092-44C4-9D1D-D742C76F123A}" destId="{C7805EC2-0D38-47BE-ACAE-2A6F8FBD7925}" srcOrd="0" destOrd="0" presId="urn:microsoft.com/office/officeart/2005/8/layout/chevron2"/>
    <dgm:cxn modelId="{554E02EA-BC64-44E2-A2E2-F992C20F24CF}" srcId="{CE24E6C3-34F4-4C68-BCAB-B593462257D1}" destId="{101DA971-4C53-445D-AD1E-4DF9641AF08E}" srcOrd="0" destOrd="0" parTransId="{27B722D5-F20E-4714-B23F-1D5339BB84EB}" sibTransId="{75C9D874-E8F5-4F1A-9B27-EBBFECC1BF57}"/>
    <dgm:cxn modelId="{3E58C3B7-5308-47FF-8BF7-18764269072F}" srcId="{B358D675-19CC-41F9-BB2A-1EDCF17E735B}" destId="{D22BB286-157D-4F5B-94BA-BE86089D2F2A}" srcOrd="0" destOrd="0" parTransId="{C656068A-535E-4624-9BBE-5414BC8C5EDA}" sibTransId="{2BBCAACB-A6D2-4A99-9EBE-15BF672961A7}"/>
    <dgm:cxn modelId="{B141964B-9BCA-40BD-9468-4B45AE894CD1}" type="presOf" srcId="{CE24E6C3-34F4-4C68-BCAB-B593462257D1}" destId="{63EDE2A9-D336-4FD7-A472-5C36A55B1C0A}" srcOrd="0" destOrd="0" presId="urn:microsoft.com/office/officeart/2005/8/layout/chevron2"/>
    <dgm:cxn modelId="{63A5AF5E-1F0D-4C1D-88B7-254A222EB323}" srcId="{362B9ADE-3092-44C4-9D1D-D742C76F123A}" destId="{8EB4ACA9-8084-4834-ACD5-19A559098F72}" srcOrd="2" destOrd="0" parTransId="{381DBC0F-9EF5-4A72-9C1A-CD0DC8CEC90C}" sibTransId="{F0106175-F29C-4608-8B1A-BC5B52D52832}"/>
    <dgm:cxn modelId="{0691BC0F-6665-4EA1-9A7C-E1BD3C731FD9}" type="presParOf" srcId="{C7805EC2-0D38-47BE-ACAE-2A6F8FBD7925}" destId="{AA32B36A-5893-41AE-B358-16FEF8BB3A1F}" srcOrd="0" destOrd="0" presId="urn:microsoft.com/office/officeart/2005/8/layout/chevron2"/>
    <dgm:cxn modelId="{10F4CFA9-3D03-4991-9D21-800C963922BE}" type="presParOf" srcId="{AA32B36A-5893-41AE-B358-16FEF8BB3A1F}" destId="{3C293873-D607-4014-9AB0-38B082BE13D2}" srcOrd="0" destOrd="0" presId="urn:microsoft.com/office/officeart/2005/8/layout/chevron2"/>
    <dgm:cxn modelId="{918C232E-FB2F-4042-AAB6-64870F17EC85}" type="presParOf" srcId="{AA32B36A-5893-41AE-B358-16FEF8BB3A1F}" destId="{3B22048E-05D1-493C-9DC7-CFBED8A0435D}" srcOrd="1" destOrd="0" presId="urn:microsoft.com/office/officeart/2005/8/layout/chevron2"/>
    <dgm:cxn modelId="{A2C8B270-E0B4-4C34-AF2F-D63389333D33}" type="presParOf" srcId="{C7805EC2-0D38-47BE-ACAE-2A6F8FBD7925}" destId="{0262978B-541A-4578-85D2-3F5BC052857C}" srcOrd="1" destOrd="0" presId="urn:microsoft.com/office/officeart/2005/8/layout/chevron2"/>
    <dgm:cxn modelId="{B4730000-1BD0-4832-81B0-297EB7B30ECA}" type="presParOf" srcId="{C7805EC2-0D38-47BE-ACAE-2A6F8FBD7925}" destId="{0830CC59-E7C1-47BD-8411-3D2A8A02BAF4}" srcOrd="2" destOrd="0" presId="urn:microsoft.com/office/officeart/2005/8/layout/chevron2"/>
    <dgm:cxn modelId="{952C9C76-25E0-49B4-874C-1E54373FD2E4}" type="presParOf" srcId="{0830CC59-E7C1-47BD-8411-3D2A8A02BAF4}" destId="{63EDE2A9-D336-4FD7-A472-5C36A55B1C0A}" srcOrd="0" destOrd="0" presId="urn:microsoft.com/office/officeart/2005/8/layout/chevron2"/>
    <dgm:cxn modelId="{8E2D47EE-D620-4DBD-B3EF-35074B7D38C3}" type="presParOf" srcId="{0830CC59-E7C1-47BD-8411-3D2A8A02BAF4}" destId="{6678B43C-950D-4EFA-AE5F-D073257522D0}" srcOrd="1" destOrd="0" presId="urn:microsoft.com/office/officeart/2005/8/layout/chevron2"/>
    <dgm:cxn modelId="{184B35DF-76A9-44DB-A4EB-D016430B161A}" type="presParOf" srcId="{C7805EC2-0D38-47BE-ACAE-2A6F8FBD7925}" destId="{D76E6440-98C8-4AFE-995E-6F282A33B17C}" srcOrd="3" destOrd="0" presId="urn:microsoft.com/office/officeart/2005/8/layout/chevron2"/>
    <dgm:cxn modelId="{5757626A-B3F6-47AC-98CC-94ABC992C95D}" type="presParOf" srcId="{C7805EC2-0D38-47BE-ACAE-2A6F8FBD7925}" destId="{2D4CBF00-1256-4F6C-98E5-E69E6154F55E}" srcOrd="4" destOrd="0" presId="urn:microsoft.com/office/officeart/2005/8/layout/chevron2"/>
    <dgm:cxn modelId="{2785CF65-A1EC-4B67-A3A4-FABD80ABD87C}" type="presParOf" srcId="{2D4CBF00-1256-4F6C-98E5-E69E6154F55E}" destId="{67C06B91-2779-4540-8718-F3D2A7974010}" srcOrd="0" destOrd="0" presId="urn:microsoft.com/office/officeart/2005/8/layout/chevron2"/>
    <dgm:cxn modelId="{91F771AF-9F1C-4E16-A73C-293247DC5389}" type="presParOf" srcId="{2D4CBF00-1256-4F6C-98E5-E69E6154F55E}" destId="{0F3E6A63-3493-4051-A38F-5430AEEEA0A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2B9ADE-3092-44C4-9D1D-D742C76F123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B358D675-19CC-41F9-BB2A-1EDCF17E735B}">
      <dgm:prSet phldrT="[Text]"/>
      <dgm:spPr/>
      <dgm:t>
        <a:bodyPr/>
        <a:lstStyle/>
        <a:p>
          <a:r>
            <a:rPr lang="en-US" dirty="0">
              <a:solidFill>
                <a:srgbClr val="FF0000"/>
              </a:solidFill>
            </a:rPr>
            <a:t>D</a:t>
          </a:r>
        </a:p>
      </dgm:t>
    </dgm:pt>
    <dgm:pt modelId="{18ACFA1C-2FAE-44B1-858A-54AD029F9152}" type="parTrans" cxnId="{42F4FAD5-C995-4AB5-B3B6-939FDB62D69C}">
      <dgm:prSet/>
      <dgm:spPr/>
      <dgm:t>
        <a:bodyPr/>
        <a:lstStyle/>
        <a:p>
          <a:endParaRPr lang="en-US"/>
        </a:p>
      </dgm:t>
    </dgm:pt>
    <dgm:pt modelId="{F9A6F5AE-1246-4823-9588-0A958D15BB86}" type="sibTrans" cxnId="{42F4FAD5-C995-4AB5-B3B6-939FDB62D69C}">
      <dgm:prSet/>
      <dgm:spPr/>
      <dgm:t>
        <a:bodyPr/>
        <a:lstStyle/>
        <a:p>
          <a:endParaRPr lang="en-US"/>
        </a:p>
      </dgm:t>
    </dgm:pt>
    <dgm:pt modelId="{D22BB286-157D-4F5B-94BA-BE86089D2F2A}">
      <dgm:prSet phldrT="[Text]" custT="1"/>
      <dgm:spPr/>
      <dgm:t>
        <a:bodyPr/>
        <a:lstStyle/>
        <a:p>
          <a:r>
            <a:rPr lang="vi-VN" sz="2000" b="0" i="0" dirty="0"/>
            <a:t>Hướng dẫn thành viên trong gia đình người được cách ly và người quản lý nơi lưu trú cách thức khử trùng nơi ở như: lau nền nhà, bề mặt dụng cụ, tay nắm cửa ở gia đình bằng xà phòng hoặc các chất khử trùng hoặc chất tẩy rửa thông thường.</a:t>
          </a:r>
          <a:endParaRPr lang="en-US" sz="2000" dirty="0"/>
        </a:p>
      </dgm:t>
    </dgm:pt>
    <dgm:pt modelId="{C656068A-535E-4624-9BBE-5414BC8C5EDA}" type="parTrans" cxnId="{3E58C3B7-5308-47FF-8BF7-18764269072F}">
      <dgm:prSet/>
      <dgm:spPr/>
      <dgm:t>
        <a:bodyPr/>
        <a:lstStyle/>
        <a:p>
          <a:endParaRPr lang="en-US"/>
        </a:p>
      </dgm:t>
    </dgm:pt>
    <dgm:pt modelId="{2BBCAACB-A6D2-4A99-9EBE-15BF672961A7}" type="sibTrans" cxnId="{3E58C3B7-5308-47FF-8BF7-18764269072F}">
      <dgm:prSet/>
      <dgm:spPr/>
      <dgm:t>
        <a:bodyPr/>
        <a:lstStyle/>
        <a:p>
          <a:endParaRPr lang="en-US"/>
        </a:p>
      </dgm:t>
    </dgm:pt>
    <dgm:pt modelId="{CE24E6C3-34F4-4C68-BCAB-B593462257D1}">
      <dgm:prSet phldrT="[Text]"/>
      <dgm:spPr/>
      <dgm:t>
        <a:bodyPr/>
        <a:lstStyle/>
        <a:p>
          <a:r>
            <a:rPr lang="en-US" dirty="0">
              <a:solidFill>
                <a:srgbClr val="FF0000"/>
              </a:solidFill>
            </a:rPr>
            <a:t>Đ</a:t>
          </a:r>
        </a:p>
      </dgm:t>
    </dgm:pt>
    <dgm:pt modelId="{005982BB-1B8E-465F-9066-40D61C61BD63}" type="parTrans" cxnId="{09C0423D-FDF2-4E76-9667-C09EE34E09FB}">
      <dgm:prSet/>
      <dgm:spPr/>
      <dgm:t>
        <a:bodyPr/>
        <a:lstStyle/>
        <a:p>
          <a:endParaRPr lang="en-US"/>
        </a:p>
      </dgm:t>
    </dgm:pt>
    <dgm:pt modelId="{54A1A267-F37D-4C40-8EC7-6DA2A7FEE982}" type="sibTrans" cxnId="{09C0423D-FDF2-4E76-9667-C09EE34E09FB}">
      <dgm:prSet/>
      <dgm:spPr/>
      <dgm:t>
        <a:bodyPr/>
        <a:lstStyle/>
        <a:p>
          <a:endParaRPr lang="en-US"/>
        </a:p>
      </dgm:t>
    </dgm:pt>
    <dgm:pt modelId="{101DA971-4C53-445D-AD1E-4DF9641AF08E}">
      <dgm:prSet phldrT="[Text]" custT="1"/>
      <dgm:spPr/>
      <dgm:t>
        <a:bodyPr/>
        <a:lstStyle/>
        <a:p>
          <a:r>
            <a:rPr lang="vi-VN" sz="2000" b="0" i="0" dirty="0"/>
            <a:t>Theo dõi tình trạng sức khỏe và ghi nhận thông tin vào mẫu theo dõi sức khỏe của người được cách ly. Báo cáo kết quả theo dõi hàng ngày cho cơ quan y tế tuyến huyện.</a:t>
          </a:r>
          <a:endParaRPr lang="en-US" sz="2000" dirty="0"/>
        </a:p>
      </dgm:t>
    </dgm:pt>
    <dgm:pt modelId="{27B722D5-F20E-4714-B23F-1D5339BB84EB}" type="parTrans" cxnId="{554E02EA-BC64-44E2-A2E2-F992C20F24CF}">
      <dgm:prSet/>
      <dgm:spPr/>
      <dgm:t>
        <a:bodyPr/>
        <a:lstStyle/>
        <a:p>
          <a:endParaRPr lang="en-US"/>
        </a:p>
      </dgm:t>
    </dgm:pt>
    <dgm:pt modelId="{75C9D874-E8F5-4F1A-9B27-EBBFECC1BF57}" type="sibTrans" cxnId="{554E02EA-BC64-44E2-A2E2-F992C20F24CF}">
      <dgm:prSet/>
      <dgm:spPr/>
      <dgm:t>
        <a:bodyPr/>
        <a:lstStyle/>
        <a:p>
          <a:endParaRPr lang="en-US"/>
        </a:p>
      </dgm:t>
    </dgm:pt>
    <dgm:pt modelId="{8EB4ACA9-8084-4834-ACD5-19A559098F72}">
      <dgm:prSet phldrT="[Text]"/>
      <dgm:spPr/>
      <dgm:t>
        <a:bodyPr/>
        <a:lstStyle/>
        <a:p>
          <a:r>
            <a:rPr lang="en-US" dirty="0">
              <a:solidFill>
                <a:srgbClr val="FF0000"/>
              </a:solidFill>
            </a:rPr>
            <a:t>E</a:t>
          </a:r>
        </a:p>
      </dgm:t>
    </dgm:pt>
    <dgm:pt modelId="{381DBC0F-9EF5-4A72-9C1A-CD0DC8CEC90C}" type="parTrans" cxnId="{63A5AF5E-1F0D-4C1D-88B7-254A222EB323}">
      <dgm:prSet/>
      <dgm:spPr/>
      <dgm:t>
        <a:bodyPr/>
        <a:lstStyle/>
        <a:p>
          <a:endParaRPr lang="en-US"/>
        </a:p>
      </dgm:t>
    </dgm:pt>
    <dgm:pt modelId="{F0106175-F29C-4608-8B1A-BC5B52D52832}" type="sibTrans" cxnId="{63A5AF5E-1F0D-4C1D-88B7-254A222EB323}">
      <dgm:prSet/>
      <dgm:spPr/>
      <dgm:t>
        <a:bodyPr/>
        <a:lstStyle/>
        <a:p>
          <a:endParaRPr lang="en-US"/>
        </a:p>
      </dgm:t>
    </dgm:pt>
    <dgm:pt modelId="{8A2974D0-E380-4F96-9085-D31E5E250767}">
      <dgm:prSet phldrT="[Text]" custT="1"/>
      <dgm:spPr/>
      <dgm:t>
        <a:bodyPr/>
        <a:lstStyle/>
        <a:p>
          <a:r>
            <a:rPr lang="vi-VN" sz="2000" b="0" i="0" dirty="0"/>
            <a:t>Thực hiện nghiêm các qui định về phòng chống lây nhiễm cho cán bộ y tế theo quy định của Bộ Y tế khi tiếp xúc với người được cách ly.</a:t>
          </a:r>
          <a:endParaRPr lang="en-US" sz="2000" dirty="0"/>
        </a:p>
      </dgm:t>
    </dgm:pt>
    <dgm:pt modelId="{623961EC-0B47-47B7-B70C-379F12F57229}" type="parTrans" cxnId="{22A1711F-D0A5-4FE3-A983-0CD91CE3F285}">
      <dgm:prSet/>
      <dgm:spPr/>
      <dgm:t>
        <a:bodyPr/>
        <a:lstStyle/>
        <a:p>
          <a:endParaRPr lang="en-US"/>
        </a:p>
      </dgm:t>
    </dgm:pt>
    <dgm:pt modelId="{A593F6AA-F93C-4891-B916-1FA2BA8618A4}" type="sibTrans" cxnId="{22A1711F-D0A5-4FE3-A983-0CD91CE3F285}">
      <dgm:prSet/>
      <dgm:spPr/>
      <dgm:t>
        <a:bodyPr/>
        <a:lstStyle/>
        <a:p>
          <a:endParaRPr lang="en-US"/>
        </a:p>
      </dgm:t>
    </dgm:pt>
    <dgm:pt modelId="{C7805EC2-0D38-47BE-ACAE-2A6F8FBD7925}" type="pres">
      <dgm:prSet presAssocID="{362B9ADE-3092-44C4-9D1D-D742C76F123A}" presName="linearFlow" presStyleCnt="0">
        <dgm:presLayoutVars>
          <dgm:dir/>
          <dgm:animLvl val="lvl"/>
          <dgm:resizeHandles val="exact"/>
        </dgm:presLayoutVars>
      </dgm:prSet>
      <dgm:spPr/>
      <dgm:t>
        <a:bodyPr/>
        <a:lstStyle/>
        <a:p>
          <a:endParaRPr lang="en-US"/>
        </a:p>
      </dgm:t>
    </dgm:pt>
    <dgm:pt modelId="{AA32B36A-5893-41AE-B358-16FEF8BB3A1F}" type="pres">
      <dgm:prSet presAssocID="{B358D675-19CC-41F9-BB2A-1EDCF17E735B}" presName="composite" presStyleCnt="0"/>
      <dgm:spPr/>
    </dgm:pt>
    <dgm:pt modelId="{3C293873-D607-4014-9AB0-38B082BE13D2}" type="pres">
      <dgm:prSet presAssocID="{B358D675-19CC-41F9-BB2A-1EDCF17E735B}" presName="parentText" presStyleLbl="alignNode1" presStyleIdx="0" presStyleCnt="3" custLinFactNeighborX="-28377" custLinFactNeighborY="-1611">
        <dgm:presLayoutVars>
          <dgm:chMax val="1"/>
          <dgm:bulletEnabled val="1"/>
        </dgm:presLayoutVars>
      </dgm:prSet>
      <dgm:spPr/>
      <dgm:t>
        <a:bodyPr/>
        <a:lstStyle/>
        <a:p>
          <a:endParaRPr lang="en-US"/>
        </a:p>
      </dgm:t>
    </dgm:pt>
    <dgm:pt modelId="{3B22048E-05D1-493C-9DC7-CFBED8A0435D}" type="pres">
      <dgm:prSet presAssocID="{B358D675-19CC-41F9-BB2A-1EDCF17E735B}" presName="descendantText" presStyleLbl="alignAcc1" presStyleIdx="0" presStyleCnt="3" custLinFactNeighborX="-493" custLinFactNeighborY="20217">
        <dgm:presLayoutVars>
          <dgm:bulletEnabled val="1"/>
        </dgm:presLayoutVars>
      </dgm:prSet>
      <dgm:spPr/>
      <dgm:t>
        <a:bodyPr/>
        <a:lstStyle/>
        <a:p>
          <a:endParaRPr lang="en-US"/>
        </a:p>
      </dgm:t>
    </dgm:pt>
    <dgm:pt modelId="{0262978B-541A-4578-85D2-3F5BC052857C}" type="pres">
      <dgm:prSet presAssocID="{F9A6F5AE-1246-4823-9588-0A958D15BB86}" presName="sp" presStyleCnt="0"/>
      <dgm:spPr/>
    </dgm:pt>
    <dgm:pt modelId="{0830CC59-E7C1-47BD-8411-3D2A8A02BAF4}" type="pres">
      <dgm:prSet presAssocID="{CE24E6C3-34F4-4C68-BCAB-B593462257D1}" presName="composite" presStyleCnt="0"/>
      <dgm:spPr/>
    </dgm:pt>
    <dgm:pt modelId="{63EDE2A9-D336-4FD7-A472-5C36A55B1C0A}" type="pres">
      <dgm:prSet presAssocID="{CE24E6C3-34F4-4C68-BCAB-B593462257D1}" presName="parentText" presStyleLbl="alignNode1" presStyleIdx="1" presStyleCnt="3">
        <dgm:presLayoutVars>
          <dgm:chMax val="1"/>
          <dgm:bulletEnabled val="1"/>
        </dgm:presLayoutVars>
      </dgm:prSet>
      <dgm:spPr/>
      <dgm:t>
        <a:bodyPr/>
        <a:lstStyle/>
        <a:p>
          <a:endParaRPr lang="en-US"/>
        </a:p>
      </dgm:t>
    </dgm:pt>
    <dgm:pt modelId="{6678B43C-950D-4EFA-AE5F-D073257522D0}" type="pres">
      <dgm:prSet presAssocID="{CE24E6C3-34F4-4C68-BCAB-B593462257D1}" presName="descendantText" presStyleLbl="alignAcc1" presStyleIdx="1" presStyleCnt="3" custLinFactNeighborX="-493" custLinFactNeighborY="23598">
        <dgm:presLayoutVars>
          <dgm:bulletEnabled val="1"/>
        </dgm:presLayoutVars>
      </dgm:prSet>
      <dgm:spPr/>
      <dgm:t>
        <a:bodyPr/>
        <a:lstStyle/>
        <a:p>
          <a:endParaRPr lang="en-US"/>
        </a:p>
      </dgm:t>
    </dgm:pt>
    <dgm:pt modelId="{D76E6440-98C8-4AFE-995E-6F282A33B17C}" type="pres">
      <dgm:prSet presAssocID="{54A1A267-F37D-4C40-8EC7-6DA2A7FEE982}" presName="sp" presStyleCnt="0"/>
      <dgm:spPr/>
    </dgm:pt>
    <dgm:pt modelId="{2D4CBF00-1256-4F6C-98E5-E69E6154F55E}" type="pres">
      <dgm:prSet presAssocID="{8EB4ACA9-8084-4834-ACD5-19A559098F72}" presName="composite" presStyleCnt="0"/>
      <dgm:spPr/>
    </dgm:pt>
    <dgm:pt modelId="{67C06B91-2779-4540-8718-F3D2A7974010}" type="pres">
      <dgm:prSet presAssocID="{8EB4ACA9-8084-4834-ACD5-19A559098F72}" presName="parentText" presStyleLbl="alignNode1" presStyleIdx="2" presStyleCnt="3">
        <dgm:presLayoutVars>
          <dgm:chMax val="1"/>
          <dgm:bulletEnabled val="1"/>
        </dgm:presLayoutVars>
      </dgm:prSet>
      <dgm:spPr/>
      <dgm:t>
        <a:bodyPr/>
        <a:lstStyle/>
        <a:p>
          <a:endParaRPr lang="en-US"/>
        </a:p>
      </dgm:t>
    </dgm:pt>
    <dgm:pt modelId="{0F3E6A63-3493-4051-A38F-5430AEEEA0AD}" type="pres">
      <dgm:prSet presAssocID="{8EB4ACA9-8084-4834-ACD5-19A559098F72}" presName="descendantText" presStyleLbl="alignAcc1" presStyleIdx="2" presStyleCnt="3" custLinFactNeighborX="-493" custLinFactNeighborY="33143">
        <dgm:presLayoutVars>
          <dgm:bulletEnabled val="1"/>
        </dgm:presLayoutVars>
      </dgm:prSet>
      <dgm:spPr/>
      <dgm:t>
        <a:bodyPr/>
        <a:lstStyle/>
        <a:p>
          <a:endParaRPr lang="en-US"/>
        </a:p>
      </dgm:t>
    </dgm:pt>
  </dgm:ptLst>
  <dgm:cxnLst>
    <dgm:cxn modelId="{7202C330-CAC1-41D5-AF89-BFB87E543E95}" type="presOf" srcId="{CE24E6C3-34F4-4C68-BCAB-B593462257D1}" destId="{63EDE2A9-D336-4FD7-A472-5C36A55B1C0A}" srcOrd="0" destOrd="0" presId="urn:microsoft.com/office/officeart/2005/8/layout/chevron2"/>
    <dgm:cxn modelId="{DA74C1F9-5898-4631-9AAE-C798FC824C9C}" type="presOf" srcId="{362B9ADE-3092-44C4-9D1D-D742C76F123A}" destId="{C7805EC2-0D38-47BE-ACAE-2A6F8FBD7925}" srcOrd="0" destOrd="0" presId="urn:microsoft.com/office/officeart/2005/8/layout/chevron2"/>
    <dgm:cxn modelId="{F06A0152-B500-4189-8029-4F95017EF166}" type="presOf" srcId="{8A2974D0-E380-4F96-9085-D31E5E250767}" destId="{0F3E6A63-3493-4051-A38F-5430AEEEA0AD}" srcOrd="0" destOrd="0" presId="urn:microsoft.com/office/officeart/2005/8/layout/chevron2"/>
    <dgm:cxn modelId="{22A1711F-D0A5-4FE3-A983-0CD91CE3F285}" srcId="{8EB4ACA9-8084-4834-ACD5-19A559098F72}" destId="{8A2974D0-E380-4F96-9085-D31E5E250767}" srcOrd="0" destOrd="0" parTransId="{623961EC-0B47-47B7-B70C-379F12F57229}" sibTransId="{A593F6AA-F93C-4891-B916-1FA2BA8618A4}"/>
    <dgm:cxn modelId="{B2A1474A-C8EE-4DAE-9959-6F2B075B9B60}" type="presOf" srcId="{8EB4ACA9-8084-4834-ACD5-19A559098F72}" destId="{67C06B91-2779-4540-8718-F3D2A7974010}" srcOrd="0" destOrd="0" presId="urn:microsoft.com/office/officeart/2005/8/layout/chevron2"/>
    <dgm:cxn modelId="{6F9B6663-F907-4666-83A8-9B673173ED76}" type="presOf" srcId="{101DA971-4C53-445D-AD1E-4DF9641AF08E}" destId="{6678B43C-950D-4EFA-AE5F-D073257522D0}" srcOrd="0" destOrd="0" presId="urn:microsoft.com/office/officeart/2005/8/layout/chevron2"/>
    <dgm:cxn modelId="{41B5F85B-52A6-4FD9-964E-9811846A33C4}" type="presOf" srcId="{D22BB286-157D-4F5B-94BA-BE86089D2F2A}" destId="{3B22048E-05D1-493C-9DC7-CFBED8A0435D}" srcOrd="0" destOrd="0" presId="urn:microsoft.com/office/officeart/2005/8/layout/chevron2"/>
    <dgm:cxn modelId="{4B38EF10-A63F-4161-A555-6A4B4B2AAB1F}" type="presOf" srcId="{B358D675-19CC-41F9-BB2A-1EDCF17E735B}" destId="{3C293873-D607-4014-9AB0-38B082BE13D2}" srcOrd="0" destOrd="0" presId="urn:microsoft.com/office/officeart/2005/8/layout/chevron2"/>
    <dgm:cxn modelId="{09C0423D-FDF2-4E76-9667-C09EE34E09FB}" srcId="{362B9ADE-3092-44C4-9D1D-D742C76F123A}" destId="{CE24E6C3-34F4-4C68-BCAB-B593462257D1}" srcOrd="1" destOrd="0" parTransId="{005982BB-1B8E-465F-9066-40D61C61BD63}" sibTransId="{54A1A267-F37D-4C40-8EC7-6DA2A7FEE982}"/>
    <dgm:cxn modelId="{42F4FAD5-C995-4AB5-B3B6-939FDB62D69C}" srcId="{362B9ADE-3092-44C4-9D1D-D742C76F123A}" destId="{B358D675-19CC-41F9-BB2A-1EDCF17E735B}" srcOrd="0" destOrd="0" parTransId="{18ACFA1C-2FAE-44B1-858A-54AD029F9152}" sibTransId="{F9A6F5AE-1246-4823-9588-0A958D15BB86}"/>
    <dgm:cxn modelId="{554E02EA-BC64-44E2-A2E2-F992C20F24CF}" srcId="{CE24E6C3-34F4-4C68-BCAB-B593462257D1}" destId="{101DA971-4C53-445D-AD1E-4DF9641AF08E}" srcOrd="0" destOrd="0" parTransId="{27B722D5-F20E-4714-B23F-1D5339BB84EB}" sibTransId="{75C9D874-E8F5-4F1A-9B27-EBBFECC1BF57}"/>
    <dgm:cxn modelId="{3E58C3B7-5308-47FF-8BF7-18764269072F}" srcId="{B358D675-19CC-41F9-BB2A-1EDCF17E735B}" destId="{D22BB286-157D-4F5B-94BA-BE86089D2F2A}" srcOrd="0" destOrd="0" parTransId="{C656068A-535E-4624-9BBE-5414BC8C5EDA}" sibTransId="{2BBCAACB-A6D2-4A99-9EBE-15BF672961A7}"/>
    <dgm:cxn modelId="{63A5AF5E-1F0D-4C1D-88B7-254A222EB323}" srcId="{362B9ADE-3092-44C4-9D1D-D742C76F123A}" destId="{8EB4ACA9-8084-4834-ACD5-19A559098F72}" srcOrd="2" destOrd="0" parTransId="{381DBC0F-9EF5-4A72-9C1A-CD0DC8CEC90C}" sibTransId="{F0106175-F29C-4608-8B1A-BC5B52D52832}"/>
    <dgm:cxn modelId="{C73B8192-4B04-4C42-89D4-72DDA708B086}" type="presParOf" srcId="{C7805EC2-0D38-47BE-ACAE-2A6F8FBD7925}" destId="{AA32B36A-5893-41AE-B358-16FEF8BB3A1F}" srcOrd="0" destOrd="0" presId="urn:microsoft.com/office/officeart/2005/8/layout/chevron2"/>
    <dgm:cxn modelId="{C278071E-08F9-4703-8E20-F8D96205A6B1}" type="presParOf" srcId="{AA32B36A-5893-41AE-B358-16FEF8BB3A1F}" destId="{3C293873-D607-4014-9AB0-38B082BE13D2}" srcOrd="0" destOrd="0" presId="urn:microsoft.com/office/officeart/2005/8/layout/chevron2"/>
    <dgm:cxn modelId="{994CA55A-4983-4CD5-96A2-53FDECAF201B}" type="presParOf" srcId="{AA32B36A-5893-41AE-B358-16FEF8BB3A1F}" destId="{3B22048E-05D1-493C-9DC7-CFBED8A0435D}" srcOrd="1" destOrd="0" presId="urn:microsoft.com/office/officeart/2005/8/layout/chevron2"/>
    <dgm:cxn modelId="{A6DFF5D8-2279-4B31-B395-9035286F2F3F}" type="presParOf" srcId="{C7805EC2-0D38-47BE-ACAE-2A6F8FBD7925}" destId="{0262978B-541A-4578-85D2-3F5BC052857C}" srcOrd="1" destOrd="0" presId="urn:microsoft.com/office/officeart/2005/8/layout/chevron2"/>
    <dgm:cxn modelId="{76401924-84E1-4482-A08B-3A871B821521}" type="presParOf" srcId="{C7805EC2-0D38-47BE-ACAE-2A6F8FBD7925}" destId="{0830CC59-E7C1-47BD-8411-3D2A8A02BAF4}" srcOrd="2" destOrd="0" presId="urn:microsoft.com/office/officeart/2005/8/layout/chevron2"/>
    <dgm:cxn modelId="{513007A0-CB2B-4A84-9284-54B195F24477}" type="presParOf" srcId="{0830CC59-E7C1-47BD-8411-3D2A8A02BAF4}" destId="{63EDE2A9-D336-4FD7-A472-5C36A55B1C0A}" srcOrd="0" destOrd="0" presId="urn:microsoft.com/office/officeart/2005/8/layout/chevron2"/>
    <dgm:cxn modelId="{026E2B3E-A687-4A6A-B58C-367839DF1F8A}" type="presParOf" srcId="{0830CC59-E7C1-47BD-8411-3D2A8A02BAF4}" destId="{6678B43C-950D-4EFA-AE5F-D073257522D0}" srcOrd="1" destOrd="0" presId="urn:microsoft.com/office/officeart/2005/8/layout/chevron2"/>
    <dgm:cxn modelId="{BE28DD2C-B27C-47F0-8A33-BB5DD6E47E4C}" type="presParOf" srcId="{C7805EC2-0D38-47BE-ACAE-2A6F8FBD7925}" destId="{D76E6440-98C8-4AFE-995E-6F282A33B17C}" srcOrd="3" destOrd="0" presId="urn:microsoft.com/office/officeart/2005/8/layout/chevron2"/>
    <dgm:cxn modelId="{4DC8E0ED-3C8A-4274-AF12-A27416E78B92}" type="presParOf" srcId="{C7805EC2-0D38-47BE-ACAE-2A6F8FBD7925}" destId="{2D4CBF00-1256-4F6C-98E5-E69E6154F55E}" srcOrd="4" destOrd="0" presId="urn:microsoft.com/office/officeart/2005/8/layout/chevron2"/>
    <dgm:cxn modelId="{81EB5520-0BB8-4E5E-AD9A-8CB6BD279EF3}" type="presParOf" srcId="{2D4CBF00-1256-4F6C-98E5-E69E6154F55E}" destId="{67C06B91-2779-4540-8718-F3D2A7974010}" srcOrd="0" destOrd="0" presId="urn:microsoft.com/office/officeart/2005/8/layout/chevron2"/>
    <dgm:cxn modelId="{B6B61BC8-2C60-4C90-B328-0340838F6F84}" type="presParOf" srcId="{2D4CBF00-1256-4F6C-98E5-E69E6154F55E}" destId="{0F3E6A63-3493-4051-A38F-5430AEEEA0A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2B9ADE-3092-44C4-9D1D-D742C76F123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B358D675-19CC-41F9-BB2A-1EDCF17E735B}">
      <dgm:prSet phldrT="[Text]"/>
      <dgm:spPr/>
      <dgm:t>
        <a:bodyPr/>
        <a:lstStyle/>
        <a:p>
          <a:r>
            <a:rPr lang="en-US" dirty="0">
              <a:solidFill>
                <a:srgbClr val="FF0000"/>
              </a:solidFill>
            </a:rPr>
            <a:t>G</a:t>
          </a:r>
        </a:p>
      </dgm:t>
    </dgm:pt>
    <dgm:pt modelId="{18ACFA1C-2FAE-44B1-858A-54AD029F9152}" type="parTrans" cxnId="{42F4FAD5-C995-4AB5-B3B6-939FDB62D69C}">
      <dgm:prSet/>
      <dgm:spPr/>
      <dgm:t>
        <a:bodyPr/>
        <a:lstStyle/>
        <a:p>
          <a:endParaRPr lang="en-US"/>
        </a:p>
      </dgm:t>
    </dgm:pt>
    <dgm:pt modelId="{F9A6F5AE-1246-4823-9588-0A958D15BB86}" type="sibTrans" cxnId="{42F4FAD5-C995-4AB5-B3B6-939FDB62D69C}">
      <dgm:prSet/>
      <dgm:spPr/>
      <dgm:t>
        <a:bodyPr/>
        <a:lstStyle/>
        <a:p>
          <a:endParaRPr lang="en-US"/>
        </a:p>
      </dgm:t>
    </dgm:pt>
    <dgm:pt modelId="{D22BB286-157D-4F5B-94BA-BE86089D2F2A}">
      <dgm:prSet phldrT="[Text]" custT="1"/>
      <dgm:spPr/>
      <dgm:t>
        <a:bodyPr/>
        <a:lstStyle/>
        <a:p>
          <a:r>
            <a:rPr lang="vi-VN" sz="2000" b="0" i="0" dirty="0"/>
            <a:t>Hướng dẫn người được cách ly thu gom riêng khẩu trang, khăn, giấy lau mũi, miệng đã qua sử dụng vào túi đựng rác thải để gọn vào góc phòng của người được cách ly. Trong thời gian cách ly, nếu người được cách ly xuất hiện triệu chứng nghi ngờ mắc bệnh thì thu gom và xử lý như chất thải lây nhiễm. Hết thời gian cách ly, nếu người được cách ly không xuất hiện triệu chứng nghi ngờ mắc bệnh thì thu gom và xử lý như rác thải thông thường.</a:t>
          </a:r>
          <a:endParaRPr lang="en-US" sz="2000" dirty="0"/>
        </a:p>
      </dgm:t>
    </dgm:pt>
    <dgm:pt modelId="{C656068A-535E-4624-9BBE-5414BC8C5EDA}" type="parTrans" cxnId="{3E58C3B7-5308-47FF-8BF7-18764269072F}">
      <dgm:prSet/>
      <dgm:spPr/>
      <dgm:t>
        <a:bodyPr/>
        <a:lstStyle/>
        <a:p>
          <a:endParaRPr lang="en-US"/>
        </a:p>
      </dgm:t>
    </dgm:pt>
    <dgm:pt modelId="{2BBCAACB-A6D2-4A99-9EBE-15BF672961A7}" type="sibTrans" cxnId="{3E58C3B7-5308-47FF-8BF7-18764269072F}">
      <dgm:prSet/>
      <dgm:spPr/>
      <dgm:t>
        <a:bodyPr/>
        <a:lstStyle/>
        <a:p>
          <a:endParaRPr lang="en-US"/>
        </a:p>
      </dgm:t>
    </dgm:pt>
    <dgm:pt modelId="{CE24E6C3-34F4-4C68-BCAB-B593462257D1}">
      <dgm:prSet phldrT="[Text]"/>
      <dgm:spPr/>
      <dgm:t>
        <a:bodyPr/>
        <a:lstStyle/>
        <a:p>
          <a:r>
            <a:rPr lang="en-US" dirty="0">
              <a:solidFill>
                <a:srgbClr val="FF0000"/>
              </a:solidFill>
            </a:rPr>
            <a:t>H</a:t>
          </a:r>
        </a:p>
      </dgm:t>
    </dgm:pt>
    <dgm:pt modelId="{005982BB-1B8E-465F-9066-40D61C61BD63}" type="parTrans" cxnId="{09C0423D-FDF2-4E76-9667-C09EE34E09FB}">
      <dgm:prSet/>
      <dgm:spPr/>
      <dgm:t>
        <a:bodyPr/>
        <a:lstStyle/>
        <a:p>
          <a:endParaRPr lang="en-US"/>
        </a:p>
      </dgm:t>
    </dgm:pt>
    <dgm:pt modelId="{54A1A267-F37D-4C40-8EC7-6DA2A7FEE982}" type="sibTrans" cxnId="{09C0423D-FDF2-4E76-9667-C09EE34E09FB}">
      <dgm:prSet/>
      <dgm:spPr/>
      <dgm:t>
        <a:bodyPr/>
        <a:lstStyle/>
        <a:p>
          <a:endParaRPr lang="en-US"/>
        </a:p>
      </dgm:t>
    </dgm:pt>
    <dgm:pt modelId="{101DA971-4C53-445D-AD1E-4DF9641AF08E}">
      <dgm:prSet phldrT="[Text]" custT="1"/>
      <dgm:spPr/>
      <dgm:t>
        <a:bodyPr/>
        <a:lstStyle/>
        <a:p>
          <a:r>
            <a:rPr lang="vi-VN" sz="2000" b="0" i="0" dirty="0"/>
            <a:t>Hướng dẫn và phát tờ rơi khuyến cáo phòng bệnh cho gia đình, người quản lý nơi lưu trú có người được cách ly để thực hiện các biện pháp dự phòng lây nhiễm trong hộ gia đình, nơi lưu trú.</a:t>
          </a:r>
          <a:endParaRPr lang="en-US" sz="2000" dirty="0"/>
        </a:p>
      </dgm:t>
    </dgm:pt>
    <dgm:pt modelId="{27B722D5-F20E-4714-B23F-1D5339BB84EB}" type="parTrans" cxnId="{554E02EA-BC64-44E2-A2E2-F992C20F24CF}">
      <dgm:prSet/>
      <dgm:spPr/>
      <dgm:t>
        <a:bodyPr/>
        <a:lstStyle/>
        <a:p>
          <a:endParaRPr lang="en-US"/>
        </a:p>
      </dgm:t>
    </dgm:pt>
    <dgm:pt modelId="{75C9D874-E8F5-4F1A-9B27-EBBFECC1BF57}" type="sibTrans" cxnId="{554E02EA-BC64-44E2-A2E2-F992C20F24CF}">
      <dgm:prSet/>
      <dgm:spPr/>
      <dgm:t>
        <a:bodyPr/>
        <a:lstStyle/>
        <a:p>
          <a:endParaRPr lang="en-US"/>
        </a:p>
      </dgm:t>
    </dgm:pt>
    <dgm:pt modelId="{C7805EC2-0D38-47BE-ACAE-2A6F8FBD7925}" type="pres">
      <dgm:prSet presAssocID="{362B9ADE-3092-44C4-9D1D-D742C76F123A}" presName="linearFlow" presStyleCnt="0">
        <dgm:presLayoutVars>
          <dgm:dir/>
          <dgm:animLvl val="lvl"/>
          <dgm:resizeHandles val="exact"/>
        </dgm:presLayoutVars>
      </dgm:prSet>
      <dgm:spPr/>
      <dgm:t>
        <a:bodyPr/>
        <a:lstStyle/>
        <a:p>
          <a:endParaRPr lang="en-US"/>
        </a:p>
      </dgm:t>
    </dgm:pt>
    <dgm:pt modelId="{AA32B36A-5893-41AE-B358-16FEF8BB3A1F}" type="pres">
      <dgm:prSet presAssocID="{B358D675-19CC-41F9-BB2A-1EDCF17E735B}" presName="composite" presStyleCnt="0"/>
      <dgm:spPr/>
    </dgm:pt>
    <dgm:pt modelId="{3C293873-D607-4014-9AB0-38B082BE13D2}" type="pres">
      <dgm:prSet presAssocID="{B358D675-19CC-41F9-BB2A-1EDCF17E735B}" presName="parentText" presStyleLbl="alignNode1" presStyleIdx="0" presStyleCnt="2" custLinFactNeighborX="-28377" custLinFactNeighborY="-1611">
        <dgm:presLayoutVars>
          <dgm:chMax val="1"/>
          <dgm:bulletEnabled val="1"/>
        </dgm:presLayoutVars>
      </dgm:prSet>
      <dgm:spPr/>
      <dgm:t>
        <a:bodyPr/>
        <a:lstStyle/>
        <a:p>
          <a:endParaRPr lang="en-US"/>
        </a:p>
      </dgm:t>
    </dgm:pt>
    <dgm:pt modelId="{3B22048E-05D1-493C-9DC7-CFBED8A0435D}" type="pres">
      <dgm:prSet presAssocID="{B358D675-19CC-41F9-BB2A-1EDCF17E735B}" presName="descendantText" presStyleLbl="alignAcc1" presStyleIdx="0" presStyleCnt="2" custLinFactNeighborX="-493" custLinFactNeighborY="20217">
        <dgm:presLayoutVars>
          <dgm:bulletEnabled val="1"/>
        </dgm:presLayoutVars>
      </dgm:prSet>
      <dgm:spPr/>
      <dgm:t>
        <a:bodyPr/>
        <a:lstStyle/>
        <a:p>
          <a:endParaRPr lang="en-US"/>
        </a:p>
      </dgm:t>
    </dgm:pt>
    <dgm:pt modelId="{0262978B-541A-4578-85D2-3F5BC052857C}" type="pres">
      <dgm:prSet presAssocID="{F9A6F5AE-1246-4823-9588-0A958D15BB86}" presName="sp" presStyleCnt="0"/>
      <dgm:spPr/>
    </dgm:pt>
    <dgm:pt modelId="{0830CC59-E7C1-47BD-8411-3D2A8A02BAF4}" type="pres">
      <dgm:prSet presAssocID="{CE24E6C3-34F4-4C68-BCAB-B593462257D1}" presName="composite" presStyleCnt="0"/>
      <dgm:spPr/>
    </dgm:pt>
    <dgm:pt modelId="{63EDE2A9-D336-4FD7-A472-5C36A55B1C0A}" type="pres">
      <dgm:prSet presAssocID="{CE24E6C3-34F4-4C68-BCAB-B593462257D1}" presName="parentText" presStyleLbl="alignNode1" presStyleIdx="1" presStyleCnt="2" custScaleX="93721" custScaleY="98561">
        <dgm:presLayoutVars>
          <dgm:chMax val="1"/>
          <dgm:bulletEnabled val="1"/>
        </dgm:presLayoutVars>
      </dgm:prSet>
      <dgm:spPr/>
      <dgm:t>
        <a:bodyPr/>
        <a:lstStyle/>
        <a:p>
          <a:endParaRPr lang="en-US"/>
        </a:p>
      </dgm:t>
    </dgm:pt>
    <dgm:pt modelId="{6678B43C-950D-4EFA-AE5F-D073257522D0}" type="pres">
      <dgm:prSet presAssocID="{CE24E6C3-34F4-4C68-BCAB-B593462257D1}" presName="descendantText" presStyleLbl="alignAcc1" presStyleIdx="1" presStyleCnt="2" custLinFactNeighborX="-493" custLinFactNeighborY="23598">
        <dgm:presLayoutVars>
          <dgm:bulletEnabled val="1"/>
        </dgm:presLayoutVars>
      </dgm:prSet>
      <dgm:spPr/>
      <dgm:t>
        <a:bodyPr/>
        <a:lstStyle/>
        <a:p>
          <a:endParaRPr lang="en-US"/>
        </a:p>
      </dgm:t>
    </dgm:pt>
  </dgm:ptLst>
  <dgm:cxnLst>
    <dgm:cxn modelId="{1B226D29-C937-4C72-BE56-C60BA56F89C1}" type="presOf" srcId="{B358D675-19CC-41F9-BB2A-1EDCF17E735B}" destId="{3C293873-D607-4014-9AB0-38B082BE13D2}" srcOrd="0" destOrd="0" presId="urn:microsoft.com/office/officeart/2005/8/layout/chevron2"/>
    <dgm:cxn modelId="{992F3F5B-8AEE-4128-95D6-B68AA2FB5618}" type="presOf" srcId="{D22BB286-157D-4F5B-94BA-BE86089D2F2A}" destId="{3B22048E-05D1-493C-9DC7-CFBED8A0435D}" srcOrd="0" destOrd="0" presId="urn:microsoft.com/office/officeart/2005/8/layout/chevron2"/>
    <dgm:cxn modelId="{0A38405C-A5BE-4790-813B-C56D8D84D147}" type="presOf" srcId="{101DA971-4C53-445D-AD1E-4DF9641AF08E}" destId="{6678B43C-950D-4EFA-AE5F-D073257522D0}" srcOrd="0" destOrd="0" presId="urn:microsoft.com/office/officeart/2005/8/layout/chevron2"/>
    <dgm:cxn modelId="{09C0423D-FDF2-4E76-9667-C09EE34E09FB}" srcId="{362B9ADE-3092-44C4-9D1D-D742C76F123A}" destId="{CE24E6C3-34F4-4C68-BCAB-B593462257D1}" srcOrd="1" destOrd="0" parTransId="{005982BB-1B8E-465F-9066-40D61C61BD63}" sibTransId="{54A1A267-F37D-4C40-8EC7-6DA2A7FEE982}"/>
    <dgm:cxn modelId="{42F4FAD5-C995-4AB5-B3B6-939FDB62D69C}" srcId="{362B9ADE-3092-44C4-9D1D-D742C76F123A}" destId="{B358D675-19CC-41F9-BB2A-1EDCF17E735B}" srcOrd="0" destOrd="0" parTransId="{18ACFA1C-2FAE-44B1-858A-54AD029F9152}" sibTransId="{F9A6F5AE-1246-4823-9588-0A958D15BB86}"/>
    <dgm:cxn modelId="{AA4CB51F-3A0F-4BD1-9C00-5EA2D8603AD5}" type="presOf" srcId="{CE24E6C3-34F4-4C68-BCAB-B593462257D1}" destId="{63EDE2A9-D336-4FD7-A472-5C36A55B1C0A}" srcOrd="0" destOrd="0" presId="urn:microsoft.com/office/officeart/2005/8/layout/chevron2"/>
    <dgm:cxn modelId="{554E02EA-BC64-44E2-A2E2-F992C20F24CF}" srcId="{CE24E6C3-34F4-4C68-BCAB-B593462257D1}" destId="{101DA971-4C53-445D-AD1E-4DF9641AF08E}" srcOrd="0" destOrd="0" parTransId="{27B722D5-F20E-4714-B23F-1D5339BB84EB}" sibTransId="{75C9D874-E8F5-4F1A-9B27-EBBFECC1BF57}"/>
    <dgm:cxn modelId="{3E58C3B7-5308-47FF-8BF7-18764269072F}" srcId="{B358D675-19CC-41F9-BB2A-1EDCF17E735B}" destId="{D22BB286-157D-4F5B-94BA-BE86089D2F2A}" srcOrd="0" destOrd="0" parTransId="{C656068A-535E-4624-9BBE-5414BC8C5EDA}" sibTransId="{2BBCAACB-A6D2-4A99-9EBE-15BF672961A7}"/>
    <dgm:cxn modelId="{1B490EA5-DD72-4082-BF53-5EB3E993EC63}" type="presOf" srcId="{362B9ADE-3092-44C4-9D1D-D742C76F123A}" destId="{C7805EC2-0D38-47BE-ACAE-2A6F8FBD7925}" srcOrd="0" destOrd="0" presId="urn:microsoft.com/office/officeart/2005/8/layout/chevron2"/>
    <dgm:cxn modelId="{D5352DBB-F4CB-403E-A06F-FE919433B691}" type="presParOf" srcId="{C7805EC2-0D38-47BE-ACAE-2A6F8FBD7925}" destId="{AA32B36A-5893-41AE-B358-16FEF8BB3A1F}" srcOrd="0" destOrd="0" presId="urn:microsoft.com/office/officeart/2005/8/layout/chevron2"/>
    <dgm:cxn modelId="{59DF5389-F4D0-4ADD-B31E-DD32A383404B}" type="presParOf" srcId="{AA32B36A-5893-41AE-B358-16FEF8BB3A1F}" destId="{3C293873-D607-4014-9AB0-38B082BE13D2}" srcOrd="0" destOrd="0" presId="urn:microsoft.com/office/officeart/2005/8/layout/chevron2"/>
    <dgm:cxn modelId="{1FC0055A-BABA-4BE3-9CF7-A6EDFA8B353E}" type="presParOf" srcId="{AA32B36A-5893-41AE-B358-16FEF8BB3A1F}" destId="{3B22048E-05D1-493C-9DC7-CFBED8A0435D}" srcOrd="1" destOrd="0" presId="urn:microsoft.com/office/officeart/2005/8/layout/chevron2"/>
    <dgm:cxn modelId="{7279298E-15BB-4863-B2FD-955CE41EBD08}" type="presParOf" srcId="{C7805EC2-0D38-47BE-ACAE-2A6F8FBD7925}" destId="{0262978B-541A-4578-85D2-3F5BC052857C}" srcOrd="1" destOrd="0" presId="urn:microsoft.com/office/officeart/2005/8/layout/chevron2"/>
    <dgm:cxn modelId="{A823528F-1572-415E-9A2C-A68A8F27B5D0}" type="presParOf" srcId="{C7805EC2-0D38-47BE-ACAE-2A6F8FBD7925}" destId="{0830CC59-E7C1-47BD-8411-3D2A8A02BAF4}" srcOrd="2" destOrd="0" presId="urn:microsoft.com/office/officeart/2005/8/layout/chevron2"/>
    <dgm:cxn modelId="{CCCCABD1-3884-4792-8C1E-4A77015B6F36}" type="presParOf" srcId="{0830CC59-E7C1-47BD-8411-3D2A8A02BAF4}" destId="{63EDE2A9-D336-4FD7-A472-5C36A55B1C0A}" srcOrd="0" destOrd="0" presId="urn:microsoft.com/office/officeart/2005/8/layout/chevron2"/>
    <dgm:cxn modelId="{CC1B1FA1-D46D-435E-A6EE-B89C25776ED8}" type="presParOf" srcId="{0830CC59-E7C1-47BD-8411-3D2A8A02BAF4}" destId="{6678B43C-950D-4EFA-AE5F-D073257522D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2B9ADE-3092-44C4-9D1D-D742C76F123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B358D675-19CC-41F9-BB2A-1EDCF17E735B}">
      <dgm:prSet phldrT="[Text]"/>
      <dgm:spPr/>
      <dgm:t>
        <a:bodyPr/>
        <a:lstStyle/>
        <a:p>
          <a:r>
            <a:rPr lang="en-US" dirty="0">
              <a:solidFill>
                <a:srgbClr val="FF0000"/>
              </a:solidFill>
            </a:rPr>
            <a:t>I</a:t>
          </a:r>
        </a:p>
      </dgm:t>
    </dgm:pt>
    <dgm:pt modelId="{18ACFA1C-2FAE-44B1-858A-54AD029F9152}" type="parTrans" cxnId="{42F4FAD5-C995-4AB5-B3B6-939FDB62D69C}">
      <dgm:prSet/>
      <dgm:spPr/>
      <dgm:t>
        <a:bodyPr/>
        <a:lstStyle/>
        <a:p>
          <a:endParaRPr lang="en-US"/>
        </a:p>
      </dgm:t>
    </dgm:pt>
    <dgm:pt modelId="{F9A6F5AE-1246-4823-9588-0A958D15BB86}" type="sibTrans" cxnId="{42F4FAD5-C995-4AB5-B3B6-939FDB62D69C}">
      <dgm:prSet/>
      <dgm:spPr/>
      <dgm:t>
        <a:bodyPr/>
        <a:lstStyle/>
        <a:p>
          <a:endParaRPr lang="en-US"/>
        </a:p>
      </dgm:t>
    </dgm:pt>
    <dgm:pt modelId="{D22BB286-157D-4F5B-94BA-BE86089D2F2A}">
      <dgm:prSet phldrT="[Text]" custT="1"/>
      <dgm:spPr/>
      <dgm:t>
        <a:bodyPr/>
        <a:lstStyle/>
        <a:p>
          <a:r>
            <a:rPr lang="vi-VN" sz="2000" b="0" i="0" dirty="0"/>
            <a:t>Báo cáo ngay cho y tế tuyến trên và chính quyền địa phương, phối hợp chuyển người được cách ly đến bệnh viện nếu người được cách ly có biểu hiện mắc bệnh như sốt, ho, khó thở trong quá trình theo dõi.</a:t>
          </a:r>
          <a:endParaRPr lang="en-US" sz="2000" dirty="0"/>
        </a:p>
      </dgm:t>
    </dgm:pt>
    <dgm:pt modelId="{C656068A-535E-4624-9BBE-5414BC8C5EDA}" type="parTrans" cxnId="{3E58C3B7-5308-47FF-8BF7-18764269072F}">
      <dgm:prSet/>
      <dgm:spPr/>
      <dgm:t>
        <a:bodyPr/>
        <a:lstStyle/>
        <a:p>
          <a:endParaRPr lang="en-US"/>
        </a:p>
      </dgm:t>
    </dgm:pt>
    <dgm:pt modelId="{2BBCAACB-A6D2-4A99-9EBE-15BF672961A7}" type="sibTrans" cxnId="{3E58C3B7-5308-47FF-8BF7-18764269072F}">
      <dgm:prSet/>
      <dgm:spPr/>
      <dgm:t>
        <a:bodyPr/>
        <a:lstStyle/>
        <a:p>
          <a:endParaRPr lang="en-US"/>
        </a:p>
      </dgm:t>
    </dgm:pt>
    <dgm:pt modelId="{CE24E6C3-34F4-4C68-BCAB-B593462257D1}">
      <dgm:prSet phldrT="[Text]"/>
      <dgm:spPr/>
      <dgm:t>
        <a:bodyPr/>
        <a:lstStyle/>
        <a:p>
          <a:r>
            <a:rPr lang="en-US" dirty="0">
              <a:solidFill>
                <a:srgbClr val="FF0000"/>
              </a:solidFill>
            </a:rPr>
            <a:t>K</a:t>
          </a:r>
        </a:p>
      </dgm:t>
    </dgm:pt>
    <dgm:pt modelId="{005982BB-1B8E-465F-9066-40D61C61BD63}" type="parTrans" cxnId="{09C0423D-FDF2-4E76-9667-C09EE34E09FB}">
      <dgm:prSet/>
      <dgm:spPr/>
      <dgm:t>
        <a:bodyPr/>
        <a:lstStyle/>
        <a:p>
          <a:endParaRPr lang="en-US"/>
        </a:p>
      </dgm:t>
    </dgm:pt>
    <dgm:pt modelId="{54A1A267-F37D-4C40-8EC7-6DA2A7FEE982}" type="sibTrans" cxnId="{09C0423D-FDF2-4E76-9667-C09EE34E09FB}">
      <dgm:prSet/>
      <dgm:spPr/>
      <dgm:t>
        <a:bodyPr/>
        <a:lstStyle/>
        <a:p>
          <a:endParaRPr lang="en-US"/>
        </a:p>
      </dgm:t>
    </dgm:pt>
    <dgm:pt modelId="{101DA971-4C53-445D-AD1E-4DF9641AF08E}">
      <dgm:prSet phldrT="[Text]" custT="1"/>
      <dgm:spPr/>
      <dgm:t>
        <a:bodyPr/>
        <a:lstStyle/>
        <a:p>
          <a:r>
            <a:rPr lang="vi-VN" sz="2000" b="0" i="0" dirty="0"/>
            <a:t>Ứng xử tận tình, chia sẻ, động viên và giúp đỡ người được cách ly khi thực hiện nhiệm vụ tạo tâm lý thoải mái, tin tưởng của người được cách ly trong suốt quá trình theo dõi</a:t>
          </a:r>
          <a:endParaRPr lang="en-US" sz="2000" dirty="0"/>
        </a:p>
      </dgm:t>
    </dgm:pt>
    <dgm:pt modelId="{27B722D5-F20E-4714-B23F-1D5339BB84EB}" type="parTrans" cxnId="{554E02EA-BC64-44E2-A2E2-F992C20F24CF}">
      <dgm:prSet/>
      <dgm:spPr/>
      <dgm:t>
        <a:bodyPr/>
        <a:lstStyle/>
        <a:p>
          <a:endParaRPr lang="en-US"/>
        </a:p>
      </dgm:t>
    </dgm:pt>
    <dgm:pt modelId="{75C9D874-E8F5-4F1A-9B27-EBBFECC1BF57}" type="sibTrans" cxnId="{554E02EA-BC64-44E2-A2E2-F992C20F24CF}">
      <dgm:prSet/>
      <dgm:spPr/>
      <dgm:t>
        <a:bodyPr/>
        <a:lstStyle/>
        <a:p>
          <a:endParaRPr lang="en-US"/>
        </a:p>
      </dgm:t>
    </dgm:pt>
    <dgm:pt modelId="{8EB4ACA9-8084-4834-ACD5-19A559098F72}">
      <dgm:prSet phldrT="[Text]"/>
      <dgm:spPr/>
      <dgm:t>
        <a:bodyPr/>
        <a:lstStyle/>
        <a:p>
          <a:r>
            <a:rPr lang="en-US" dirty="0">
              <a:solidFill>
                <a:srgbClr val="FF0000"/>
              </a:solidFill>
            </a:rPr>
            <a:t>L</a:t>
          </a:r>
        </a:p>
      </dgm:t>
    </dgm:pt>
    <dgm:pt modelId="{381DBC0F-9EF5-4A72-9C1A-CD0DC8CEC90C}" type="parTrans" cxnId="{63A5AF5E-1F0D-4C1D-88B7-254A222EB323}">
      <dgm:prSet/>
      <dgm:spPr/>
      <dgm:t>
        <a:bodyPr/>
        <a:lstStyle/>
        <a:p>
          <a:endParaRPr lang="en-US"/>
        </a:p>
      </dgm:t>
    </dgm:pt>
    <dgm:pt modelId="{F0106175-F29C-4608-8B1A-BC5B52D52832}" type="sibTrans" cxnId="{63A5AF5E-1F0D-4C1D-88B7-254A222EB323}">
      <dgm:prSet/>
      <dgm:spPr/>
      <dgm:t>
        <a:bodyPr/>
        <a:lstStyle/>
        <a:p>
          <a:endParaRPr lang="en-US"/>
        </a:p>
      </dgm:t>
    </dgm:pt>
    <dgm:pt modelId="{8A2974D0-E380-4F96-9085-D31E5E250767}">
      <dgm:prSet phldrT="[Text]" custT="1"/>
      <dgm:spPr/>
      <dgm:t>
        <a:bodyPr/>
        <a:lstStyle/>
        <a:p>
          <a:r>
            <a:rPr lang="vi-VN" sz="2000" b="0" i="0" dirty="0"/>
            <a:t>Báo cáo kết quả cuối cùng cho y tế tuyến huyện và chính quyền địa phương ngay sau khi kết thúc thời gian cách ly..</a:t>
          </a:r>
          <a:endParaRPr lang="en-US" sz="2000" dirty="0"/>
        </a:p>
      </dgm:t>
    </dgm:pt>
    <dgm:pt modelId="{623961EC-0B47-47B7-B70C-379F12F57229}" type="parTrans" cxnId="{22A1711F-D0A5-4FE3-A983-0CD91CE3F285}">
      <dgm:prSet/>
      <dgm:spPr/>
      <dgm:t>
        <a:bodyPr/>
        <a:lstStyle/>
        <a:p>
          <a:endParaRPr lang="en-US"/>
        </a:p>
      </dgm:t>
    </dgm:pt>
    <dgm:pt modelId="{A593F6AA-F93C-4891-B916-1FA2BA8618A4}" type="sibTrans" cxnId="{22A1711F-D0A5-4FE3-A983-0CD91CE3F285}">
      <dgm:prSet/>
      <dgm:spPr/>
      <dgm:t>
        <a:bodyPr/>
        <a:lstStyle/>
        <a:p>
          <a:endParaRPr lang="en-US"/>
        </a:p>
      </dgm:t>
    </dgm:pt>
    <dgm:pt modelId="{C7805EC2-0D38-47BE-ACAE-2A6F8FBD7925}" type="pres">
      <dgm:prSet presAssocID="{362B9ADE-3092-44C4-9D1D-D742C76F123A}" presName="linearFlow" presStyleCnt="0">
        <dgm:presLayoutVars>
          <dgm:dir/>
          <dgm:animLvl val="lvl"/>
          <dgm:resizeHandles val="exact"/>
        </dgm:presLayoutVars>
      </dgm:prSet>
      <dgm:spPr/>
      <dgm:t>
        <a:bodyPr/>
        <a:lstStyle/>
        <a:p>
          <a:endParaRPr lang="en-US"/>
        </a:p>
      </dgm:t>
    </dgm:pt>
    <dgm:pt modelId="{AA32B36A-5893-41AE-B358-16FEF8BB3A1F}" type="pres">
      <dgm:prSet presAssocID="{B358D675-19CC-41F9-BB2A-1EDCF17E735B}" presName="composite" presStyleCnt="0"/>
      <dgm:spPr/>
    </dgm:pt>
    <dgm:pt modelId="{3C293873-D607-4014-9AB0-38B082BE13D2}" type="pres">
      <dgm:prSet presAssocID="{B358D675-19CC-41F9-BB2A-1EDCF17E735B}" presName="parentText" presStyleLbl="alignNode1" presStyleIdx="0" presStyleCnt="3" custLinFactNeighborX="-28377" custLinFactNeighborY="-1611">
        <dgm:presLayoutVars>
          <dgm:chMax val="1"/>
          <dgm:bulletEnabled val="1"/>
        </dgm:presLayoutVars>
      </dgm:prSet>
      <dgm:spPr/>
      <dgm:t>
        <a:bodyPr/>
        <a:lstStyle/>
        <a:p>
          <a:endParaRPr lang="en-US"/>
        </a:p>
      </dgm:t>
    </dgm:pt>
    <dgm:pt modelId="{3B22048E-05D1-493C-9DC7-CFBED8A0435D}" type="pres">
      <dgm:prSet presAssocID="{B358D675-19CC-41F9-BB2A-1EDCF17E735B}" presName="descendantText" presStyleLbl="alignAcc1" presStyleIdx="0" presStyleCnt="3" custLinFactNeighborX="-493" custLinFactNeighborY="20217">
        <dgm:presLayoutVars>
          <dgm:bulletEnabled val="1"/>
        </dgm:presLayoutVars>
      </dgm:prSet>
      <dgm:spPr/>
      <dgm:t>
        <a:bodyPr/>
        <a:lstStyle/>
        <a:p>
          <a:endParaRPr lang="en-US"/>
        </a:p>
      </dgm:t>
    </dgm:pt>
    <dgm:pt modelId="{0262978B-541A-4578-85D2-3F5BC052857C}" type="pres">
      <dgm:prSet presAssocID="{F9A6F5AE-1246-4823-9588-0A958D15BB86}" presName="sp" presStyleCnt="0"/>
      <dgm:spPr/>
    </dgm:pt>
    <dgm:pt modelId="{0830CC59-E7C1-47BD-8411-3D2A8A02BAF4}" type="pres">
      <dgm:prSet presAssocID="{CE24E6C3-34F4-4C68-BCAB-B593462257D1}" presName="composite" presStyleCnt="0"/>
      <dgm:spPr/>
    </dgm:pt>
    <dgm:pt modelId="{63EDE2A9-D336-4FD7-A472-5C36A55B1C0A}" type="pres">
      <dgm:prSet presAssocID="{CE24E6C3-34F4-4C68-BCAB-B593462257D1}" presName="parentText" presStyleLbl="alignNode1" presStyleIdx="1" presStyleCnt="3">
        <dgm:presLayoutVars>
          <dgm:chMax val="1"/>
          <dgm:bulletEnabled val="1"/>
        </dgm:presLayoutVars>
      </dgm:prSet>
      <dgm:spPr/>
      <dgm:t>
        <a:bodyPr/>
        <a:lstStyle/>
        <a:p>
          <a:endParaRPr lang="en-US"/>
        </a:p>
      </dgm:t>
    </dgm:pt>
    <dgm:pt modelId="{6678B43C-950D-4EFA-AE5F-D073257522D0}" type="pres">
      <dgm:prSet presAssocID="{CE24E6C3-34F4-4C68-BCAB-B593462257D1}" presName="descendantText" presStyleLbl="alignAcc1" presStyleIdx="1" presStyleCnt="3" custLinFactNeighborX="-493" custLinFactNeighborY="23598">
        <dgm:presLayoutVars>
          <dgm:bulletEnabled val="1"/>
        </dgm:presLayoutVars>
      </dgm:prSet>
      <dgm:spPr/>
      <dgm:t>
        <a:bodyPr/>
        <a:lstStyle/>
        <a:p>
          <a:endParaRPr lang="en-US"/>
        </a:p>
      </dgm:t>
    </dgm:pt>
    <dgm:pt modelId="{D76E6440-98C8-4AFE-995E-6F282A33B17C}" type="pres">
      <dgm:prSet presAssocID="{54A1A267-F37D-4C40-8EC7-6DA2A7FEE982}" presName="sp" presStyleCnt="0"/>
      <dgm:spPr/>
    </dgm:pt>
    <dgm:pt modelId="{2D4CBF00-1256-4F6C-98E5-E69E6154F55E}" type="pres">
      <dgm:prSet presAssocID="{8EB4ACA9-8084-4834-ACD5-19A559098F72}" presName="composite" presStyleCnt="0"/>
      <dgm:spPr/>
    </dgm:pt>
    <dgm:pt modelId="{67C06B91-2779-4540-8718-F3D2A7974010}" type="pres">
      <dgm:prSet presAssocID="{8EB4ACA9-8084-4834-ACD5-19A559098F72}" presName="parentText" presStyleLbl="alignNode1" presStyleIdx="2" presStyleCnt="3">
        <dgm:presLayoutVars>
          <dgm:chMax val="1"/>
          <dgm:bulletEnabled val="1"/>
        </dgm:presLayoutVars>
      </dgm:prSet>
      <dgm:spPr/>
      <dgm:t>
        <a:bodyPr/>
        <a:lstStyle/>
        <a:p>
          <a:endParaRPr lang="en-US"/>
        </a:p>
      </dgm:t>
    </dgm:pt>
    <dgm:pt modelId="{0F3E6A63-3493-4051-A38F-5430AEEEA0AD}" type="pres">
      <dgm:prSet presAssocID="{8EB4ACA9-8084-4834-ACD5-19A559098F72}" presName="descendantText" presStyleLbl="alignAcc1" presStyleIdx="2" presStyleCnt="3" custLinFactNeighborX="-493" custLinFactNeighborY="33143">
        <dgm:presLayoutVars>
          <dgm:bulletEnabled val="1"/>
        </dgm:presLayoutVars>
      </dgm:prSet>
      <dgm:spPr/>
      <dgm:t>
        <a:bodyPr/>
        <a:lstStyle/>
        <a:p>
          <a:endParaRPr lang="en-US"/>
        </a:p>
      </dgm:t>
    </dgm:pt>
  </dgm:ptLst>
  <dgm:cxnLst>
    <dgm:cxn modelId="{E77A1F73-009D-46BA-A596-C6044886BF64}" type="presOf" srcId="{8EB4ACA9-8084-4834-ACD5-19A559098F72}" destId="{67C06B91-2779-4540-8718-F3D2A7974010}" srcOrd="0" destOrd="0" presId="urn:microsoft.com/office/officeart/2005/8/layout/chevron2"/>
    <dgm:cxn modelId="{3E58C3B7-5308-47FF-8BF7-18764269072F}" srcId="{B358D675-19CC-41F9-BB2A-1EDCF17E735B}" destId="{D22BB286-157D-4F5B-94BA-BE86089D2F2A}" srcOrd="0" destOrd="0" parTransId="{C656068A-535E-4624-9BBE-5414BC8C5EDA}" sibTransId="{2BBCAACB-A6D2-4A99-9EBE-15BF672961A7}"/>
    <dgm:cxn modelId="{219124B8-68F3-484C-AADC-27252843BC35}" type="presOf" srcId="{D22BB286-157D-4F5B-94BA-BE86089D2F2A}" destId="{3B22048E-05D1-493C-9DC7-CFBED8A0435D}" srcOrd="0" destOrd="0" presId="urn:microsoft.com/office/officeart/2005/8/layout/chevron2"/>
    <dgm:cxn modelId="{554E02EA-BC64-44E2-A2E2-F992C20F24CF}" srcId="{CE24E6C3-34F4-4C68-BCAB-B593462257D1}" destId="{101DA971-4C53-445D-AD1E-4DF9641AF08E}" srcOrd="0" destOrd="0" parTransId="{27B722D5-F20E-4714-B23F-1D5339BB84EB}" sibTransId="{75C9D874-E8F5-4F1A-9B27-EBBFECC1BF57}"/>
    <dgm:cxn modelId="{86B62B1D-4C3A-4011-8146-36DDF63724CC}" type="presOf" srcId="{8A2974D0-E380-4F96-9085-D31E5E250767}" destId="{0F3E6A63-3493-4051-A38F-5430AEEEA0AD}" srcOrd="0" destOrd="0" presId="urn:microsoft.com/office/officeart/2005/8/layout/chevron2"/>
    <dgm:cxn modelId="{63A5AF5E-1F0D-4C1D-88B7-254A222EB323}" srcId="{362B9ADE-3092-44C4-9D1D-D742C76F123A}" destId="{8EB4ACA9-8084-4834-ACD5-19A559098F72}" srcOrd="2" destOrd="0" parTransId="{381DBC0F-9EF5-4A72-9C1A-CD0DC8CEC90C}" sibTransId="{F0106175-F29C-4608-8B1A-BC5B52D52832}"/>
    <dgm:cxn modelId="{09C0423D-FDF2-4E76-9667-C09EE34E09FB}" srcId="{362B9ADE-3092-44C4-9D1D-D742C76F123A}" destId="{CE24E6C3-34F4-4C68-BCAB-B593462257D1}" srcOrd="1" destOrd="0" parTransId="{005982BB-1B8E-465F-9066-40D61C61BD63}" sibTransId="{54A1A267-F37D-4C40-8EC7-6DA2A7FEE982}"/>
    <dgm:cxn modelId="{F9234DA5-7068-42B9-8CF3-BB2794A297EF}" type="presOf" srcId="{CE24E6C3-34F4-4C68-BCAB-B593462257D1}" destId="{63EDE2A9-D336-4FD7-A472-5C36A55B1C0A}" srcOrd="0" destOrd="0" presId="urn:microsoft.com/office/officeart/2005/8/layout/chevron2"/>
    <dgm:cxn modelId="{9CA02B3C-EDF2-4C1F-9C23-F1FFF8FED0D4}" type="presOf" srcId="{101DA971-4C53-445D-AD1E-4DF9641AF08E}" destId="{6678B43C-950D-4EFA-AE5F-D073257522D0}" srcOrd="0" destOrd="0" presId="urn:microsoft.com/office/officeart/2005/8/layout/chevron2"/>
    <dgm:cxn modelId="{42F4FAD5-C995-4AB5-B3B6-939FDB62D69C}" srcId="{362B9ADE-3092-44C4-9D1D-D742C76F123A}" destId="{B358D675-19CC-41F9-BB2A-1EDCF17E735B}" srcOrd="0" destOrd="0" parTransId="{18ACFA1C-2FAE-44B1-858A-54AD029F9152}" sibTransId="{F9A6F5AE-1246-4823-9588-0A958D15BB86}"/>
    <dgm:cxn modelId="{22A1711F-D0A5-4FE3-A983-0CD91CE3F285}" srcId="{8EB4ACA9-8084-4834-ACD5-19A559098F72}" destId="{8A2974D0-E380-4F96-9085-D31E5E250767}" srcOrd="0" destOrd="0" parTransId="{623961EC-0B47-47B7-B70C-379F12F57229}" sibTransId="{A593F6AA-F93C-4891-B916-1FA2BA8618A4}"/>
    <dgm:cxn modelId="{57CEBE9F-F589-447E-B2B6-5718373891EA}" type="presOf" srcId="{B358D675-19CC-41F9-BB2A-1EDCF17E735B}" destId="{3C293873-D607-4014-9AB0-38B082BE13D2}" srcOrd="0" destOrd="0" presId="urn:microsoft.com/office/officeart/2005/8/layout/chevron2"/>
    <dgm:cxn modelId="{47CB03FF-C35C-4329-B68C-F8A7A79ABF2C}" type="presOf" srcId="{362B9ADE-3092-44C4-9D1D-D742C76F123A}" destId="{C7805EC2-0D38-47BE-ACAE-2A6F8FBD7925}" srcOrd="0" destOrd="0" presId="urn:microsoft.com/office/officeart/2005/8/layout/chevron2"/>
    <dgm:cxn modelId="{24B8A9C8-349A-481B-809E-EF33E7851414}" type="presParOf" srcId="{C7805EC2-0D38-47BE-ACAE-2A6F8FBD7925}" destId="{AA32B36A-5893-41AE-B358-16FEF8BB3A1F}" srcOrd="0" destOrd="0" presId="urn:microsoft.com/office/officeart/2005/8/layout/chevron2"/>
    <dgm:cxn modelId="{E1FB990E-B336-4A14-B687-47068508CD59}" type="presParOf" srcId="{AA32B36A-5893-41AE-B358-16FEF8BB3A1F}" destId="{3C293873-D607-4014-9AB0-38B082BE13D2}" srcOrd="0" destOrd="0" presId="urn:microsoft.com/office/officeart/2005/8/layout/chevron2"/>
    <dgm:cxn modelId="{B89FBA35-292E-45DA-8B87-C590ACC0BA9E}" type="presParOf" srcId="{AA32B36A-5893-41AE-B358-16FEF8BB3A1F}" destId="{3B22048E-05D1-493C-9DC7-CFBED8A0435D}" srcOrd="1" destOrd="0" presId="urn:microsoft.com/office/officeart/2005/8/layout/chevron2"/>
    <dgm:cxn modelId="{DD1DC44A-D2CB-4AD5-A0D7-C949EBF0FEF2}" type="presParOf" srcId="{C7805EC2-0D38-47BE-ACAE-2A6F8FBD7925}" destId="{0262978B-541A-4578-85D2-3F5BC052857C}" srcOrd="1" destOrd="0" presId="urn:microsoft.com/office/officeart/2005/8/layout/chevron2"/>
    <dgm:cxn modelId="{6C100595-F665-4F4F-B017-79A761BF665B}" type="presParOf" srcId="{C7805EC2-0D38-47BE-ACAE-2A6F8FBD7925}" destId="{0830CC59-E7C1-47BD-8411-3D2A8A02BAF4}" srcOrd="2" destOrd="0" presId="urn:microsoft.com/office/officeart/2005/8/layout/chevron2"/>
    <dgm:cxn modelId="{FCB627EB-04AB-4FB9-9AC5-23C968F1D39F}" type="presParOf" srcId="{0830CC59-E7C1-47BD-8411-3D2A8A02BAF4}" destId="{63EDE2A9-D336-4FD7-A472-5C36A55B1C0A}" srcOrd="0" destOrd="0" presId="urn:microsoft.com/office/officeart/2005/8/layout/chevron2"/>
    <dgm:cxn modelId="{9E489604-7795-4B3E-B8D8-8F9C0408C8BD}" type="presParOf" srcId="{0830CC59-E7C1-47BD-8411-3D2A8A02BAF4}" destId="{6678B43C-950D-4EFA-AE5F-D073257522D0}" srcOrd="1" destOrd="0" presId="urn:microsoft.com/office/officeart/2005/8/layout/chevron2"/>
    <dgm:cxn modelId="{0D15AF14-F8AA-4865-A5BA-0F13FD05C2FC}" type="presParOf" srcId="{C7805EC2-0D38-47BE-ACAE-2A6F8FBD7925}" destId="{D76E6440-98C8-4AFE-995E-6F282A33B17C}" srcOrd="3" destOrd="0" presId="urn:microsoft.com/office/officeart/2005/8/layout/chevron2"/>
    <dgm:cxn modelId="{5984309E-E157-4B23-9565-D73AF2F111F1}" type="presParOf" srcId="{C7805EC2-0D38-47BE-ACAE-2A6F8FBD7925}" destId="{2D4CBF00-1256-4F6C-98E5-E69E6154F55E}" srcOrd="4" destOrd="0" presId="urn:microsoft.com/office/officeart/2005/8/layout/chevron2"/>
    <dgm:cxn modelId="{2F67CE58-395C-4C12-8E3A-70A99EF8FE79}" type="presParOf" srcId="{2D4CBF00-1256-4F6C-98E5-E69E6154F55E}" destId="{67C06B91-2779-4540-8718-F3D2A7974010}" srcOrd="0" destOrd="0" presId="urn:microsoft.com/office/officeart/2005/8/layout/chevron2"/>
    <dgm:cxn modelId="{64D4722A-400A-4FDA-8C9C-3E2D799458FC}" type="presParOf" srcId="{2D4CBF00-1256-4F6C-98E5-E69E6154F55E}" destId="{0F3E6A63-3493-4051-A38F-5430AEEEA0A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2B9ADE-3092-44C4-9D1D-D742C76F123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B358D675-19CC-41F9-BB2A-1EDCF17E735B}">
      <dgm:prSet phldrT="[Text]"/>
      <dgm:spPr/>
      <dgm:t>
        <a:bodyPr/>
        <a:lstStyle/>
        <a:p>
          <a:r>
            <a:rPr lang="en-US" dirty="0">
              <a:solidFill>
                <a:srgbClr val="FF0000"/>
              </a:solidFill>
            </a:rPr>
            <a:t>A</a:t>
          </a:r>
        </a:p>
      </dgm:t>
    </dgm:pt>
    <dgm:pt modelId="{18ACFA1C-2FAE-44B1-858A-54AD029F9152}" type="parTrans" cxnId="{42F4FAD5-C995-4AB5-B3B6-939FDB62D69C}">
      <dgm:prSet/>
      <dgm:spPr/>
      <dgm:t>
        <a:bodyPr/>
        <a:lstStyle/>
        <a:p>
          <a:endParaRPr lang="en-US"/>
        </a:p>
      </dgm:t>
    </dgm:pt>
    <dgm:pt modelId="{F9A6F5AE-1246-4823-9588-0A958D15BB86}" type="sibTrans" cxnId="{42F4FAD5-C995-4AB5-B3B6-939FDB62D69C}">
      <dgm:prSet/>
      <dgm:spPr/>
      <dgm:t>
        <a:bodyPr/>
        <a:lstStyle/>
        <a:p>
          <a:endParaRPr lang="en-US"/>
        </a:p>
      </dgm:t>
    </dgm:pt>
    <dgm:pt modelId="{D22BB286-157D-4F5B-94BA-BE86089D2F2A}">
      <dgm:prSet phldrT="[Text]" custT="1"/>
      <dgm:spPr/>
      <dgm:t>
        <a:bodyPr/>
        <a:lstStyle/>
        <a:p>
          <a:r>
            <a:rPr lang="vi-VN" sz="2000" b="0" i="0" dirty="0"/>
            <a:t>Chấp hành việc tự cách ly tại nhà, nơi lưu trú đúng thời gian quy định, tốt nhất cách ly ở một phòng riêng. Trong trường hợp gia đình, nơi lưu trú không có phòng riêng thì giường ngủ của người được cách ly nên cách xa giường ngủ của các thành viên khác trong gia đình ít nhất 2 mét.</a:t>
          </a:r>
          <a:endParaRPr lang="en-US" sz="2000" dirty="0"/>
        </a:p>
      </dgm:t>
    </dgm:pt>
    <dgm:pt modelId="{C656068A-535E-4624-9BBE-5414BC8C5EDA}" type="parTrans" cxnId="{3E58C3B7-5308-47FF-8BF7-18764269072F}">
      <dgm:prSet/>
      <dgm:spPr/>
      <dgm:t>
        <a:bodyPr/>
        <a:lstStyle/>
        <a:p>
          <a:endParaRPr lang="en-US"/>
        </a:p>
      </dgm:t>
    </dgm:pt>
    <dgm:pt modelId="{2BBCAACB-A6D2-4A99-9EBE-15BF672961A7}" type="sibTrans" cxnId="{3E58C3B7-5308-47FF-8BF7-18764269072F}">
      <dgm:prSet/>
      <dgm:spPr/>
      <dgm:t>
        <a:bodyPr/>
        <a:lstStyle/>
        <a:p>
          <a:endParaRPr lang="en-US"/>
        </a:p>
      </dgm:t>
    </dgm:pt>
    <dgm:pt modelId="{CE24E6C3-34F4-4C68-BCAB-B593462257D1}">
      <dgm:prSet phldrT="[Text]"/>
      <dgm:spPr/>
      <dgm:t>
        <a:bodyPr/>
        <a:lstStyle/>
        <a:p>
          <a:r>
            <a:rPr lang="en-US" dirty="0">
              <a:solidFill>
                <a:srgbClr val="FF0000"/>
              </a:solidFill>
            </a:rPr>
            <a:t>B</a:t>
          </a:r>
        </a:p>
      </dgm:t>
    </dgm:pt>
    <dgm:pt modelId="{005982BB-1B8E-465F-9066-40D61C61BD63}" type="parTrans" cxnId="{09C0423D-FDF2-4E76-9667-C09EE34E09FB}">
      <dgm:prSet/>
      <dgm:spPr/>
      <dgm:t>
        <a:bodyPr/>
        <a:lstStyle/>
        <a:p>
          <a:endParaRPr lang="en-US"/>
        </a:p>
      </dgm:t>
    </dgm:pt>
    <dgm:pt modelId="{54A1A267-F37D-4C40-8EC7-6DA2A7FEE982}" type="sibTrans" cxnId="{09C0423D-FDF2-4E76-9667-C09EE34E09FB}">
      <dgm:prSet/>
      <dgm:spPr/>
      <dgm:t>
        <a:bodyPr/>
        <a:lstStyle/>
        <a:p>
          <a:endParaRPr lang="en-US"/>
        </a:p>
      </dgm:t>
    </dgm:pt>
    <dgm:pt modelId="{101DA971-4C53-445D-AD1E-4DF9641AF08E}">
      <dgm:prSet phldrT="[Text]" custT="1"/>
      <dgm:spPr/>
      <dgm:t>
        <a:bodyPr/>
        <a:lstStyle/>
        <a:p>
          <a:r>
            <a:rPr lang="vi-VN" sz="2000" b="0" i="0" dirty="0"/>
            <a:t>Phòng cách ly nên đảm bảo thông thoáng khí, thường xuyên được vệ sinh, hạn chế các đồ đạc vật dụng trong phòng, nơi cách ly.</a:t>
          </a:r>
          <a:endParaRPr lang="en-US" sz="2000" dirty="0"/>
        </a:p>
      </dgm:t>
    </dgm:pt>
    <dgm:pt modelId="{27B722D5-F20E-4714-B23F-1D5339BB84EB}" type="parTrans" cxnId="{554E02EA-BC64-44E2-A2E2-F992C20F24CF}">
      <dgm:prSet/>
      <dgm:spPr/>
      <dgm:t>
        <a:bodyPr/>
        <a:lstStyle/>
        <a:p>
          <a:endParaRPr lang="en-US"/>
        </a:p>
      </dgm:t>
    </dgm:pt>
    <dgm:pt modelId="{75C9D874-E8F5-4F1A-9B27-EBBFECC1BF57}" type="sibTrans" cxnId="{554E02EA-BC64-44E2-A2E2-F992C20F24CF}">
      <dgm:prSet/>
      <dgm:spPr/>
      <dgm:t>
        <a:bodyPr/>
        <a:lstStyle/>
        <a:p>
          <a:endParaRPr lang="en-US"/>
        </a:p>
      </dgm:t>
    </dgm:pt>
    <dgm:pt modelId="{8EB4ACA9-8084-4834-ACD5-19A559098F72}">
      <dgm:prSet phldrT="[Text]"/>
      <dgm:spPr/>
      <dgm:t>
        <a:bodyPr/>
        <a:lstStyle/>
        <a:p>
          <a:r>
            <a:rPr lang="en-US" dirty="0">
              <a:solidFill>
                <a:srgbClr val="FF0000"/>
              </a:solidFill>
            </a:rPr>
            <a:t>C</a:t>
          </a:r>
        </a:p>
      </dgm:t>
    </dgm:pt>
    <dgm:pt modelId="{381DBC0F-9EF5-4A72-9C1A-CD0DC8CEC90C}" type="parTrans" cxnId="{63A5AF5E-1F0D-4C1D-88B7-254A222EB323}">
      <dgm:prSet/>
      <dgm:spPr/>
      <dgm:t>
        <a:bodyPr/>
        <a:lstStyle/>
        <a:p>
          <a:endParaRPr lang="en-US"/>
        </a:p>
      </dgm:t>
    </dgm:pt>
    <dgm:pt modelId="{F0106175-F29C-4608-8B1A-BC5B52D52832}" type="sibTrans" cxnId="{63A5AF5E-1F0D-4C1D-88B7-254A222EB323}">
      <dgm:prSet/>
      <dgm:spPr/>
      <dgm:t>
        <a:bodyPr/>
        <a:lstStyle/>
        <a:p>
          <a:endParaRPr lang="en-US"/>
        </a:p>
      </dgm:t>
    </dgm:pt>
    <dgm:pt modelId="{8A2974D0-E380-4F96-9085-D31E5E250767}">
      <dgm:prSet phldrT="[Text]" custT="1"/>
      <dgm:spPr/>
      <dgm:t>
        <a:bodyPr/>
        <a:lstStyle/>
        <a:p>
          <a:r>
            <a:rPr lang="vi-VN" sz="2000" b="0" i="0" dirty="0"/>
            <a:t>Tự đo nhiệt độ cơ thể ít nhất 2 lần (sáng, chiều) một ngày; ghi chép kết quả đo và tình trạng sức khỏe chung vào phiếu theo dõi sức khỏe hàng ngày.</a:t>
          </a:r>
          <a:endParaRPr lang="en-US" sz="2000" dirty="0"/>
        </a:p>
      </dgm:t>
    </dgm:pt>
    <dgm:pt modelId="{623961EC-0B47-47B7-B70C-379F12F57229}" type="parTrans" cxnId="{22A1711F-D0A5-4FE3-A983-0CD91CE3F285}">
      <dgm:prSet/>
      <dgm:spPr/>
      <dgm:t>
        <a:bodyPr/>
        <a:lstStyle/>
        <a:p>
          <a:endParaRPr lang="en-US"/>
        </a:p>
      </dgm:t>
    </dgm:pt>
    <dgm:pt modelId="{A593F6AA-F93C-4891-B916-1FA2BA8618A4}" type="sibTrans" cxnId="{22A1711F-D0A5-4FE3-A983-0CD91CE3F285}">
      <dgm:prSet/>
      <dgm:spPr/>
      <dgm:t>
        <a:bodyPr/>
        <a:lstStyle/>
        <a:p>
          <a:endParaRPr lang="en-US"/>
        </a:p>
      </dgm:t>
    </dgm:pt>
    <dgm:pt modelId="{C7805EC2-0D38-47BE-ACAE-2A6F8FBD7925}" type="pres">
      <dgm:prSet presAssocID="{362B9ADE-3092-44C4-9D1D-D742C76F123A}" presName="linearFlow" presStyleCnt="0">
        <dgm:presLayoutVars>
          <dgm:dir/>
          <dgm:animLvl val="lvl"/>
          <dgm:resizeHandles val="exact"/>
        </dgm:presLayoutVars>
      </dgm:prSet>
      <dgm:spPr/>
      <dgm:t>
        <a:bodyPr/>
        <a:lstStyle/>
        <a:p>
          <a:endParaRPr lang="en-US"/>
        </a:p>
      </dgm:t>
    </dgm:pt>
    <dgm:pt modelId="{AA32B36A-5893-41AE-B358-16FEF8BB3A1F}" type="pres">
      <dgm:prSet presAssocID="{B358D675-19CC-41F9-BB2A-1EDCF17E735B}" presName="composite" presStyleCnt="0"/>
      <dgm:spPr/>
    </dgm:pt>
    <dgm:pt modelId="{3C293873-D607-4014-9AB0-38B082BE13D2}" type="pres">
      <dgm:prSet presAssocID="{B358D675-19CC-41F9-BB2A-1EDCF17E735B}" presName="parentText" presStyleLbl="alignNode1" presStyleIdx="0" presStyleCnt="3" custLinFactNeighborX="-28377" custLinFactNeighborY="-1611">
        <dgm:presLayoutVars>
          <dgm:chMax val="1"/>
          <dgm:bulletEnabled val="1"/>
        </dgm:presLayoutVars>
      </dgm:prSet>
      <dgm:spPr/>
      <dgm:t>
        <a:bodyPr/>
        <a:lstStyle/>
        <a:p>
          <a:endParaRPr lang="en-US"/>
        </a:p>
      </dgm:t>
    </dgm:pt>
    <dgm:pt modelId="{3B22048E-05D1-493C-9DC7-CFBED8A0435D}" type="pres">
      <dgm:prSet presAssocID="{B358D675-19CC-41F9-BB2A-1EDCF17E735B}" presName="descendantText" presStyleLbl="alignAcc1" presStyleIdx="0" presStyleCnt="3" custLinFactNeighborX="-493" custLinFactNeighborY="20217">
        <dgm:presLayoutVars>
          <dgm:bulletEnabled val="1"/>
        </dgm:presLayoutVars>
      </dgm:prSet>
      <dgm:spPr/>
      <dgm:t>
        <a:bodyPr/>
        <a:lstStyle/>
        <a:p>
          <a:endParaRPr lang="en-US"/>
        </a:p>
      </dgm:t>
    </dgm:pt>
    <dgm:pt modelId="{0262978B-541A-4578-85D2-3F5BC052857C}" type="pres">
      <dgm:prSet presAssocID="{F9A6F5AE-1246-4823-9588-0A958D15BB86}" presName="sp" presStyleCnt="0"/>
      <dgm:spPr/>
    </dgm:pt>
    <dgm:pt modelId="{0830CC59-E7C1-47BD-8411-3D2A8A02BAF4}" type="pres">
      <dgm:prSet presAssocID="{CE24E6C3-34F4-4C68-BCAB-B593462257D1}" presName="composite" presStyleCnt="0"/>
      <dgm:spPr/>
    </dgm:pt>
    <dgm:pt modelId="{63EDE2A9-D336-4FD7-A472-5C36A55B1C0A}" type="pres">
      <dgm:prSet presAssocID="{CE24E6C3-34F4-4C68-BCAB-B593462257D1}" presName="parentText" presStyleLbl="alignNode1" presStyleIdx="1" presStyleCnt="3">
        <dgm:presLayoutVars>
          <dgm:chMax val="1"/>
          <dgm:bulletEnabled val="1"/>
        </dgm:presLayoutVars>
      </dgm:prSet>
      <dgm:spPr/>
      <dgm:t>
        <a:bodyPr/>
        <a:lstStyle/>
        <a:p>
          <a:endParaRPr lang="en-US"/>
        </a:p>
      </dgm:t>
    </dgm:pt>
    <dgm:pt modelId="{6678B43C-950D-4EFA-AE5F-D073257522D0}" type="pres">
      <dgm:prSet presAssocID="{CE24E6C3-34F4-4C68-BCAB-B593462257D1}" presName="descendantText" presStyleLbl="alignAcc1" presStyleIdx="1" presStyleCnt="3" custLinFactNeighborX="-493" custLinFactNeighborY="23598">
        <dgm:presLayoutVars>
          <dgm:bulletEnabled val="1"/>
        </dgm:presLayoutVars>
      </dgm:prSet>
      <dgm:spPr/>
      <dgm:t>
        <a:bodyPr/>
        <a:lstStyle/>
        <a:p>
          <a:endParaRPr lang="en-US"/>
        </a:p>
      </dgm:t>
    </dgm:pt>
    <dgm:pt modelId="{D76E6440-98C8-4AFE-995E-6F282A33B17C}" type="pres">
      <dgm:prSet presAssocID="{54A1A267-F37D-4C40-8EC7-6DA2A7FEE982}" presName="sp" presStyleCnt="0"/>
      <dgm:spPr/>
    </dgm:pt>
    <dgm:pt modelId="{2D4CBF00-1256-4F6C-98E5-E69E6154F55E}" type="pres">
      <dgm:prSet presAssocID="{8EB4ACA9-8084-4834-ACD5-19A559098F72}" presName="composite" presStyleCnt="0"/>
      <dgm:spPr/>
    </dgm:pt>
    <dgm:pt modelId="{67C06B91-2779-4540-8718-F3D2A7974010}" type="pres">
      <dgm:prSet presAssocID="{8EB4ACA9-8084-4834-ACD5-19A559098F72}" presName="parentText" presStyleLbl="alignNode1" presStyleIdx="2" presStyleCnt="3">
        <dgm:presLayoutVars>
          <dgm:chMax val="1"/>
          <dgm:bulletEnabled val="1"/>
        </dgm:presLayoutVars>
      </dgm:prSet>
      <dgm:spPr/>
      <dgm:t>
        <a:bodyPr/>
        <a:lstStyle/>
        <a:p>
          <a:endParaRPr lang="en-US"/>
        </a:p>
      </dgm:t>
    </dgm:pt>
    <dgm:pt modelId="{0F3E6A63-3493-4051-A38F-5430AEEEA0AD}" type="pres">
      <dgm:prSet presAssocID="{8EB4ACA9-8084-4834-ACD5-19A559098F72}" presName="descendantText" presStyleLbl="alignAcc1" presStyleIdx="2" presStyleCnt="3" custLinFactNeighborX="-493" custLinFactNeighborY="33143">
        <dgm:presLayoutVars>
          <dgm:bulletEnabled val="1"/>
        </dgm:presLayoutVars>
      </dgm:prSet>
      <dgm:spPr/>
      <dgm:t>
        <a:bodyPr/>
        <a:lstStyle/>
        <a:p>
          <a:endParaRPr lang="en-US"/>
        </a:p>
      </dgm:t>
    </dgm:pt>
  </dgm:ptLst>
  <dgm:cxnLst>
    <dgm:cxn modelId="{8C0F5F87-D14A-4500-9368-E86C3D5FF169}" type="presOf" srcId="{101DA971-4C53-445D-AD1E-4DF9641AF08E}" destId="{6678B43C-950D-4EFA-AE5F-D073257522D0}" srcOrd="0" destOrd="0" presId="urn:microsoft.com/office/officeart/2005/8/layout/chevron2"/>
    <dgm:cxn modelId="{514FCCE4-0ECF-4C79-9FA7-0010324E74CF}" type="presOf" srcId="{8EB4ACA9-8084-4834-ACD5-19A559098F72}" destId="{67C06B91-2779-4540-8718-F3D2A7974010}" srcOrd="0" destOrd="0" presId="urn:microsoft.com/office/officeart/2005/8/layout/chevron2"/>
    <dgm:cxn modelId="{84DDD6AF-6BA7-4B3A-9382-0AB68CDFDD5E}" type="presOf" srcId="{B358D675-19CC-41F9-BB2A-1EDCF17E735B}" destId="{3C293873-D607-4014-9AB0-38B082BE13D2}" srcOrd="0" destOrd="0" presId="urn:microsoft.com/office/officeart/2005/8/layout/chevron2"/>
    <dgm:cxn modelId="{22A1711F-D0A5-4FE3-A983-0CD91CE3F285}" srcId="{8EB4ACA9-8084-4834-ACD5-19A559098F72}" destId="{8A2974D0-E380-4F96-9085-D31E5E250767}" srcOrd="0" destOrd="0" parTransId="{623961EC-0B47-47B7-B70C-379F12F57229}" sibTransId="{A593F6AA-F93C-4891-B916-1FA2BA8618A4}"/>
    <dgm:cxn modelId="{7F334792-AEAB-41E8-9FFF-AE3669C1C577}" type="presOf" srcId="{8A2974D0-E380-4F96-9085-D31E5E250767}" destId="{0F3E6A63-3493-4051-A38F-5430AEEEA0AD}" srcOrd="0" destOrd="0" presId="urn:microsoft.com/office/officeart/2005/8/layout/chevron2"/>
    <dgm:cxn modelId="{76E70637-11E9-40D1-B8CD-0C398E66C8BB}" type="presOf" srcId="{CE24E6C3-34F4-4C68-BCAB-B593462257D1}" destId="{63EDE2A9-D336-4FD7-A472-5C36A55B1C0A}" srcOrd="0" destOrd="0" presId="urn:microsoft.com/office/officeart/2005/8/layout/chevron2"/>
    <dgm:cxn modelId="{09C0423D-FDF2-4E76-9667-C09EE34E09FB}" srcId="{362B9ADE-3092-44C4-9D1D-D742C76F123A}" destId="{CE24E6C3-34F4-4C68-BCAB-B593462257D1}" srcOrd="1" destOrd="0" parTransId="{005982BB-1B8E-465F-9066-40D61C61BD63}" sibTransId="{54A1A267-F37D-4C40-8EC7-6DA2A7FEE982}"/>
    <dgm:cxn modelId="{D4A55E89-BF96-41DE-BB4B-212CBAD29EC1}" type="presOf" srcId="{D22BB286-157D-4F5B-94BA-BE86089D2F2A}" destId="{3B22048E-05D1-493C-9DC7-CFBED8A0435D}" srcOrd="0" destOrd="0" presId="urn:microsoft.com/office/officeart/2005/8/layout/chevron2"/>
    <dgm:cxn modelId="{42F4FAD5-C995-4AB5-B3B6-939FDB62D69C}" srcId="{362B9ADE-3092-44C4-9D1D-D742C76F123A}" destId="{B358D675-19CC-41F9-BB2A-1EDCF17E735B}" srcOrd="0" destOrd="0" parTransId="{18ACFA1C-2FAE-44B1-858A-54AD029F9152}" sibTransId="{F9A6F5AE-1246-4823-9588-0A958D15BB86}"/>
    <dgm:cxn modelId="{554E02EA-BC64-44E2-A2E2-F992C20F24CF}" srcId="{CE24E6C3-34F4-4C68-BCAB-B593462257D1}" destId="{101DA971-4C53-445D-AD1E-4DF9641AF08E}" srcOrd="0" destOrd="0" parTransId="{27B722D5-F20E-4714-B23F-1D5339BB84EB}" sibTransId="{75C9D874-E8F5-4F1A-9B27-EBBFECC1BF57}"/>
    <dgm:cxn modelId="{3E58C3B7-5308-47FF-8BF7-18764269072F}" srcId="{B358D675-19CC-41F9-BB2A-1EDCF17E735B}" destId="{D22BB286-157D-4F5B-94BA-BE86089D2F2A}" srcOrd="0" destOrd="0" parTransId="{C656068A-535E-4624-9BBE-5414BC8C5EDA}" sibTransId="{2BBCAACB-A6D2-4A99-9EBE-15BF672961A7}"/>
    <dgm:cxn modelId="{E4B3370C-6C13-4285-834F-62C3C6A67D27}" type="presOf" srcId="{362B9ADE-3092-44C4-9D1D-D742C76F123A}" destId="{C7805EC2-0D38-47BE-ACAE-2A6F8FBD7925}" srcOrd="0" destOrd="0" presId="urn:microsoft.com/office/officeart/2005/8/layout/chevron2"/>
    <dgm:cxn modelId="{63A5AF5E-1F0D-4C1D-88B7-254A222EB323}" srcId="{362B9ADE-3092-44C4-9D1D-D742C76F123A}" destId="{8EB4ACA9-8084-4834-ACD5-19A559098F72}" srcOrd="2" destOrd="0" parTransId="{381DBC0F-9EF5-4A72-9C1A-CD0DC8CEC90C}" sibTransId="{F0106175-F29C-4608-8B1A-BC5B52D52832}"/>
    <dgm:cxn modelId="{EC4CC004-9674-49FF-A5F0-72DAB01A74B9}" type="presParOf" srcId="{C7805EC2-0D38-47BE-ACAE-2A6F8FBD7925}" destId="{AA32B36A-5893-41AE-B358-16FEF8BB3A1F}" srcOrd="0" destOrd="0" presId="urn:microsoft.com/office/officeart/2005/8/layout/chevron2"/>
    <dgm:cxn modelId="{CEB96C7C-D3CF-42D4-871B-E90DBD622240}" type="presParOf" srcId="{AA32B36A-5893-41AE-B358-16FEF8BB3A1F}" destId="{3C293873-D607-4014-9AB0-38B082BE13D2}" srcOrd="0" destOrd="0" presId="urn:microsoft.com/office/officeart/2005/8/layout/chevron2"/>
    <dgm:cxn modelId="{3931D4C8-E530-4584-9C32-15ABB3BBD602}" type="presParOf" srcId="{AA32B36A-5893-41AE-B358-16FEF8BB3A1F}" destId="{3B22048E-05D1-493C-9DC7-CFBED8A0435D}" srcOrd="1" destOrd="0" presId="urn:microsoft.com/office/officeart/2005/8/layout/chevron2"/>
    <dgm:cxn modelId="{D90CF344-4F85-4B21-B724-1B867180838A}" type="presParOf" srcId="{C7805EC2-0D38-47BE-ACAE-2A6F8FBD7925}" destId="{0262978B-541A-4578-85D2-3F5BC052857C}" srcOrd="1" destOrd="0" presId="urn:microsoft.com/office/officeart/2005/8/layout/chevron2"/>
    <dgm:cxn modelId="{D0A22FDB-2224-41DF-8EC7-C3FCAF4D3FD3}" type="presParOf" srcId="{C7805EC2-0D38-47BE-ACAE-2A6F8FBD7925}" destId="{0830CC59-E7C1-47BD-8411-3D2A8A02BAF4}" srcOrd="2" destOrd="0" presId="urn:microsoft.com/office/officeart/2005/8/layout/chevron2"/>
    <dgm:cxn modelId="{E0770BD8-4D60-4FA7-881A-ECCC292CFB64}" type="presParOf" srcId="{0830CC59-E7C1-47BD-8411-3D2A8A02BAF4}" destId="{63EDE2A9-D336-4FD7-A472-5C36A55B1C0A}" srcOrd="0" destOrd="0" presId="urn:microsoft.com/office/officeart/2005/8/layout/chevron2"/>
    <dgm:cxn modelId="{8BCB4E8E-0319-409B-B17B-64343593E761}" type="presParOf" srcId="{0830CC59-E7C1-47BD-8411-3D2A8A02BAF4}" destId="{6678B43C-950D-4EFA-AE5F-D073257522D0}" srcOrd="1" destOrd="0" presId="urn:microsoft.com/office/officeart/2005/8/layout/chevron2"/>
    <dgm:cxn modelId="{A8E6622B-4797-41AC-A5B4-B79D6614717A}" type="presParOf" srcId="{C7805EC2-0D38-47BE-ACAE-2A6F8FBD7925}" destId="{D76E6440-98C8-4AFE-995E-6F282A33B17C}" srcOrd="3" destOrd="0" presId="urn:microsoft.com/office/officeart/2005/8/layout/chevron2"/>
    <dgm:cxn modelId="{C75F65F9-ABC9-4B97-A70D-5A2E7A135ACA}" type="presParOf" srcId="{C7805EC2-0D38-47BE-ACAE-2A6F8FBD7925}" destId="{2D4CBF00-1256-4F6C-98E5-E69E6154F55E}" srcOrd="4" destOrd="0" presId="urn:microsoft.com/office/officeart/2005/8/layout/chevron2"/>
    <dgm:cxn modelId="{63C22BA8-22D3-4498-AA44-F538B39CA4ED}" type="presParOf" srcId="{2D4CBF00-1256-4F6C-98E5-E69E6154F55E}" destId="{67C06B91-2779-4540-8718-F3D2A7974010}" srcOrd="0" destOrd="0" presId="urn:microsoft.com/office/officeart/2005/8/layout/chevron2"/>
    <dgm:cxn modelId="{4B790DA7-6EC5-419A-AAAE-9FB54B534885}" type="presParOf" srcId="{2D4CBF00-1256-4F6C-98E5-E69E6154F55E}" destId="{0F3E6A63-3493-4051-A38F-5430AEEEA0A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62B9ADE-3092-44C4-9D1D-D742C76F123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B358D675-19CC-41F9-BB2A-1EDCF17E735B}">
      <dgm:prSet phldrT="[Text]"/>
      <dgm:spPr/>
      <dgm:t>
        <a:bodyPr/>
        <a:lstStyle/>
        <a:p>
          <a:r>
            <a:rPr lang="en-US" dirty="0">
              <a:solidFill>
                <a:srgbClr val="FF0000"/>
              </a:solidFill>
            </a:rPr>
            <a:t>D</a:t>
          </a:r>
        </a:p>
      </dgm:t>
    </dgm:pt>
    <dgm:pt modelId="{18ACFA1C-2FAE-44B1-858A-54AD029F9152}" type="parTrans" cxnId="{42F4FAD5-C995-4AB5-B3B6-939FDB62D69C}">
      <dgm:prSet/>
      <dgm:spPr/>
      <dgm:t>
        <a:bodyPr/>
        <a:lstStyle/>
        <a:p>
          <a:endParaRPr lang="en-US"/>
        </a:p>
      </dgm:t>
    </dgm:pt>
    <dgm:pt modelId="{F9A6F5AE-1246-4823-9588-0A958D15BB86}" type="sibTrans" cxnId="{42F4FAD5-C995-4AB5-B3B6-939FDB62D69C}">
      <dgm:prSet/>
      <dgm:spPr/>
      <dgm:t>
        <a:bodyPr/>
        <a:lstStyle/>
        <a:p>
          <a:endParaRPr lang="en-US"/>
        </a:p>
      </dgm:t>
    </dgm:pt>
    <dgm:pt modelId="{D22BB286-157D-4F5B-94BA-BE86089D2F2A}">
      <dgm:prSet phldrT="[Text]" custT="1"/>
      <dgm:spPr/>
      <dgm:t>
        <a:bodyPr/>
        <a:lstStyle/>
        <a:p>
          <a:r>
            <a:rPr lang="vi-VN" sz="2000" b="0" i="0" dirty="0"/>
            <a:t>Hàng ngày hạn chế ra khỏi phòng riêng, hạn chế tiếp xúc trực tiếp với người trong gia đình, nơi lưu trú cũng như những người khác; tự theo dõi sức khỏe; thực hiện các biện pháp vệ sinh cá nhân, đeo khẩu trang, thường xuyên rửa tay bằng xà phòng hoặc dung dịch sát khuẩn khác..</a:t>
          </a:r>
          <a:endParaRPr lang="en-US" sz="2000" dirty="0"/>
        </a:p>
      </dgm:t>
    </dgm:pt>
    <dgm:pt modelId="{C656068A-535E-4624-9BBE-5414BC8C5EDA}" type="parTrans" cxnId="{3E58C3B7-5308-47FF-8BF7-18764269072F}">
      <dgm:prSet/>
      <dgm:spPr/>
      <dgm:t>
        <a:bodyPr/>
        <a:lstStyle/>
        <a:p>
          <a:endParaRPr lang="en-US"/>
        </a:p>
      </dgm:t>
    </dgm:pt>
    <dgm:pt modelId="{2BBCAACB-A6D2-4A99-9EBE-15BF672961A7}" type="sibTrans" cxnId="{3E58C3B7-5308-47FF-8BF7-18764269072F}">
      <dgm:prSet/>
      <dgm:spPr/>
      <dgm:t>
        <a:bodyPr/>
        <a:lstStyle/>
        <a:p>
          <a:endParaRPr lang="en-US"/>
        </a:p>
      </dgm:t>
    </dgm:pt>
    <dgm:pt modelId="{CE24E6C3-34F4-4C68-BCAB-B593462257D1}">
      <dgm:prSet phldrT="[Text]"/>
      <dgm:spPr/>
      <dgm:t>
        <a:bodyPr/>
        <a:lstStyle/>
        <a:p>
          <a:r>
            <a:rPr lang="en-US" dirty="0">
              <a:solidFill>
                <a:srgbClr val="FF0000"/>
              </a:solidFill>
            </a:rPr>
            <a:t>Đ</a:t>
          </a:r>
        </a:p>
      </dgm:t>
    </dgm:pt>
    <dgm:pt modelId="{005982BB-1B8E-465F-9066-40D61C61BD63}" type="parTrans" cxnId="{09C0423D-FDF2-4E76-9667-C09EE34E09FB}">
      <dgm:prSet/>
      <dgm:spPr/>
      <dgm:t>
        <a:bodyPr/>
        <a:lstStyle/>
        <a:p>
          <a:endParaRPr lang="en-US"/>
        </a:p>
      </dgm:t>
    </dgm:pt>
    <dgm:pt modelId="{54A1A267-F37D-4C40-8EC7-6DA2A7FEE982}" type="sibTrans" cxnId="{09C0423D-FDF2-4E76-9667-C09EE34E09FB}">
      <dgm:prSet/>
      <dgm:spPr/>
      <dgm:t>
        <a:bodyPr/>
        <a:lstStyle/>
        <a:p>
          <a:endParaRPr lang="en-US"/>
        </a:p>
      </dgm:t>
    </dgm:pt>
    <dgm:pt modelId="{101DA971-4C53-445D-AD1E-4DF9641AF08E}">
      <dgm:prSet phldrT="[Text]" custT="1"/>
      <dgm:spPr/>
      <dgm:t>
        <a:bodyPr/>
        <a:lstStyle/>
        <a:p>
          <a:r>
            <a:rPr lang="vi-VN" sz="2000" b="0" i="0" dirty="0"/>
            <a:t>Hàng ngày thông báo cho cán bộ y tế xã, phường, thị trấn được phân công phụ trách theo dõi 2 lần sáng, chiều về kết quả đo nhiệt độ và tình hình sức khỏe của bản thân.</a:t>
          </a:r>
          <a:endParaRPr lang="en-US" sz="2000" dirty="0"/>
        </a:p>
      </dgm:t>
    </dgm:pt>
    <dgm:pt modelId="{27B722D5-F20E-4714-B23F-1D5339BB84EB}" type="parTrans" cxnId="{554E02EA-BC64-44E2-A2E2-F992C20F24CF}">
      <dgm:prSet/>
      <dgm:spPr/>
      <dgm:t>
        <a:bodyPr/>
        <a:lstStyle/>
        <a:p>
          <a:endParaRPr lang="en-US"/>
        </a:p>
      </dgm:t>
    </dgm:pt>
    <dgm:pt modelId="{75C9D874-E8F5-4F1A-9B27-EBBFECC1BF57}" type="sibTrans" cxnId="{554E02EA-BC64-44E2-A2E2-F992C20F24CF}">
      <dgm:prSet/>
      <dgm:spPr/>
      <dgm:t>
        <a:bodyPr/>
        <a:lstStyle/>
        <a:p>
          <a:endParaRPr lang="en-US"/>
        </a:p>
      </dgm:t>
    </dgm:pt>
    <dgm:pt modelId="{8EB4ACA9-8084-4834-ACD5-19A559098F72}">
      <dgm:prSet phldrT="[Text]"/>
      <dgm:spPr/>
      <dgm:t>
        <a:bodyPr/>
        <a:lstStyle/>
        <a:p>
          <a:r>
            <a:rPr lang="en-US" dirty="0">
              <a:solidFill>
                <a:srgbClr val="FF0000"/>
              </a:solidFill>
            </a:rPr>
            <a:t>E</a:t>
          </a:r>
        </a:p>
      </dgm:t>
    </dgm:pt>
    <dgm:pt modelId="{381DBC0F-9EF5-4A72-9C1A-CD0DC8CEC90C}" type="parTrans" cxnId="{63A5AF5E-1F0D-4C1D-88B7-254A222EB323}">
      <dgm:prSet/>
      <dgm:spPr/>
      <dgm:t>
        <a:bodyPr/>
        <a:lstStyle/>
        <a:p>
          <a:endParaRPr lang="en-US"/>
        </a:p>
      </dgm:t>
    </dgm:pt>
    <dgm:pt modelId="{F0106175-F29C-4608-8B1A-BC5B52D52832}" type="sibTrans" cxnId="{63A5AF5E-1F0D-4C1D-88B7-254A222EB323}">
      <dgm:prSet/>
      <dgm:spPr/>
      <dgm:t>
        <a:bodyPr/>
        <a:lstStyle/>
        <a:p>
          <a:endParaRPr lang="en-US"/>
        </a:p>
      </dgm:t>
    </dgm:pt>
    <dgm:pt modelId="{8A2974D0-E380-4F96-9085-D31E5E250767}">
      <dgm:prSet phldrT="[Text]" custT="1"/>
      <dgm:spPr/>
      <dgm:t>
        <a:bodyPr/>
        <a:lstStyle/>
        <a:p>
          <a:r>
            <a:rPr lang="vi-VN" sz="2000" b="0" i="0" dirty="0"/>
            <a:t>Thông báo ngay cho cán bộ y tế xã, phường, thị trấn được phân công phụ trách theo dõi ngay khi có một trong các triệu chứng nghi ngờ mắc bệnh: sốt, ho, khó thở.</a:t>
          </a:r>
          <a:endParaRPr lang="en-US" sz="2000" dirty="0"/>
        </a:p>
      </dgm:t>
    </dgm:pt>
    <dgm:pt modelId="{623961EC-0B47-47B7-B70C-379F12F57229}" type="parTrans" cxnId="{22A1711F-D0A5-4FE3-A983-0CD91CE3F285}">
      <dgm:prSet/>
      <dgm:spPr/>
      <dgm:t>
        <a:bodyPr/>
        <a:lstStyle/>
        <a:p>
          <a:endParaRPr lang="en-US"/>
        </a:p>
      </dgm:t>
    </dgm:pt>
    <dgm:pt modelId="{A593F6AA-F93C-4891-B916-1FA2BA8618A4}" type="sibTrans" cxnId="{22A1711F-D0A5-4FE3-A983-0CD91CE3F285}">
      <dgm:prSet/>
      <dgm:spPr/>
      <dgm:t>
        <a:bodyPr/>
        <a:lstStyle/>
        <a:p>
          <a:endParaRPr lang="en-US"/>
        </a:p>
      </dgm:t>
    </dgm:pt>
    <dgm:pt modelId="{C7805EC2-0D38-47BE-ACAE-2A6F8FBD7925}" type="pres">
      <dgm:prSet presAssocID="{362B9ADE-3092-44C4-9D1D-D742C76F123A}" presName="linearFlow" presStyleCnt="0">
        <dgm:presLayoutVars>
          <dgm:dir/>
          <dgm:animLvl val="lvl"/>
          <dgm:resizeHandles val="exact"/>
        </dgm:presLayoutVars>
      </dgm:prSet>
      <dgm:spPr/>
      <dgm:t>
        <a:bodyPr/>
        <a:lstStyle/>
        <a:p>
          <a:endParaRPr lang="en-US"/>
        </a:p>
      </dgm:t>
    </dgm:pt>
    <dgm:pt modelId="{AA32B36A-5893-41AE-B358-16FEF8BB3A1F}" type="pres">
      <dgm:prSet presAssocID="{B358D675-19CC-41F9-BB2A-1EDCF17E735B}" presName="composite" presStyleCnt="0"/>
      <dgm:spPr/>
    </dgm:pt>
    <dgm:pt modelId="{3C293873-D607-4014-9AB0-38B082BE13D2}" type="pres">
      <dgm:prSet presAssocID="{B358D675-19CC-41F9-BB2A-1EDCF17E735B}" presName="parentText" presStyleLbl="alignNode1" presStyleIdx="0" presStyleCnt="3" custLinFactNeighborX="-28377" custLinFactNeighborY="-1611">
        <dgm:presLayoutVars>
          <dgm:chMax val="1"/>
          <dgm:bulletEnabled val="1"/>
        </dgm:presLayoutVars>
      </dgm:prSet>
      <dgm:spPr/>
      <dgm:t>
        <a:bodyPr/>
        <a:lstStyle/>
        <a:p>
          <a:endParaRPr lang="en-US"/>
        </a:p>
      </dgm:t>
    </dgm:pt>
    <dgm:pt modelId="{3B22048E-05D1-493C-9DC7-CFBED8A0435D}" type="pres">
      <dgm:prSet presAssocID="{B358D675-19CC-41F9-BB2A-1EDCF17E735B}" presName="descendantText" presStyleLbl="alignAcc1" presStyleIdx="0" presStyleCnt="3" custLinFactNeighborX="-493" custLinFactNeighborY="20217">
        <dgm:presLayoutVars>
          <dgm:bulletEnabled val="1"/>
        </dgm:presLayoutVars>
      </dgm:prSet>
      <dgm:spPr/>
      <dgm:t>
        <a:bodyPr/>
        <a:lstStyle/>
        <a:p>
          <a:endParaRPr lang="en-US"/>
        </a:p>
      </dgm:t>
    </dgm:pt>
    <dgm:pt modelId="{0262978B-541A-4578-85D2-3F5BC052857C}" type="pres">
      <dgm:prSet presAssocID="{F9A6F5AE-1246-4823-9588-0A958D15BB86}" presName="sp" presStyleCnt="0"/>
      <dgm:spPr/>
    </dgm:pt>
    <dgm:pt modelId="{0830CC59-E7C1-47BD-8411-3D2A8A02BAF4}" type="pres">
      <dgm:prSet presAssocID="{CE24E6C3-34F4-4C68-BCAB-B593462257D1}" presName="composite" presStyleCnt="0"/>
      <dgm:spPr/>
    </dgm:pt>
    <dgm:pt modelId="{63EDE2A9-D336-4FD7-A472-5C36A55B1C0A}" type="pres">
      <dgm:prSet presAssocID="{CE24E6C3-34F4-4C68-BCAB-B593462257D1}" presName="parentText" presStyleLbl="alignNode1" presStyleIdx="1" presStyleCnt="3">
        <dgm:presLayoutVars>
          <dgm:chMax val="1"/>
          <dgm:bulletEnabled val="1"/>
        </dgm:presLayoutVars>
      </dgm:prSet>
      <dgm:spPr/>
      <dgm:t>
        <a:bodyPr/>
        <a:lstStyle/>
        <a:p>
          <a:endParaRPr lang="en-US"/>
        </a:p>
      </dgm:t>
    </dgm:pt>
    <dgm:pt modelId="{6678B43C-950D-4EFA-AE5F-D073257522D0}" type="pres">
      <dgm:prSet presAssocID="{CE24E6C3-34F4-4C68-BCAB-B593462257D1}" presName="descendantText" presStyleLbl="alignAcc1" presStyleIdx="1" presStyleCnt="3" custLinFactNeighborX="-493" custLinFactNeighborY="23598">
        <dgm:presLayoutVars>
          <dgm:bulletEnabled val="1"/>
        </dgm:presLayoutVars>
      </dgm:prSet>
      <dgm:spPr/>
      <dgm:t>
        <a:bodyPr/>
        <a:lstStyle/>
        <a:p>
          <a:endParaRPr lang="en-US"/>
        </a:p>
      </dgm:t>
    </dgm:pt>
    <dgm:pt modelId="{D76E6440-98C8-4AFE-995E-6F282A33B17C}" type="pres">
      <dgm:prSet presAssocID="{54A1A267-F37D-4C40-8EC7-6DA2A7FEE982}" presName="sp" presStyleCnt="0"/>
      <dgm:spPr/>
    </dgm:pt>
    <dgm:pt modelId="{2D4CBF00-1256-4F6C-98E5-E69E6154F55E}" type="pres">
      <dgm:prSet presAssocID="{8EB4ACA9-8084-4834-ACD5-19A559098F72}" presName="composite" presStyleCnt="0"/>
      <dgm:spPr/>
    </dgm:pt>
    <dgm:pt modelId="{67C06B91-2779-4540-8718-F3D2A7974010}" type="pres">
      <dgm:prSet presAssocID="{8EB4ACA9-8084-4834-ACD5-19A559098F72}" presName="parentText" presStyleLbl="alignNode1" presStyleIdx="2" presStyleCnt="3">
        <dgm:presLayoutVars>
          <dgm:chMax val="1"/>
          <dgm:bulletEnabled val="1"/>
        </dgm:presLayoutVars>
      </dgm:prSet>
      <dgm:spPr/>
      <dgm:t>
        <a:bodyPr/>
        <a:lstStyle/>
        <a:p>
          <a:endParaRPr lang="en-US"/>
        </a:p>
      </dgm:t>
    </dgm:pt>
    <dgm:pt modelId="{0F3E6A63-3493-4051-A38F-5430AEEEA0AD}" type="pres">
      <dgm:prSet presAssocID="{8EB4ACA9-8084-4834-ACD5-19A559098F72}" presName="descendantText" presStyleLbl="alignAcc1" presStyleIdx="2" presStyleCnt="3" custLinFactNeighborX="-493" custLinFactNeighborY="33143">
        <dgm:presLayoutVars>
          <dgm:bulletEnabled val="1"/>
        </dgm:presLayoutVars>
      </dgm:prSet>
      <dgm:spPr/>
      <dgm:t>
        <a:bodyPr/>
        <a:lstStyle/>
        <a:p>
          <a:endParaRPr lang="en-US"/>
        </a:p>
      </dgm:t>
    </dgm:pt>
  </dgm:ptLst>
  <dgm:cxnLst>
    <dgm:cxn modelId="{3E58C3B7-5308-47FF-8BF7-18764269072F}" srcId="{B358D675-19CC-41F9-BB2A-1EDCF17E735B}" destId="{D22BB286-157D-4F5B-94BA-BE86089D2F2A}" srcOrd="0" destOrd="0" parTransId="{C656068A-535E-4624-9BBE-5414BC8C5EDA}" sibTransId="{2BBCAACB-A6D2-4A99-9EBE-15BF672961A7}"/>
    <dgm:cxn modelId="{B9C1CF2D-ACD1-43CA-A9AB-AF95F1D23913}" type="presOf" srcId="{8EB4ACA9-8084-4834-ACD5-19A559098F72}" destId="{67C06B91-2779-4540-8718-F3D2A7974010}" srcOrd="0" destOrd="0" presId="urn:microsoft.com/office/officeart/2005/8/layout/chevron2"/>
    <dgm:cxn modelId="{554E02EA-BC64-44E2-A2E2-F992C20F24CF}" srcId="{CE24E6C3-34F4-4C68-BCAB-B593462257D1}" destId="{101DA971-4C53-445D-AD1E-4DF9641AF08E}" srcOrd="0" destOrd="0" parTransId="{27B722D5-F20E-4714-B23F-1D5339BB84EB}" sibTransId="{75C9D874-E8F5-4F1A-9B27-EBBFECC1BF57}"/>
    <dgm:cxn modelId="{C45F6DB8-C4FB-4C49-B960-C20583B7840A}" type="presOf" srcId="{101DA971-4C53-445D-AD1E-4DF9641AF08E}" destId="{6678B43C-950D-4EFA-AE5F-D073257522D0}" srcOrd="0" destOrd="0" presId="urn:microsoft.com/office/officeart/2005/8/layout/chevron2"/>
    <dgm:cxn modelId="{A84F68A2-1840-4A3F-8E13-B36FDCD729E1}" type="presOf" srcId="{D22BB286-157D-4F5B-94BA-BE86089D2F2A}" destId="{3B22048E-05D1-493C-9DC7-CFBED8A0435D}" srcOrd="0" destOrd="0" presId="urn:microsoft.com/office/officeart/2005/8/layout/chevron2"/>
    <dgm:cxn modelId="{63A5AF5E-1F0D-4C1D-88B7-254A222EB323}" srcId="{362B9ADE-3092-44C4-9D1D-D742C76F123A}" destId="{8EB4ACA9-8084-4834-ACD5-19A559098F72}" srcOrd="2" destOrd="0" parTransId="{381DBC0F-9EF5-4A72-9C1A-CD0DC8CEC90C}" sibTransId="{F0106175-F29C-4608-8B1A-BC5B52D52832}"/>
    <dgm:cxn modelId="{D119F9B0-B272-489B-B2DD-96E345ADC941}" type="presOf" srcId="{B358D675-19CC-41F9-BB2A-1EDCF17E735B}" destId="{3C293873-D607-4014-9AB0-38B082BE13D2}" srcOrd="0" destOrd="0" presId="urn:microsoft.com/office/officeart/2005/8/layout/chevron2"/>
    <dgm:cxn modelId="{09C0423D-FDF2-4E76-9667-C09EE34E09FB}" srcId="{362B9ADE-3092-44C4-9D1D-D742C76F123A}" destId="{CE24E6C3-34F4-4C68-BCAB-B593462257D1}" srcOrd="1" destOrd="0" parTransId="{005982BB-1B8E-465F-9066-40D61C61BD63}" sibTransId="{54A1A267-F37D-4C40-8EC7-6DA2A7FEE982}"/>
    <dgm:cxn modelId="{42F4FAD5-C995-4AB5-B3B6-939FDB62D69C}" srcId="{362B9ADE-3092-44C4-9D1D-D742C76F123A}" destId="{B358D675-19CC-41F9-BB2A-1EDCF17E735B}" srcOrd="0" destOrd="0" parTransId="{18ACFA1C-2FAE-44B1-858A-54AD029F9152}" sibTransId="{F9A6F5AE-1246-4823-9588-0A958D15BB86}"/>
    <dgm:cxn modelId="{97905E88-7ABF-478E-A21C-EA5C5FB77782}" type="presOf" srcId="{8A2974D0-E380-4F96-9085-D31E5E250767}" destId="{0F3E6A63-3493-4051-A38F-5430AEEEA0AD}" srcOrd="0" destOrd="0" presId="urn:microsoft.com/office/officeart/2005/8/layout/chevron2"/>
    <dgm:cxn modelId="{69B2BE76-E1BA-43AC-87FB-1D1F3521BA98}" type="presOf" srcId="{CE24E6C3-34F4-4C68-BCAB-B593462257D1}" destId="{63EDE2A9-D336-4FD7-A472-5C36A55B1C0A}" srcOrd="0" destOrd="0" presId="urn:microsoft.com/office/officeart/2005/8/layout/chevron2"/>
    <dgm:cxn modelId="{22A1711F-D0A5-4FE3-A983-0CD91CE3F285}" srcId="{8EB4ACA9-8084-4834-ACD5-19A559098F72}" destId="{8A2974D0-E380-4F96-9085-D31E5E250767}" srcOrd="0" destOrd="0" parTransId="{623961EC-0B47-47B7-B70C-379F12F57229}" sibTransId="{A593F6AA-F93C-4891-B916-1FA2BA8618A4}"/>
    <dgm:cxn modelId="{E156B42D-4B6C-4E56-9A91-9035352CCE81}" type="presOf" srcId="{362B9ADE-3092-44C4-9D1D-D742C76F123A}" destId="{C7805EC2-0D38-47BE-ACAE-2A6F8FBD7925}" srcOrd="0" destOrd="0" presId="urn:microsoft.com/office/officeart/2005/8/layout/chevron2"/>
    <dgm:cxn modelId="{38A46FD7-3B22-4C07-9C34-33F4DE3DB448}" type="presParOf" srcId="{C7805EC2-0D38-47BE-ACAE-2A6F8FBD7925}" destId="{AA32B36A-5893-41AE-B358-16FEF8BB3A1F}" srcOrd="0" destOrd="0" presId="urn:microsoft.com/office/officeart/2005/8/layout/chevron2"/>
    <dgm:cxn modelId="{018E6556-91B7-4A67-94FF-3D3CD32E78F8}" type="presParOf" srcId="{AA32B36A-5893-41AE-B358-16FEF8BB3A1F}" destId="{3C293873-D607-4014-9AB0-38B082BE13D2}" srcOrd="0" destOrd="0" presId="urn:microsoft.com/office/officeart/2005/8/layout/chevron2"/>
    <dgm:cxn modelId="{D5398E34-DE9B-4F9E-A198-6BCDFC20136A}" type="presParOf" srcId="{AA32B36A-5893-41AE-B358-16FEF8BB3A1F}" destId="{3B22048E-05D1-493C-9DC7-CFBED8A0435D}" srcOrd="1" destOrd="0" presId="urn:microsoft.com/office/officeart/2005/8/layout/chevron2"/>
    <dgm:cxn modelId="{E8C12964-48CB-4E76-8D9F-D5DE45FD1631}" type="presParOf" srcId="{C7805EC2-0D38-47BE-ACAE-2A6F8FBD7925}" destId="{0262978B-541A-4578-85D2-3F5BC052857C}" srcOrd="1" destOrd="0" presId="urn:microsoft.com/office/officeart/2005/8/layout/chevron2"/>
    <dgm:cxn modelId="{61B2BAB4-4D58-4C92-9E0F-AB3BFBBFDD0A}" type="presParOf" srcId="{C7805EC2-0D38-47BE-ACAE-2A6F8FBD7925}" destId="{0830CC59-E7C1-47BD-8411-3D2A8A02BAF4}" srcOrd="2" destOrd="0" presId="urn:microsoft.com/office/officeart/2005/8/layout/chevron2"/>
    <dgm:cxn modelId="{53FEEA1F-D392-4871-85BD-609B1989BEF2}" type="presParOf" srcId="{0830CC59-E7C1-47BD-8411-3D2A8A02BAF4}" destId="{63EDE2A9-D336-4FD7-A472-5C36A55B1C0A}" srcOrd="0" destOrd="0" presId="urn:microsoft.com/office/officeart/2005/8/layout/chevron2"/>
    <dgm:cxn modelId="{8E4772F5-DCB9-4745-B002-B18E5509D768}" type="presParOf" srcId="{0830CC59-E7C1-47BD-8411-3D2A8A02BAF4}" destId="{6678B43C-950D-4EFA-AE5F-D073257522D0}" srcOrd="1" destOrd="0" presId="urn:microsoft.com/office/officeart/2005/8/layout/chevron2"/>
    <dgm:cxn modelId="{9066AF5B-737D-4E26-8C65-491E1F9B2CC9}" type="presParOf" srcId="{C7805EC2-0D38-47BE-ACAE-2A6F8FBD7925}" destId="{D76E6440-98C8-4AFE-995E-6F282A33B17C}" srcOrd="3" destOrd="0" presId="urn:microsoft.com/office/officeart/2005/8/layout/chevron2"/>
    <dgm:cxn modelId="{468A1FF8-09D2-481A-BB18-FC468F9C1E3A}" type="presParOf" srcId="{C7805EC2-0D38-47BE-ACAE-2A6F8FBD7925}" destId="{2D4CBF00-1256-4F6C-98E5-E69E6154F55E}" srcOrd="4" destOrd="0" presId="urn:microsoft.com/office/officeart/2005/8/layout/chevron2"/>
    <dgm:cxn modelId="{34A26DBD-E6E6-4BA9-9F9E-503482EA37E3}" type="presParOf" srcId="{2D4CBF00-1256-4F6C-98E5-E69E6154F55E}" destId="{67C06B91-2779-4540-8718-F3D2A7974010}" srcOrd="0" destOrd="0" presId="urn:microsoft.com/office/officeart/2005/8/layout/chevron2"/>
    <dgm:cxn modelId="{6F71FBB6-9D55-452A-A50B-85F3D00DD300}" type="presParOf" srcId="{2D4CBF00-1256-4F6C-98E5-E69E6154F55E}" destId="{0F3E6A63-3493-4051-A38F-5430AEEEA0A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62B9ADE-3092-44C4-9D1D-D742C76F123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B358D675-19CC-41F9-BB2A-1EDCF17E735B}">
      <dgm:prSet phldrT="[Text]"/>
      <dgm:spPr/>
      <dgm:t>
        <a:bodyPr/>
        <a:lstStyle/>
        <a:p>
          <a:r>
            <a:rPr lang="en-US" dirty="0">
              <a:solidFill>
                <a:srgbClr val="FF0000"/>
              </a:solidFill>
            </a:rPr>
            <a:t>G</a:t>
          </a:r>
        </a:p>
      </dgm:t>
    </dgm:pt>
    <dgm:pt modelId="{18ACFA1C-2FAE-44B1-858A-54AD029F9152}" type="parTrans" cxnId="{42F4FAD5-C995-4AB5-B3B6-939FDB62D69C}">
      <dgm:prSet/>
      <dgm:spPr/>
      <dgm:t>
        <a:bodyPr/>
        <a:lstStyle/>
        <a:p>
          <a:endParaRPr lang="en-US"/>
        </a:p>
      </dgm:t>
    </dgm:pt>
    <dgm:pt modelId="{F9A6F5AE-1246-4823-9588-0A958D15BB86}" type="sibTrans" cxnId="{42F4FAD5-C995-4AB5-B3B6-939FDB62D69C}">
      <dgm:prSet/>
      <dgm:spPr/>
      <dgm:t>
        <a:bodyPr/>
        <a:lstStyle/>
        <a:p>
          <a:endParaRPr lang="en-US"/>
        </a:p>
      </dgm:t>
    </dgm:pt>
    <dgm:pt modelId="{D22BB286-157D-4F5B-94BA-BE86089D2F2A}">
      <dgm:prSet phldrT="[Text]" custT="1"/>
      <dgm:spPr/>
      <dgm:t>
        <a:bodyPr/>
        <a:lstStyle/>
        <a:p>
          <a:r>
            <a:rPr lang="vi-VN" sz="2000" b="0" i="0" dirty="0"/>
            <a:t>Không được tự động rời khỏi nhà, nơi lưu trú.</a:t>
          </a:r>
          <a:endParaRPr lang="en-US" sz="2000" dirty="0"/>
        </a:p>
      </dgm:t>
    </dgm:pt>
    <dgm:pt modelId="{C656068A-535E-4624-9BBE-5414BC8C5EDA}" type="parTrans" cxnId="{3E58C3B7-5308-47FF-8BF7-18764269072F}">
      <dgm:prSet/>
      <dgm:spPr/>
      <dgm:t>
        <a:bodyPr/>
        <a:lstStyle/>
        <a:p>
          <a:endParaRPr lang="en-US"/>
        </a:p>
      </dgm:t>
    </dgm:pt>
    <dgm:pt modelId="{2BBCAACB-A6D2-4A99-9EBE-15BF672961A7}" type="sibTrans" cxnId="{3E58C3B7-5308-47FF-8BF7-18764269072F}">
      <dgm:prSet/>
      <dgm:spPr/>
      <dgm:t>
        <a:bodyPr/>
        <a:lstStyle/>
        <a:p>
          <a:endParaRPr lang="en-US"/>
        </a:p>
      </dgm:t>
    </dgm:pt>
    <dgm:pt modelId="{CE24E6C3-34F4-4C68-BCAB-B593462257D1}">
      <dgm:prSet phldrT="[Text]"/>
      <dgm:spPr/>
      <dgm:t>
        <a:bodyPr/>
        <a:lstStyle/>
        <a:p>
          <a:r>
            <a:rPr lang="en-US" dirty="0">
              <a:solidFill>
                <a:srgbClr val="FF0000"/>
              </a:solidFill>
            </a:rPr>
            <a:t>H</a:t>
          </a:r>
        </a:p>
      </dgm:t>
    </dgm:pt>
    <dgm:pt modelId="{005982BB-1B8E-465F-9066-40D61C61BD63}" type="parTrans" cxnId="{09C0423D-FDF2-4E76-9667-C09EE34E09FB}">
      <dgm:prSet/>
      <dgm:spPr/>
      <dgm:t>
        <a:bodyPr/>
        <a:lstStyle/>
        <a:p>
          <a:endParaRPr lang="en-US"/>
        </a:p>
      </dgm:t>
    </dgm:pt>
    <dgm:pt modelId="{54A1A267-F37D-4C40-8EC7-6DA2A7FEE982}" type="sibTrans" cxnId="{09C0423D-FDF2-4E76-9667-C09EE34E09FB}">
      <dgm:prSet/>
      <dgm:spPr/>
      <dgm:t>
        <a:bodyPr/>
        <a:lstStyle/>
        <a:p>
          <a:endParaRPr lang="en-US"/>
        </a:p>
      </dgm:t>
    </dgm:pt>
    <dgm:pt modelId="{101DA971-4C53-445D-AD1E-4DF9641AF08E}">
      <dgm:prSet phldrT="[Text]" custT="1"/>
      <dgm:spPr/>
      <dgm:t>
        <a:bodyPr/>
        <a:lstStyle/>
        <a:p>
          <a:r>
            <a:rPr lang="vi-VN" sz="2000" b="0" i="0" dirty="0"/>
            <a:t>Người được cách ly phải thu gom khẩu trang, khăn, giấy lau mũi, miệng đã qua sử dụng vào túi đựng rác thải riêng và để gọn vào góc phòng của người được cách ly.</a:t>
          </a:r>
          <a:endParaRPr lang="en-US" sz="2000" dirty="0"/>
        </a:p>
      </dgm:t>
    </dgm:pt>
    <dgm:pt modelId="{27B722D5-F20E-4714-B23F-1D5339BB84EB}" type="parTrans" cxnId="{554E02EA-BC64-44E2-A2E2-F992C20F24CF}">
      <dgm:prSet/>
      <dgm:spPr/>
      <dgm:t>
        <a:bodyPr/>
        <a:lstStyle/>
        <a:p>
          <a:endParaRPr lang="en-US"/>
        </a:p>
      </dgm:t>
    </dgm:pt>
    <dgm:pt modelId="{75C9D874-E8F5-4F1A-9B27-EBBFECC1BF57}" type="sibTrans" cxnId="{554E02EA-BC64-44E2-A2E2-F992C20F24CF}">
      <dgm:prSet/>
      <dgm:spPr/>
      <dgm:t>
        <a:bodyPr/>
        <a:lstStyle/>
        <a:p>
          <a:endParaRPr lang="en-US"/>
        </a:p>
      </dgm:t>
    </dgm:pt>
    <dgm:pt modelId="{8EB4ACA9-8084-4834-ACD5-19A559098F72}">
      <dgm:prSet phldrT="[Text]"/>
      <dgm:spPr/>
      <dgm:t>
        <a:bodyPr/>
        <a:lstStyle/>
        <a:p>
          <a:r>
            <a:rPr lang="en-US" dirty="0">
              <a:solidFill>
                <a:srgbClr val="FF0000"/>
              </a:solidFill>
            </a:rPr>
            <a:t>I</a:t>
          </a:r>
        </a:p>
      </dgm:t>
    </dgm:pt>
    <dgm:pt modelId="{381DBC0F-9EF5-4A72-9C1A-CD0DC8CEC90C}" type="parTrans" cxnId="{63A5AF5E-1F0D-4C1D-88B7-254A222EB323}">
      <dgm:prSet/>
      <dgm:spPr/>
      <dgm:t>
        <a:bodyPr/>
        <a:lstStyle/>
        <a:p>
          <a:endParaRPr lang="en-US"/>
        </a:p>
      </dgm:t>
    </dgm:pt>
    <dgm:pt modelId="{F0106175-F29C-4608-8B1A-BC5B52D52832}" type="sibTrans" cxnId="{63A5AF5E-1F0D-4C1D-88B7-254A222EB323}">
      <dgm:prSet/>
      <dgm:spPr/>
      <dgm:t>
        <a:bodyPr/>
        <a:lstStyle/>
        <a:p>
          <a:endParaRPr lang="en-US"/>
        </a:p>
      </dgm:t>
    </dgm:pt>
    <dgm:pt modelId="{8A2974D0-E380-4F96-9085-D31E5E250767}">
      <dgm:prSet phldrT="[Text]" custT="1"/>
      <dgm:spPr/>
      <dgm:t>
        <a:bodyPr/>
        <a:lstStyle/>
        <a:p>
          <a:r>
            <a:rPr lang="vi-VN" sz="2000" b="0" i="0" dirty="0"/>
            <a:t>Không ăn chung cùng với những người khác trong gia đình, nơi lưu trú.</a:t>
          </a:r>
          <a:endParaRPr lang="en-US" sz="2000" dirty="0"/>
        </a:p>
      </dgm:t>
    </dgm:pt>
    <dgm:pt modelId="{623961EC-0B47-47B7-B70C-379F12F57229}" type="parTrans" cxnId="{22A1711F-D0A5-4FE3-A983-0CD91CE3F285}">
      <dgm:prSet/>
      <dgm:spPr/>
      <dgm:t>
        <a:bodyPr/>
        <a:lstStyle/>
        <a:p>
          <a:endParaRPr lang="en-US"/>
        </a:p>
      </dgm:t>
    </dgm:pt>
    <dgm:pt modelId="{A593F6AA-F93C-4891-B916-1FA2BA8618A4}" type="sibTrans" cxnId="{22A1711F-D0A5-4FE3-A983-0CD91CE3F285}">
      <dgm:prSet/>
      <dgm:spPr/>
      <dgm:t>
        <a:bodyPr/>
        <a:lstStyle/>
        <a:p>
          <a:endParaRPr lang="en-US"/>
        </a:p>
      </dgm:t>
    </dgm:pt>
    <dgm:pt modelId="{C7805EC2-0D38-47BE-ACAE-2A6F8FBD7925}" type="pres">
      <dgm:prSet presAssocID="{362B9ADE-3092-44C4-9D1D-D742C76F123A}" presName="linearFlow" presStyleCnt="0">
        <dgm:presLayoutVars>
          <dgm:dir/>
          <dgm:animLvl val="lvl"/>
          <dgm:resizeHandles val="exact"/>
        </dgm:presLayoutVars>
      </dgm:prSet>
      <dgm:spPr/>
      <dgm:t>
        <a:bodyPr/>
        <a:lstStyle/>
        <a:p>
          <a:endParaRPr lang="en-US"/>
        </a:p>
      </dgm:t>
    </dgm:pt>
    <dgm:pt modelId="{AA32B36A-5893-41AE-B358-16FEF8BB3A1F}" type="pres">
      <dgm:prSet presAssocID="{B358D675-19CC-41F9-BB2A-1EDCF17E735B}" presName="composite" presStyleCnt="0"/>
      <dgm:spPr/>
    </dgm:pt>
    <dgm:pt modelId="{3C293873-D607-4014-9AB0-38B082BE13D2}" type="pres">
      <dgm:prSet presAssocID="{B358D675-19CC-41F9-BB2A-1EDCF17E735B}" presName="parentText" presStyleLbl="alignNode1" presStyleIdx="0" presStyleCnt="3" custLinFactNeighborX="-28377" custLinFactNeighborY="-1611">
        <dgm:presLayoutVars>
          <dgm:chMax val="1"/>
          <dgm:bulletEnabled val="1"/>
        </dgm:presLayoutVars>
      </dgm:prSet>
      <dgm:spPr/>
      <dgm:t>
        <a:bodyPr/>
        <a:lstStyle/>
        <a:p>
          <a:endParaRPr lang="en-US"/>
        </a:p>
      </dgm:t>
    </dgm:pt>
    <dgm:pt modelId="{3B22048E-05D1-493C-9DC7-CFBED8A0435D}" type="pres">
      <dgm:prSet presAssocID="{B358D675-19CC-41F9-BB2A-1EDCF17E735B}" presName="descendantText" presStyleLbl="alignAcc1" presStyleIdx="0" presStyleCnt="3" custLinFactNeighborX="-493" custLinFactNeighborY="20217">
        <dgm:presLayoutVars>
          <dgm:bulletEnabled val="1"/>
        </dgm:presLayoutVars>
      </dgm:prSet>
      <dgm:spPr/>
      <dgm:t>
        <a:bodyPr/>
        <a:lstStyle/>
        <a:p>
          <a:endParaRPr lang="en-US"/>
        </a:p>
      </dgm:t>
    </dgm:pt>
    <dgm:pt modelId="{0262978B-541A-4578-85D2-3F5BC052857C}" type="pres">
      <dgm:prSet presAssocID="{F9A6F5AE-1246-4823-9588-0A958D15BB86}" presName="sp" presStyleCnt="0"/>
      <dgm:spPr/>
    </dgm:pt>
    <dgm:pt modelId="{0830CC59-E7C1-47BD-8411-3D2A8A02BAF4}" type="pres">
      <dgm:prSet presAssocID="{CE24E6C3-34F4-4C68-BCAB-B593462257D1}" presName="composite" presStyleCnt="0"/>
      <dgm:spPr/>
    </dgm:pt>
    <dgm:pt modelId="{63EDE2A9-D336-4FD7-A472-5C36A55B1C0A}" type="pres">
      <dgm:prSet presAssocID="{CE24E6C3-34F4-4C68-BCAB-B593462257D1}" presName="parentText" presStyleLbl="alignNode1" presStyleIdx="1" presStyleCnt="3">
        <dgm:presLayoutVars>
          <dgm:chMax val="1"/>
          <dgm:bulletEnabled val="1"/>
        </dgm:presLayoutVars>
      </dgm:prSet>
      <dgm:spPr/>
      <dgm:t>
        <a:bodyPr/>
        <a:lstStyle/>
        <a:p>
          <a:endParaRPr lang="en-US"/>
        </a:p>
      </dgm:t>
    </dgm:pt>
    <dgm:pt modelId="{6678B43C-950D-4EFA-AE5F-D073257522D0}" type="pres">
      <dgm:prSet presAssocID="{CE24E6C3-34F4-4C68-BCAB-B593462257D1}" presName="descendantText" presStyleLbl="alignAcc1" presStyleIdx="1" presStyleCnt="3" custLinFactNeighborX="-493" custLinFactNeighborY="23598">
        <dgm:presLayoutVars>
          <dgm:bulletEnabled val="1"/>
        </dgm:presLayoutVars>
      </dgm:prSet>
      <dgm:spPr/>
      <dgm:t>
        <a:bodyPr/>
        <a:lstStyle/>
        <a:p>
          <a:endParaRPr lang="en-US"/>
        </a:p>
      </dgm:t>
    </dgm:pt>
    <dgm:pt modelId="{D76E6440-98C8-4AFE-995E-6F282A33B17C}" type="pres">
      <dgm:prSet presAssocID="{54A1A267-F37D-4C40-8EC7-6DA2A7FEE982}" presName="sp" presStyleCnt="0"/>
      <dgm:spPr/>
    </dgm:pt>
    <dgm:pt modelId="{2D4CBF00-1256-4F6C-98E5-E69E6154F55E}" type="pres">
      <dgm:prSet presAssocID="{8EB4ACA9-8084-4834-ACD5-19A559098F72}" presName="composite" presStyleCnt="0"/>
      <dgm:spPr/>
    </dgm:pt>
    <dgm:pt modelId="{67C06B91-2779-4540-8718-F3D2A7974010}" type="pres">
      <dgm:prSet presAssocID="{8EB4ACA9-8084-4834-ACD5-19A559098F72}" presName="parentText" presStyleLbl="alignNode1" presStyleIdx="2" presStyleCnt="3">
        <dgm:presLayoutVars>
          <dgm:chMax val="1"/>
          <dgm:bulletEnabled val="1"/>
        </dgm:presLayoutVars>
      </dgm:prSet>
      <dgm:spPr/>
      <dgm:t>
        <a:bodyPr/>
        <a:lstStyle/>
        <a:p>
          <a:endParaRPr lang="en-US"/>
        </a:p>
      </dgm:t>
    </dgm:pt>
    <dgm:pt modelId="{0F3E6A63-3493-4051-A38F-5430AEEEA0AD}" type="pres">
      <dgm:prSet presAssocID="{8EB4ACA9-8084-4834-ACD5-19A559098F72}" presName="descendantText" presStyleLbl="alignAcc1" presStyleIdx="2" presStyleCnt="3" custLinFactNeighborX="-493" custLinFactNeighborY="33143">
        <dgm:presLayoutVars>
          <dgm:bulletEnabled val="1"/>
        </dgm:presLayoutVars>
      </dgm:prSet>
      <dgm:spPr/>
      <dgm:t>
        <a:bodyPr/>
        <a:lstStyle/>
        <a:p>
          <a:endParaRPr lang="en-US"/>
        </a:p>
      </dgm:t>
    </dgm:pt>
  </dgm:ptLst>
  <dgm:cxnLst>
    <dgm:cxn modelId="{D2450250-D9A4-4401-AE1C-6A179F828A8A}" type="presOf" srcId="{8EB4ACA9-8084-4834-ACD5-19A559098F72}" destId="{67C06B91-2779-4540-8718-F3D2A7974010}" srcOrd="0" destOrd="0" presId="urn:microsoft.com/office/officeart/2005/8/layout/chevron2"/>
    <dgm:cxn modelId="{22A1711F-D0A5-4FE3-A983-0CD91CE3F285}" srcId="{8EB4ACA9-8084-4834-ACD5-19A559098F72}" destId="{8A2974D0-E380-4F96-9085-D31E5E250767}" srcOrd="0" destOrd="0" parTransId="{623961EC-0B47-47B7-B70C-379F12F57229}" sibTransId="{A593F6AA-F93C-4891-B916-1FA2BA8618A4}"/>
    <dgm:cxn modelId="{A7C5E3ED-5ADC-4DDF-9B7A-E71BA9AB602D}" type="presOf" srcId="{B358D675-19CC-41F9-BB2A-1EDCF17E735B}" destId="{3C293873-D607-4014-9AB0-38B082BE13D2}" srcOrd="0" destOrd="0" presId="urn:microsoft.com/office/officeart/2005/8/layout/chevron2"/>
    <dgm:cxn modelId="{5DEED9C5-CB03-4C06-BEDF-55B4C2B6A4D8}" type="presOf" srcId="{362B9ADE-3092-44C4-9D1D-D742C76F123A}" destId="{C7805EC2-0D38-47BE-ACAE-2A6F8FBD7925}" srcOrd="0" destOrd="0" presId="urn:microsoft.com/office/officeart/2005/8/layout/chevron2"/>
    <dgm:cxn modelId="{CC15FF0C-D111-4390-8565-EA465E6AA22D}" type="presOf" srcId="{CE24E6C3-34F4-4C68-BCAB-B593462257D1}" destId="{63EDE2A9-D336-4FD7-A472-5C36A55B1C0A}" srcOrd="0" destOrd="0" presId="urn:microsoft.com/office/officeart/2005/8/layout/chevron2"/>
    <dgm:cxn modelId="{09C0423D-FDF2-4E76-9667-C09EE34E09FB}" srcId="{362B9ADE-3092-44C4-9D1D-D742C76F123A}" destId="{CE24E6C3-34F4-4C68-BCAB-B593462257D1}" srcOrd="1" destOrd="0" parTransId="{005982BB-1B8E-465F-9066-40D61C61BD63}" sibTransId="{54A1A267-F37D-4C40-8EC7-6DA2A7FEE982}"/>
    <dgm:cxn modelId="{C83F931F-FD6A-4CAC-B239-0407D4E6F174}" type="presOf" srcId="{D22BB286-157D-4F5B-94BA-BE86089D2F2A}" destId="{3B22048E-05D1-493C-9DC7-CFBED8A0435D}" srcOrd="0" destOrd="0" presId="urn:microsoft.com/office/officeart/2005/8/layout/chevron2"/>
    <dgm:cxn modelId="{64D2317F-A78B-450B-9FDC-C9A2228C9CF1}" type="presOf" srcId="{101DA971-4C53-445D-AD1E-4DF9641AF08E}" destId="{6678B43C-950D-4EFA-AE5F-D073257522D0}" srcOrd="0" destOrd="0" presId="urn:microsoft.com/office/officeart/2005/8/layout/chevron2"/>
    <dgm:cxn modelId="{42F4FAD5-C995-4AB5-B3B6-939FDB62D69C}" srcId="{362B9ADE-3092-44C4-9D1D-D742C76F123A}" destId="{B358D675-19CC-41F9-BB2A-1EDCF17E735B}" srcOrd="0" destOrd="0" parTransId="{18ACFA1C-2FAE-44B1-858A-54AD029F9152}" sibTransId="{F9A6F5AE-1246-4823-9588-0A958D15BB86}"/>
    <dgm:cxn modelId="{554E02EA-BC64-44E2-A2E2-F992C20F24CF}" srcId="{CE24E6C3-34F4-4C68-BCAB-B593462257D1}" destId="{101DA971-4C53-445D-AD1E-4DF9641AF08E}" srcOrd="0" destOrd="0" parTransId="{27B722D5-F20E-4714-B23F-1D5339BB84EB}" sibTransId="{75C9D874-E8F5-4F1A-9B27-EBBFECC1BF57}"/>
    <dgm:cxn modelId="{3E58C3B7-5308-47FF-8BF7-18764269072F}" srcId="{B358D675-19CC-41F9-BB2A-1EDCF17E735B}" destId="{D22BB286-157D-4F5B-94BA-BE86089D2F2A}" srcOrd="0" destOrd="0" parTransId="{C656068A-535E-4624-9BBE-5414BC8C5EDA}" sibTransId="{2BBCAACB-A6D2-4A99-9EBE-15BF672961A7}"/>
    <dgm:cxn modelId="{AEFAAE07-57D5-41BA-A287-C088787F34D4}" type="presOf" srcId="{8A2974D0-E380-4F96-9085-D31E5E250767}" destId="{0F3E6A63-3493-4051-A38F-5430AEEEA0AD}" srcOrd="0" destOrd="0" presId="urn:microsoft.com/office/officeart/2005/8/layout/chevron2"/>
    <dgm:cxn modelId="{63A5AF5E-1F0D-4C1D-88B7-254A222EB323}" srcId="{362B9ADE-3092-44C4-9D1D-D742C76F123A}" destId="{8EB4ACA9-8084-4834-ACD5-19A559098F72}" srcOrd="2" destOrd="0" parTransId="{381DBC0F-9EF5-4A72-9C1A-CD0DC8CEC90C}" sibTransId="{F0106175-F29C-4608-8B1A-BC5B52D52832}"/>
    <dgm:cxn modelId="{F387F005-AB20-4CF4-8A6A-E3643DDF7D65}" type="presParOf" srcId="{C7805EC2-0D38-47BE-ACAE-2A6F8FBD7925}" destId="{AA32B36A-5893-41AE-B358-16FEF8BB3A1F}" srcOrd="0" destOrd="0" presId="urn:microsoft.com/office/officeart/2005/8/layout/chevron2"/>
    <dgm:cxn modelId="{CF5F1BFC-EBCA-431C-96B1-5165F89E25FF}" type="presParOf" srcId="{AA32B36A-5893-41AE-B358-16FEF8BB3A1F}" destId="{3C293873-D607-4014-9AB0-38B082BE13D2}" srcOrd="0" destOrd="0" presId="urn:microsoft.com/office/officeart/2005/8/layout/chevron2"/>
    <dgm:cxn modelId="{0944665B-CBE4-4FEA-82AC-C0B0A20B27C8}" type="presParOf" srcId="{AA32B36A-5893-41AE-B358-16FEF8BB3A1F}" destId="{3B22048E-05D1-493C-9DC7-CFBED8A0435D}" srcOrd="1" destOrd="0" presId="urn:microsoft.com/office/officeart/2005/8/layout/chevron2"/>
    <dgm:cxn modelId="{56097478-3C07-4A71-A54A-2F81DFFC6702}" type="presParOf" srcId="{C7805EC2-0D38-47BE-ACAE-2A6F8FBD7925}" destId="{0262978B-541A-4578-85D2-3F5BC052857C}" srcOrd="1" destOrd="0" presId="urn:microsoft.com/office/officeart/2005/8/layout/chevron2"/>
    <dgm:cxn modelId="{F7CF8146-630C-4C22-AA3C-E95DC5A68ED6}" type="presParOf" srcId="{C7805EC2-0D38-47BE-ACAE-2A6F8FBD7925}" destId="{0830CC59-E7C1-47BD-8411-3D2A8A02BAF4}" srcOrd="2" destOrd="0" presId="urn:microsoft.com/office/officeart/2005/8/layout/chevron2"/>
    <dgm:cxn modelId="{FF958BC0-F7B8-4ED6-A390-EAFFD6C8D920}" type="presParOf" srcId="{0830CC59-E7C1-47BD-8411-3D2A8A02BAF4}" destId="{63EDE2A9-D336-4FD7-A472-5C36A55B1C0A}" srcOrd="0" destOrd="0" presId="urn:microsoft.com/office/officeart/2005/8/layout/chevron2"/>
    <dgm:cxn modelId="{C79615E3-D781-493C-AE7E-4150AB0EA8EA}" type="presParOf" srcId="{0830CC59-E7C1-47BD-8411-3D2A8A02BAF4}" destId="{6678B43C-950D-4EFA-AE5F-D073257522D0}" srcOrd="1" destOrd="0" presId="urn:microsoft.com/office/officeart/2005/8/layout/chevron2"/>
    <dgm:cxn modelId="{BD9C02C0-78D2-4E3A-A154-FBE66387F319}" type="presParOf" srcId="{C7805EC2-0D38-47BE-ACAE-2A6F8FBD7925}" destId="{D76E6440-98C8-4AFE-995E-6F282A33B17C}" srcOrd="3" destOrd="0" presId="urn:microsoft.com/office/officeart/2005/8/layout/chevron2"/>
    <dgm:cxn modelId="{3D91E887-2BB9-4FA9-BD3E-CE1382D89482}" type="presParOf" srcId="{C7805EC2-0D38-47BE-ACAE-2A6F8FBD7925}" destId="{2D4CBF00-1256-4F6C-98E5-E69E6154F55E}" srcOrd="4" destOrd="0" presId="urn:microsoft.com/office/officeart/2005/8/layout/chevron2"/>
    <dgm:cxn modelId="{60458F3F-D1AE-4CD3-9FE5-E42AD7E0F644}" type="presParOf" srcId="{2D4CBF00-1256-4F6C-98E5-E69E6154F55E}" destId="{67C06B91-2779-4540-8718-F3D2A7974010}" srcOrd="0" destOrd="0" presId="urn:microsoft.com/office/officeart/2005/8/layout/chevron2"/>
    <dgm:cxn modelId="{8066B468-E02D-412E-BDB0-C9915D1A585F}" type="presParOf" srcId="{2D4CBF00-1256-4F6C-98E5-E69E6154F55E}" destId="{0F3E6A63-3493-4051-A38F-5430AEEEA0A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B3343C3-E9C8-4E2F-AFD5-1EA66A3BAE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13636E7-304B-4ABF-BA68-932346EAB84B}">
      <dgm:prSet phldrT="[Text]"/>
      <dgm:spPr/>
      <dgm:t>
        <a:bodyPr/>
        <a:lstStyle/>
        <a:p>
          <a:r>
            <a:rPr lang="vi-VN" b="0" i="0" dirty="0">
              <a:solidFill>
                <a:schemeClr val="tx1"/>
              </a:solidFill>
            </a:rPr>
            <a:t>a) Hàng ngày hạn chế tiếp xúc với người được cách ly, đeo khẩu trang và giữ khoảng cách tối thiểu 2 mét khi cần tiếp xúc.</a:t>
          </a:r>
          <a:endParaRPr lang="en-US" dirty="0">
            <a:solidFill>
              <a:schemeClr val="tx1"/>
            </a:solidFill>
          </a:endParaRPr>
        </a:p>
      </dgm:t>
    </dgm:pt>
    <dgm:pt modelId="{CF9F159E-D0C2-44D6-88E7-7E2FCBA8FED2}" type="parTrans" cxnId="{9CB10D32-6B57-4AE7-9D1E-A7A47DC1066F}">
      <dgm:prSet/>
      <dgm:spPr/>
      <dgm:t>
        <a:bodyPr/>
        <a:lstStyle/>
        <a:p>
          <a:endParaRPr lang="en-US"/>
        </a:p>
      </dgm:t>
    </dgm:pt>
    <dgm:pt modelId="{FD7E6D87-3650-4BB2-BBA1-9EE3DD70E991}" type="sibTrans" cxnId="{9CB10D32-6B57-4AE7-9D1E-A7A47DC1066F}">
      <dgm:prSet/>
      <dgm:spPr/>
      <dgm:t>
        <a:bodyPr/>
        <a:lstStyle/>
        <a:p>
          <a:endParaRPr lang="en-US"/>
        </a:p>
      </dgm:t>
    </dgm:pt>
    <dgm:pt modelId="{22F64274-8466-4A41-A550-031940B7F855}">
      <dgm:prSet phldrT="[Text]"/>
      <dgm:spPr/>
      <dgm:t>
        <a:bodyPr/>
        <a:lstStyle/>
        <a:p>
          <a:r>
            <a:rPr lang="vi-VN" b="0" i="0" dirty="0">
              <a:solidFill>
                <a:schemeClr val="tx1"/>
              </a:solidFill>
            </a:rPr>
            <a:t>b) Hàng ngày lau nền nhà, bề mặt dụng cụ, tay nắm cửa ở gia đình, nơi lưu trú bằng xà phòng hoặc các chất khử trùng hoặc chất tẩy rửa thông thường.</a:t>
          </a:r>
          <a:endParaRPr lang="en-US" dirty="0">
            <a:solidFill>
              <a:schemeClr val="tx1"/>
            </a:solidFill>
          </a:endParaRPr>
        </a:p>
      </dgm:t>
    </dgm:pt>
    <dgm:pt modelId="{4A4C4E71-4C79-4A21-8380-A92C39FB5A15}" type="parTrans" cxnId="{6FD987E2-046A-4444-984A-DCED23A51B86}">
      <dgm:prSet/>
      <dgm:spPr/>
      <dgm:t>
        <a:bodyPr/>
        <a:lstStyle/>
        <a:p>
          <a:endParaRPr lang="en-US"/>
        </a:p>
      </dgm:t>
    </dgm:pt>
    <dgm:pt modelId="{CBEA1E69-E0F1-4E90-A6AB-6F3004F1F1D9}" type="sibTrans" cxnId="{6FD987E2-046A-4444-984A-DCED23A51B86}">
      <dgm:prSet/>
      <dgm:spPr/>
      <dgm:t>
        <a:bodyPr/>
        <a:lstStyle/>
        <a:p>
          <a:endParaRPr lang="en-US"/>
        </a:p>
      </dgm:t>
    </dgm:pt>
    <dgm:pt modelId="{AA64C10A-7A26-40E2-B94E-EF400CB9947B}">
      <dgm:prSet/>
      <dgm:spPr/>
      <dgm:t>
        <a:bodyPr/>
        <a:lstStyle/>
        <a:p>
          <a:r>
            <a:rPr lang="vi-VN" b="0" i="0" dirty="0">
              <a:solidFill>
                <a:schemeClr val="tx1"/>
              </a:solidFill>
            </a:rPr>
            <a:t>c) Giúp đỡ, động viên, chia sẻ với người được cách ly trong suốt thời gian cách ly.</a:t>
          </a:r>
          <a:endParaRPr lang="vi-VN" dirty="0">
            <a:solidFill>
              <a:schemeClr val="tx1"/>
            </a:solidFill>
          </a:endParaRPr>
        </a:p>
      </dgm:t>
    </dgm:pt>
    <dgm:pt modelId="{3E48B935-91BD-43D0-ADD7-84702D570AFF}" type="parTrans" cxnId="{F5FE0A09-FA14-44B5-A350-AC2C3D62E48B}">
      <dgm:prSet/>
      <dgm:spPr/>
      <dgm:t>
        <a:bodyPr/>
        <a:lstStyle/>
        <a:p>
          <a:endParaRPr lang="en-US"/>
        </a:p>
      </dgm:t>
    </dgm:pt>
    <dgm:pt modelId="{6CC5CB8A-CED5-48F6-899D-D192C5BE13A2}" type="sibTrans" cxnId="{F5FE0A09-FA14-44B5-A350-AC2C3D62E48B}">
      <dgm:prSet/>
      <dgm:spPr/>
      <dgm:t>
        <a:bodyPr/>
        <a:lstStyle/>
        <a:p>
          <a:endParaRPr lang="en-US"/>
        </a:p>
      </dgm:t>
    </dgm:pt>
    <dgm:pt modelId="{4D2D1250-61CA-4BCA-B2A2-032ACD8AB244}" type="pres">
      <dgm:prSet presAssocID="{9B3343C3-E9C8-4E2F-AFD5-1EA66A3BAE67}" presName="linear" presStyleCnt="0">
        <dgm:presLayoutVars>
          <dgm:animLvl val="lvl"/>
          <dgm:resizeHandles val="exact"/>
        </dgm:presLayoutVars>
      </dgm:prSet>
      <dgm:spPr/>
      <dgm:t>
        <a:bodyPr/>
        <a:lstStyle/>
        <a:p>
          <a:endParaRPr lang="en-US"/>
        </a:p>
      </dgm:t>
    </dgm:pt>
    <dgm:pt modelId="{1603728E-6B01-43E6-BBE8-AF6FC9652D57}" type="pres">
      <dgm:prSet presAssocID="{A13636E7-304B-4ABF-BA68-932346EAB84B}" presName="parentText" presStyleLbl="node1" presStyleIdx="0" presStyleCnt="3">
        <dgm:presLayoutVars>
          <dgm:chMax val="0"/>
          <dgm:bulletEnabled val="1"/>
        </dgm:presLayoutVars>
      </dgm:prSet>
      <dgm:spPr/>
      <dgm:t>
        <a:bodyPr/>
        <a:lstStyle/>
        <a:p>
          <a:endParaRPr lang="en-US"/>
        </a:p>
      </dgm:t>
    </dgm:pt>
    <dgm:pt modelId="{DC3AF7A7-7DFA-453A-9D12-869790352CC4}" type="pres">
      <dgm:prSet presAssocID="{FD7E6D87-3650-4BB2-BBA1-9EE3DD70E991}" presName="spacer" presStyleCnt="0"/>
      <dgm:spPr/>
    </dgm:pt>
    <dgm:pt modelId="{EF665225-1B1A-4362-AD7E-E0CC87FD8F62}" type="pres">
      <dgm:prSet presAssocID="{22F64274-8466-4A41-A550-031940B7F855}" presName="parentText" presStyleLbl="node1" presStyleIdx="1" presStyleCnt="3" custLinFactY="5250" custLinFactNeighborX="-1250" custLinFactNeighborY="100000">
        <dgm:presLayoutVars>
          <dgm:chMax val="0"/>
          <dgm:bulletEnabled val="1"/>
        </dgm:presLayoutVars>
      </dgm:prSet>
      <dgm:spPr/>
      <dgm:t>
        <a:bodyPr/>
        <a:lstStyle/>
        <a:p>
          <a:endParaRPr lang="en-US"/>
        </a:p>
      </dgm:t>
    </dgm:pt>
    <dgm:pt modelId="{CBA96F64-6A7B-435B-BD96-A57E205488BE}" type="pres">
      <dgm:prSet presAssocID="{CBEA1E69-E0F1-4E90-A6AB-6F3004F1F1D9}" presName="spacer" presStyleCnt="0"/>
      <dgm:spPr/>
    </dgm:pt>
    <dgm:pt modelId="{F25F7AE7-1B48-428E-AE7A-DB0A9AFBDC14}" type="pres">
      <dgm:prSet presAssocID="{AA64C10A-7A26-40E2-B94E-EF400CB9947B}" presName="parentText" presStyleLbl="node1" presStyleIdx="2" presStyleCnt="3" custLinFactY="15233" custLinFactNeighborY="100000">
        <dgm:presLayoutVars>
          <dgm:chMax val="0"/>
          <dgm:bulletEnabled val="1"/>
        </dgm:presLayoutVars>
      </dgm:prSet>
      <dgm:spPr/>
      <dgm:t>
        <a:bodyPr/>
        <a:lstStyle/>
        <a:p>
          <a:endParaRPr lang="en-US"/>
        </a:p>
      </dgm:t>
    </dgm:pt>
  </dgm:ptLst>
  <dgm:cxnLst>
    <dgm:cxn modelId="{C9BD1642-FD76-4557-87CF-73CC2BAF0B03}" type="presOf" srcId="{A13636E7-304B-4ABF-BA68-932346EAB84B}" destId="{1603728E-6B01-43E6-BBE8-AF6FC9652D57}" srcOrd="0" destOrd="0" presId="urn:microsoft.com/office/officeart/2005/8/layout/vList2"/>
    <dgm:cxn modelId="{6FD987E2-046A-4444-984A-DCED23A51B86}" srcId="{9B3343C3-E9C8-4E2F-AFD5-1EA66A3BAE67}" destId="{22F64274-8466-4A41-A550-031940B7F855}" srcOrd="1" destOrd="0" parTransId="{4A4C4E71-4C79-4A21-8380-A92C39FB5A15}" sibTransId="{CBEA1E69-E0F1-4E90-A6AB-6F3004F1F1D9}"/>
    <dgm:cxn modelId="{CAE582C7-3BD3-4F9D-AF51-175CFC78AEF9}" type="presOf" srcId="{22F64274-8466-4A41-A550-031940B7F855}" destId="{EF665225-1B1A-4362-AD7E-E0CC87FD8F62}" srcOrd="0" destOrd="0" presId="urn:microsoft.com/office/officeart/2005/8/layout/vList2"/>
    <dgm:cxn modelId="{06990AAD-9395-43FD-97C1-AE91FBADA8D1}" type="presOf" srcId="{9B3343C3-E9C8-4E2F-AFD5-1EA66A3BAE67}" destId="{4D2D1250-61CA-4BCA-B2A2-032ACD8AB244}" srcOrd="0" destOrd="0" presId="urn:microsoft.com/office/officeart/2005/8/layout/vList2"/>
    <dgm:cxn modelId="{BA6776FD-6477-46F1-A526-93607EE16654}" type="presOf" srcId="{AA64C10A-7A26-40E2-B94E-EF400CB9947B}" destId="{F25F7AE7-1B48-428E-AE7A-DB0A9AFBDC14}" srcOrd="0" destOrd="0" presId="urn:microsoft.com/office/officeart/2005/8/layout/vList2"/>
    <dgm:cxn modelId="{F5FE0A09-FA14-44B5-A350-AC2C3D62E48B}" srcId="{9B3343C3-E9C8-4E2F-AFD5-1EA66A3BAE67}" destId="{AA64C10A-7A26-40E2-B94E-EF400CB9947B}" srcOrd="2" destOrd="0" parTransId="{3E48B935-91BD-43D0-ADD7-84702D570AFF}" sibTransId="{6CC5CB8A-CED5-48F6-899D-D192C5BE13A2}"/>
    <dgm:cxn modelId="{9CB10D32-6B57-4AE7-9D1E-A7A47DC1066F}" srcId="{9B3343C3-E9C8-4E2F-AFD5-1EA66A3BAE67}" destId="{A13636E7-304B-4ABF-BA68-932346EAB84B}" srcOrd="0" destOrd="0" parTransId="{CF9F159E-D0C2-44D6-88E7-7E2FCBA8FED2}" sibTransId="{FD7E6D87-3650-4BB2-BBA1-9EE3DD70E991}"/>
    <dgm:cxn modelId="{A3FA14BC-D502-4EF7-96DE-199A732E47C5}" type="presParOf" srcId="{4D2D1250-61CA-4BCA-B2A2-032ACD8AB244}" destId="{1603728E-6B01-43E6-BBE8-AF6FC9652D57}" srcOrd="0" destOrd="0" presId="urn:microsoft.com/office/officeart/2005/8/layout/vList2"/>
    <dgm:cxn modelId="{61444D9D-0FDF-4CBB-8161-4867A125994B}" type="presParOf" srcId="{4D2D1250-61CA-4BCA-B2A2-032ACD8AB244}" destId="{DC3AF7A7-7DFA-453A-9D12-869790352CC4}" srcOrd="1" destOrd="0" presId="urn:microsoft.com/office/officeart/2005/8/layout/vList2"/>
    <dgm:cxn modelId="{4042EAFE-7149-4B4F-84BF-F217A2E25FAB}" type="presParOf" srcId="{4D2D1250-61CA-4BCA-B2A2-032ACD8AB244}" destId="{EF665225-1B1A-4362-AD7E-E0CC87FD8F62}" srcOrd="2" destOrd="0" presId="urn:microsoft.com/office/officeart/2005/8/layout/vList2"/>
    <dgm:cxn modelId="{6ADFF27A-89F4-4D41-A398-4FF7AF042DAE}" type="presParOf" srcId="{4D2D1250-61CA-4BCA-B2A2-032ACD8AB244}" destId="{CBA96F64-6A7B-435B-BD96-A57E205488BE}" srcOrd="3" destOrd="0" presId="urn:microsoft.com/office/officeart/2005/8/layout/vList2"/>
    <dgm:cxn modelId="{EBDA1B8A-0B34-4046-8011-A3256DC2B732}" type="presParOf" srcId="{4D2D1250-61CA-4BCA-B2A2-032ACD8AB244}" destId="{F25F7AE7-1B48-428E-AE7A-DB0A9AFBDC1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0D029-5EE7-4BF2-9BEE-780C164AB5C1}">
      <dsp:nvSpPr>
        <dsp:cNvPr id="0" name=""/>
        <dsp:cNvSpPr/>
      </dsp:nvSpPr>
      <dsp:spPr>
        <a:xfrm>
          <a:off x="0" y="345599"/>
          <a:ext cx="8077200" cy="1900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vi-VN" sz="2800" b="0" i="0" kern="1200" dirty="0">
              <a:solidFill>
                <a:schemeClr val="tx1"/>
              </a:solidFill>
            </a:rPr>
            <a:t>Cách ly tối đa 14 ngày, số ngày cách ly cụ thể được tính từ ngày tiếp xúc lần cuối với trường hợp bệnh xác định hoặc trường hợp bệnh nghi ngờ hoặc từ ngày nhập cảnh vào Việt Nam</a:t>
          </a:r>
          <a:r>
            <a:rPr lang="vi-VN" sz="2800" b="0" i="0" kern="1200" dirty="0"/>
            <a:t>.</a:t>
          </a:r>
          <a:endParaRPr lang="en-US" sz="2800" kern="1200" dirty="0"/>
        </a:p>
      </dsp:txBody>
      <dsp:txXfrm>
        <a:off x="92754" y="438353"/>
        <a:ext cx="7891692" cy="1714572"/>
      </dsp:txXfrm>
    </dsp:sp>
    <dsp:sp modelId="{A662E81B-4259-42D0-B5C7-FA1452D6227A}">
      <dsp:nvSpPr>
        <dsp:cNvPr id="0" name=""/>
        <dsp:cNvSpPr/>
      </dsp:nvSpPr>
      <dsp:spPr>
        <a:xfrm>
          <a:off x="0" y="2326320"/>
          <a:ext cx="8077200" cy="1900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vi-VN" sz="2800" b="0" i="0" kern="1200" dirty="0">
              <a:solidFill>
                <a:schemeClr val="tx1"/>
              </a:solidFill>
            </a:rPr>
            <a:t>Khi người nghi ngờ mắc bệnh được chẩn đoán loại trừ không mắc bệnh thì những người được cách ly có liên quan sẽ kết thúc việc cách ly.</a:t>
          </a:r>
          <a:endParaRPr lang="en-US" sz="2800" kern="1200" dirty="0">
            <a:solidFill>
              <a:schemeClr val="tx1"/>
            </a:solidFill>
          </a:endParaRPr>
        </a:p>
      </dsp:txBody>
      <dsp:txXfrm>
        <a:off x="92754" y="2419074"/>
        <a:ext cx="7891692" cy="17145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93873-D607-4014-9AB0-38B082BE13D2}">
      <dsp:nvSpPr>
        <dsp:cNvPr id="0" name=""/>
        <dsp:cNvSpPr/>
      </dsp:nvSpPr>
      <dsp:spPr>
        <a:xfrm rot="5400000">
          <a:off x="-284882" y="284882"/>
          <a:ext cx="1899216" cy="132945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n-US" sz="3900" kern="1200" dirty="0">
              <a:solidFill>
                <a:srgbClr val="FF0000"/>
              </a:solidFill>
            </a:rPr>
            <a:t>A</a:t>
          </a:r>
        </a:p>
      </dsp:txBody>
      <dsp:txXfrm rot="-5400000">
        <a:off x="1" y="664726"/>
        <a:ext cx="1329451" cy="569765"/>
      </dsp:txXfrm>
    </dsp:sp>
    <dsp:sp modelId="{3B22048E-05D1-493C-9DC7-CFBED8A0435D}">
      <dsp:nvSpPr>
        <dsp:cNvPr id="0" name=""/>
        <dsp:cNvSpPr/>
      </dsp:nvSpPr>
      <dsp:spPr>
        <a:xfrm rot="5400000">
          <a:off x="4309310" y="-2761325"/>
          <a:ext cx="1249637" cy="728114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vi-VN" sz="2000" b="0" i="0" kern="1200" dirty="0"/>
            <a:t>Tổ chức điều tra, lập danh sách người cần cách ly để ghi nhận thông tin về địa chỉ gia đình, nơi lưu trú, số điện thoại cá nhân, tên và số điện thoại của người khi cần liên hệ. Cung cấp số điện thoại của cơ quan y tế cho người được cách ly và gia đình, người quản lý nơi lưu trú.</a:t>
          </a:r>
          <a:endParaRPr lang="en-US" sz="2000" kern="1200" dirty="0"/>
        </a:p>
      </dsp:txBody>
      <dsp:txXfrm rot="-5400000">
        <a:off x="1293555" y="315432"/>
        <a:ext cx="7220146" cy="1127633"/>
      </dsp:txXfrm>
    </dsp:sp>
    <dsp:sp modelId="{63EDE2A9-D336-4FD7-A472-5C36A55B1C0A}">
      <dsp:nvSpPr>
        <dsp:cNvPr id="0" name=""/>
        <dsp:cNvSpPr/>
      </dsp:nvSpPr>
      <dsp:spPr>
        <a:xfrm rot="5400000">
          <a:off x="-284882" y="2005771"/>
          <a:ext cx="1899216" cy="132945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n-US" sz="3900" kern="1200" dirty="0">
              <a:solidFill>
                <a:srgbClr val="FF0000"/>
              </a:solidFill>
            </a:rPr>
            <a:t>B</a:t>
          </a:r>
        </a:p>
      </dsp:txBody>
      <dsp:txXfrm rot="-5400000">
        <a:off x="1" y="2385615"/>
        <a:ext cx="1329451" cy="569765"/>
      </dsp:txXfrm>
    </dsp:sp>
    <dsp:sp modelId="{6678B43C-950D-4EFA-AE5F-D073257522D0}">
      <dsp:nvSpPr>
        <dsp:cNvPr id="0" name=""/>
        <dsp:cNvSpPr/>
      </dsp:nvSpPr>
      <dsp:spPr>
        <a:xfrm rot="5400000">
          <a:off x="4316884" y="-1011125"/>
          <a:ext cx="1234490" cy="728114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vi-VN" sz="2000" b="0" i="0" kern="1200" dirty="0"/>
            <a:t>Phối hợp với chính quyền địa phương đến nhà hoặc nơi lưu trú của người được cách ly thông báo yêu cầu, mục đích, thời gian của việc cách ly cho người được cách ly và gia đình hoặc người quản lý nơi lưu trú; vận động tạo sự đồng thuận, tình nguyện thực hiện. Trong trường hợp đối tượng cách ly không thực hiện, áp dụng biện pháp cưỡng chế cách ly y tế.</a:t>
          </a:r>
          <a:endParaRPr lang="en-US" sz="2000" kern="1200" dirty="0"/>
        </a:p>
      </dsp:txBody>
      <dsp:txXfrm rot="-5400000">
        <a:off x="1293556" y="2072466"/>
        <a:ext cx="7220885" cy="1113964"/>
      </dsp:txXfrm>
    </dsp:sp>
    <dsp:sp modelId="{67C06B91-2779-4540-8718-F3D2A7974010}">
      <dsp:nvSpPr>
        <dsp:cNvPr id="0" name=""/>
        <dsp:cNvSpPr/>
      </dsp:nvSpPr>
      <dsp:spPr>
        <a:xfrm rot="5400000">
          <a:off x="-284882" y="3714233"/>
          <a:ext cx="1899216" cy="132945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n-US" sz="3900" kern="1200" dirty="0">
              <a:solidFill>
                <a:srgbClr val="FF0000"/>
              </a:solidFill>
            </a:rPr>
            <a:t>C</a:t>
          </a:r>
        </a:p>
      </dsp:txBody>
      <dsp:txXfrm rot="-5400000">
        <a:off x="1" y="4094077"/>
        <a:ext cx="1329451" cy="569765"/>
      </dsp:txXfrm>
    </dsp:sp>
    <dsp:sp modelId="{0F3E6A63-3493-4051-A38F-5430AEEEA0AD}">
      <dsp:nvSpPr>
        <dsp:cNvPr id="0" name=""/>
        <dsp:cNvSpPr/>
      </dsp:nvSpPr>
      <dsp:spPr>
        <a:xfrm rot="5400000">
          <a:off x="4316884" y="815168"/>
          <a:ext cx="1234490" cy="728114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vi-VN" sz="2000" b="0" i="0" kern="1200" dirty="0"/>
            <a:t>Hướng dẫn người được cách ly cách sử dụng và tự đo nhiệt độ cơ thể ít nhất 2 lần (sáng, chiều) một ngày và ghi chép kết quả đo, tình trạng sức khỏe chung vào phiếu theo dõi sức khỏe hàng ngày.</a:t>
          </a:r>
          <a:endParaRPr lang="en-US" sz="2000" kern="1200" dirty="0"/>
        </a:p>
      </dsp:txBody>
      <dsp:txXfrm rot="-5400000">
        <a:off x="1293556" y="3898760"/>
        <a:ext cx="7220885" cy="11139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93873-D607-4014-9AB0-38B082BE13D2}">
      <dsp:nvSpPr>
        <dsp:cNvPr id="0" name=""/>
        <dsp:cNvSpPr/>
      </dsp:nvSpPr>
      <dsp:spPr>
        <a:xfrm rot="5400000">
          <a:off x="-285272" y="285272"/>
          <a:ext cx="1901817" cy="133127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n-US" sz="3900" kern="1200" dirty="0">
              <a:solidFill>
                <a:srgbClr val="FF0000"/>
              </a:solidFill>
            </a:rPr>
            <a:t>D</a:t>
          </a:r>
        </a:p>
      </dsp:txBody>
      <dsp:txXfrm rot="-5400000">
        <a:off x="1" y="665635"/>
        <a:ext cx="1331272" cy="570545"/>
      </dsp:txXfrm>
    </dsp:sp>
    <dsp:sp modelId="{3B22048E-05D1-493C-9DC7-CFBED8A0435D}">
      <dsp:nvSpPr>
        <dsp:cNvPr id="0" name=""/>
        <dsp:cNvSpPr/>
      </dsp:nvSpPr>
      <dsp:spPr>
        <a:xfrm rot="5400000">
          <a:off x="4316958" y="-2766655"/>
          <a:ext cx="1236181" cy="727932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vi-VN" sz="2000" b="0" i="0" kern="1200" dirty="0"/>
            <a:t>Hướng dẫn thành viên trong gia đình người được cách ly và người quản lý nơi lưu trú cách thức khử trùng nơi ở như: lau nền nhà, bề mặt dụng cụ, tay nắm cửa ở gia đình bằng xà phòng hoặc các chất khử trùng hoặc chất tẩy rửa thông thường.</a:t>
          </a:r>
          <a:endParaRPr lang="en-US" sz="2000" kern="1200" dirty="0"/>
        </a:p>
      </dsp:txBody>
      <dsp:txXfrm rot="-5400000">
        <a:off x="1295386" y="315262"/>
        <a:ext cx="7218982" cy="1115491"/>
      </dsp:txXfrm>
    </dsp:sp>
    <dsp:sp modelId="{63EDE2A9-D336-4FD7-A472-5C36A55B1C0A}">
      <dsp:nvSpPr>
        <dsp:cNvPr id="0" name=""/>
        <dsp:cNvSpPr/>
      </dsp:nvSpPr>
      <dsp:spPr>
        <a:xfrm rot="5400000">
          <a:off x="-285272" y="2001073"/>
          <a:ext cx="1901817" cy="133127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n-US" sz="3900" kern="1200" dirty="0">
              <a:solidFill>
                <a:srgbClr val="FF0000"/>
              </a:solidFill>
            </a:rPr>
            <a:t>Đ</a:t>
          </a:r>
        </a:p>
      </dsp:txBody>
      <dsp:txXfrm rot="-5400000">
        <a:off x="1" y="2381436"/>
        <a:ext cx="1331272" cy="570545"/>
      </dsp:txXfrm>
    </dsp:sp>
    <dsp:sp modelId="{6678B43C-950D-4EFA-AE5F-D073257522D0}">
      <dsp:nvSpPr>
        <dsp:cNvPr id="0" name=""/>
        <dsp:cNvSpPr/>
      </dsp:nvSpPr>
      <dsp:spPr>
        <a:xfrm rot="5400000">
          <a:off x="4316958" y="-1014057"/>
          <a:ext cx="1236181" cy="727932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vi-VN" sz="2000" b="0" i="0" kern="1200" dirty="0"/>
            <a:t>Theo dõi tình trạng sức khỏe và ghi nhận thông tin vào mẫu theo dõi sức khỏe của người được cách ly. Báo cáo kết quả theo dõi hàng ngày cho cơ quan y tế tuyến huyện.</a:t>
          </a:r>
          <a:endParaRPr lang="en-US" sz="2000" kern="1200" dirty="0"/>
        </a:p>
      </dsp:txBody>
      <dsp:txXfrm rot="-5400000">
        <a:off x="1295386" y="2067860"/>
        <a:ext cx="7218982" cy="1115491"/>
      </dsp:txXfrm>
    </dsp:sp>
    <dsp:sp modelId="{67C06B91-2779-4540-8718-F3D2A7974010}">
      <dsp:nvSpPr>
        <dsp:cNvPr id="0" name=""/>
        <dsp:cNvSpPr/>
      </dsp:nvSpPr>
      <dsp:spPr>
        <a:xfrm rot="5400000">
          <a:off x="-285272" y="3711876"/>
          <a:ext cx="1901817" cy="133127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n-US" sz="3900" kern="1200" dirty="0">
              <a:solidFill>
                <a:srgbClr val="FF0000"/>
              </a:solidFill>
            </a:rPr>
            <a:t>E</a:t>
          </a:r>
        </a:p>
      </dsp:txBody>
      <dsp:txXfrm rot="-5400000">
        <a:off x="1" y="4092239"/>
        <a:ext cx="1331272" cy="570545"/>
      </dsp:txXfrm>
    </dsp:sp>
    <dsp:sp modelId="{0F3E6A63-3493-4051-A38F-5430AEEEA0AD}">
      <dsp:nvSpPr>
        <dsp:cNvPr id="0" name=""/>
        <dsp:cNvSpPr/>
      </dsp:nvSpPr>
      <dsp:spPr>
        <a:xfrm rot="5400000">
          <a:off x="4316958" y="814737"/>
          <a:ext cx="1236181" cy="727932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vi-VN" sz="2000" b="0" i="0" kern="1200" dirty="0"/>
            <a:t>Thực hiện nghiêm các qui định về phòng chống lây nhiễm cho cán bộ y tế theo quy định của Bộ Y tế khi tiếp xúc với người được cách ly.</a:t>
          </a:r>
          <a:endParaRPr lang="en-US" sz="2000" kern="1200" dirty="0"/>
        </a:p>
      </dsp:txBody>
      <dsp:txXfrm rot="-5400000">
        <a:off x="1295386" y="3896655"/>
        <a:ext cx="7218982" cy="11154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93873-D607-4014-9AB0-38B082BE13D2}">
      <dsp:nvSpPr>
        <dsp:cNvPr id="0" name=""/>
        <dsp:cNvSpPr/>
      </dsp:nvSpPr>
      <dsp:spPr>
        <a:xfrm rot="5400000">
          <a:off x="-501031" y="540322"/>
          <a:ext cx="2734569" cy="173250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2578100">
            <a:lnSpc>
              <a:spcPct val="90000"/>
            </a:lnSpc>
            <a:spcBef>
              <a:spcPct val="0"/>
            </a:spcBef>
            <a:spcAft>
              <a:spcPct val="35000"/>
            </a:spcAft>
          </a:pPr>
          <a:r>
            <a:rPr lang="en-US" sz="5800" kern="1200" dirty="0">
              <a:solidFill>
                <a:srgbClr val="FF0000"/>
              </a:solidFill>
            </a:rPr>
            <a:t>G</a:t>
          </a:r>
        </a:p>
      </dsp:txBody>
      <dsp:txXfrm rot="-5400000">
        <a:off x="1" y="905543"/>
        <a:ext cx="1732506" cy="1002063"/>
      </dsp:txXfrm>
    </dsp:sp>
    <dsp:sp modelId="{3B22048E-05D1-493C-9DC7-CFBED8A0435D}">
      <dsp:nvSpPr>
        <dsp:cNvPr id="0" name=""/>
        <dsp:cNvSpPr/>
      </dsp:nvSpPr>
      <dsp:spPr>
        <a:xfrm rot="5400000">
          <a:off x="4211185" y="-2054638"/>
          <a:ext cx="1852917" cy="687809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vi-VN" sz="2000" b="0" i="0" kern="1200" dirty="0"/>
            <a:t>Hướng dẫn người được cách ly thu gom riêng khẩu trang, khăn, giấy lau mũi, miệng đã qua sử dụng vào túi đựng rác thải để gọn vào góc phòng của người được cách ly. Trong thời gian cách ly, nếu người được cách ly xuất hiện triệu chứng nghi ngờ mắc bệnh thì thu gom và xử lý như chất thải lây nhiễm. Hết thời gian cách ly, nếu người được cách ly không xuất hiện triệu chứng nghi ngờ mắc bệnh thì thu gom và xử lý như rác thải thông thường.</a:t>
          </a:r>
          <a:endParaRPr lang="en-US" sz="2000" kern="1200" dirty="0"/>
        </a:p>
      </dsp:txBody>
      <dsp:txXfrm rot="-5400000">
        <a:off x="1698597" y="548402"/>
        <a:ext cx="6787641" cy="1672013"/>
      </dsp:txXfrm>
    </dsp:sp>
    <dsp:sp modelId="{63EDE2A9-D336-4FD7-A472-5C36A55B1C0A}">
      <dsp:nvSpPr>
        <dsp:cNvPr id="0" name=""/>
        <dsp:cNvSpPr/>
      </dsp:nvSpPr>
      <dsp:spPr>
        <a:xfrm rot="5400000">
          <a:off x="-535748" y="3090603"/>
          <a:ext cx="2695219" cy="162372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2578100">
            <a:lnSpc>
              <a:spcPct val="90000"/>
            </a:lnSpc>
            <a:spcBef>
              <a:spcPct val="0"/>
            </a:spcBef>
            <a:spcAft>
              <a:spcPct val="35000"/>
            </a:spcAft>
          </a:pPr>
          <a:r>
            <a:rPr lang="en-US" sz="5800" kern="1200" dirty="0">
              <a:solidFill>
                <a:srgbClr val="FF0000"/>
              </a:solidFill>
            </a:rPr>
            <a:t>H</a:t>
          </a:r>
        </a:p>
      </dsp:txBody>
      <dsp:txXfrm rot="-5400000">
        <a:off x="1" y="3366715"/>
        <a:ext cx="1623722" cy="1071497"/>
      </dsp:txXfrm>
    </dsp:sp>
    <dsp:sp modelId="{6678B43C-950D-4EFA-AE5F-D073257522D0}">
      <dsp:nvSpPr>
        <dsp:cNvPr id="0" name=""/>
        <dsp:cNvSpPr/>
      </dsp:nvSpPr>
      <dsp:spPr>
        <a:xfrm rot="5400000">
          <a:off x="4156793" y="459843"/>
          <a:ext cx="1852917" cy="687809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vi-VN" sz="2000" b="0" i="0" kern="1200" dirty="0"/>
            <a:t>Hướng dẫn và phát tờ rơi khuyến cáo phòng bệnh cho gia đình, người quản lý nơi lưu trú có người được cách ly để thực hiện các biện pháp dự phòng lây nhiễm trong hộ gia đình, nơi lưu trú.</a:t>
          </a:r>
          <a:endParaRPr lang="en-US" sz="2000" kern="1200" dirty="0"/>
        </a:p>
      </dsp:txBody>
      <dsp:txXfrm rot="-5400000">
        <a:off x="1644205" y="3062883"/>
        <a:ext cx="6787641" cy="16720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xmlns="" id="{B7E9A8E2-5238-4A44-8115-4789A8D4468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154627" name="Rectangle 3">
            <a:extLst>
              <a:ext uri="{FF2B5EF4-FFF2-40B4-BE49-F238E27FC236}">
                <a16:creationId xmlns:a16="http://schemas.microsoft.com/office/drawing/2014/main" xmlns="" id="{D16B5A81-92EB-4D08-A5A1-7D9709D4FBC8}"/>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cs typeface="Arial" charset="0"/>
              </a:defRPr>
            </a:lvl1pPr>
          </a:lstStyle>
          <a:p>
            <a:pPr>
              <a:defRPr/>
            </a:pPr>
            <a:fld id="{DF95D093-868C-4204-9866-020622B1129A}" type="datetimeFigureOut">
              <a:rPr lang="en-US"/>
              <a:pPr>
                <a:defRPr/>
              </a:pPr>
              <a:t>10/5/2020</a:t>
            </a:fld>
            <a:endParaRPr lang="en-US"/>
          </a:p>
        </p:txBody>
      </p:sp>
      <p:sp>
        <p:nvSpPr>
          <p:cNvPr id="154628" name="Rectangle 4">
            <a:extLst>
              <a:ext uri="{FF2B5EF4-FFF2-40B4-BE49-F238E27FC236}">
                <a16:creationId xmlns:a16="http://schemas.microsoft.com/office/drawing/2014/main" xmlns="" id="{3EDE05D7-C8D9-402D-884C-4E6B904FC762}"/>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154629" name="Rectangle 5">
            <a:extLst>
              <a:ext uri="{FF2B5EF4-FFF2-40B4-BE49-F238E27FC236}">
                <a16:creationId xmlns:a16="http://schemas.microsoft.com/office/drawing/2014/main" xmlns="" id="{30CF3CDC-472F-4D31-9FB4-232493A3FE6E}"/>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A6E0B51D-7772-41CF-8B2C-86AE61B57585}" type="slidenum">
              <a:rPr lang="en-US" altLang="en-US"/>
              <a:pPr/>
              <a:t>‹#›</a:t>
            </a:fld>
            <a:endParaRPr lang="en-US" altLang="en-US"/>
          </a:p>
        </p:txBody>
      </p:sp>
    </p:spTree>
    <p:extLst>
      <p:ext uri="{BB962C8B-B14F-4D97-AF65-F5344CB8AC3E}">
        <p14:creationId xmlns:p14="http://schemas.microsoft.com/office/powerpoint/2010/main" val="2620244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A6EEB02B-D50B-4631-9060-9901D2C6238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5123" name="Rectangle 3">
            <a:extLst>
              <a:ext uri="{FF2B5EF4-FFF2-40B4-BE49-F238E27FC236}">
                <a16:creationId xmlns:a16="http://schemas.microsoft.com/office/drawing/2014/main" xmlns="" id="{7D31E890-D26B-4D71-B642-AFFC1F5F1BF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17412" name="Rectangle 4">
            <a:extLst>
              <a:ext uri="{FF2B5EF4-FFF2-40B4-BE49-F238E27FC236}">
                <a16:creationId xmlns:a16="http://schemas.microsoft.com/office/drawing/2014/main" xmlns="" id="{12CC4C1F-2FDA-45F5-805F-39B72900057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xmlns="" id="{343B52C0-F768-4EA7-8FA4-189B4445C434}"/>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a:extLst>
              <a:ext uri="{FF2B5EF4-FFF2-40B4-BE49-F238E27FC236}">
                <a16:creationId xmlns:a16="http://schemas.microsoft.com/office/drawing/2014/main" xmlns="" id="{6DBFA564-18A9-4649-B00A-3F3BD66475DB}"/>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5127" name="Rectangle 7">
            <a:extLst>
              <a:ext uri="{FF2B5EF4-FFF2-40B4-BE49-F238E27FC236}">
                <a16:creationId xmlns:a16="http://schemas.microsoft.com/office/drawing/2014/main" xmlns="" id="{E2C51666-9711-4D3F-9D62-998FE04BB797}"/>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543A218-69A8-472D-9073-180EF9B768B1}" type="slidenum">
              <a:rPr lang="en-US" altLang="en-US"/>
              <a:pPr/>
              <a:t>‹#›</a:t>
            </a:fld>
            <a:endParaRPr lang="en-US" altLang="en-US"/>
          </a:p>
        </p:txBody>
      </p:sp>
    </p:spTree>
    <p:extLst>
      <p:ext uri="{BB962C8B-B14F-4D97-AF65-F5344CB8AC3E}">
        <p14:creationId xmlns:p14="http://schemas.microsoft.com/office/powerpoint/2010/main" val="37362392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xmlns="" id="{A90A6E7B-59C8-437C-9EBB-D0D8DBDEC22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972BBB48-FA08-4082-94DF-6FC64364C26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96B087F9-B486-472E-B281-661314975AE2}"/>
              </a:ext>
            </a:extLst>
          </p:cNvPr>
          <p:cNvSpPr>
            <a:spLocks noGrp="1" noChangeArrowheads="1"/>
          </p:cNvSpPr>
          <p:nvPr>
            <p:ph type="sldNum" sz="quarter" idx="12"/>
          </p:nvPr>
        </p:nvSpPr>
        <p:spPr>
          <a:ln/>
        </p:spPr>
        <p:txBody>
          <a:bodyPr/>
          <a:lstStyle>
            <a:lvl1pPr>
              <a:defRPr/>
            </a:lvl1pPr>
          </a:lstStyle>
          <a:p>
            <a:fld id="{DD7C6B0B-2223-4D2D-95D3-970D1B641CF7}" type="slidenum">
              <a:rPr lang="en-US" altLang="en-US"/>
              <a:pPr/>
              <a:t>‹#›</a:t>
            </a:fld>
            <a:endParaRPr lang="en-US" altLang="en-US"/>
          </a:p>
        </p:txBody>
      </p:sp>
    </p:spTree>
    <p:extLst>
      <p:ext uri="{BB962C8B-B14F-4D97-AF65-F5344CB8AC3E}">
        <p14:creationId xmlns:p14="http://schemas.microsoft.com/office/powerpoint/2010/main" val="414445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B6CBFBCA-27ED-4CD8-8CDF-9F7FB53A696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7DC487EF-9F14-4EB1-9248-9EDC56457C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4DC2D918-14D0-43D3-8FB0-55A3BF904BE5}"/>
              </a:ext>
            </a:extLst>
          </p:cNvPr>
          <p:cNvSpPr>
            <a:spLocks noGrp="1" noChangeArrowheads="1"/>
          </p:cNvSpPr>
          <p:nvPr>
            <p:ph type="sldNum" sz="quarter" idx="12"/>
          </p:nvPr>
        </p:nvSpPr>
        <p:spPr>
          <a:ln/>
        </p:spPr>
        <p:txBody>
          <a:bodyPr/>
          <a:lstStyle>
            <a:lvl1pPr>
              <a:defRPr/>
            </a:lvl1pPr>
          </a:lstStyle>
          <a:p>
            <a:fld id="{C04CB945-137F-463C-808F-1B730791332F}" type="slidenum">
              <a:rPr lang="en-US" altLang="en-US"/>
              <a:pPr/>
              <a:t>‹#›</a:t>
            </a:fld>
            <a:endParaRPr lang="en-US" altLang="en-US"/>
          </a:p>
        </p:txBody>
      </p:sp>
    </p:spTree>
    <p:extLst>
      <p:ext uri="{BB962C8B-B14F-4D97-AF65-F5344CB8AC3E}">
        <p14:creationId xmlns:p14="http://schemas.microsoft.com/office/powerpoint/2010/main" val="344976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C024E9B4-B4E6-4EDB-83DA-544E968DB2C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CE97598D-94AD-462B-AD82-381A84B6BD4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8631175A-7756-42AA-AB24-099C8B0020BF}"/>
              </a:ext>
            </a:extLst>
          </p:cNvPr>
          <p:cNvSpPr>
            <a:spLocks noGrp="1" noChangeArrowheads="1"/>
          </p:cNvSpPr>
          <p:nvPr>
            <p:ph type="sldNum" sz="quarter" idx="12"/>
          </p:nvPr>
        </p:nvSpPr>
        <p:spPr>
          <a:ln/>
        </p:spPr>
        <p:txBody>
          <a:bodyPr/>
          <a:lstStyle>
            <a:lvl1pPr>
              <a:defRPr/>
            </a:lvl1pPr>
          </a:lstStyle>
          <a:p>
            <a:fld id="{E38F3E59-5A94-4F37-8E6F-857684B188F2}" type="slidenum">
              <a:rPr lang="en-US" altLang="en-US"/>
              <a:pPr/>
              <a:t>‹#›</a:t>
            </a:fld>
            <a:endParaRPr lang="en-US" altLang="en-US"/>
          </a:p>
        </p:txBody>
      </p:sp>
    </p:spTree>
    <p:extLst>
      <p:ext uri="{BB962C8B-B14F-4D97-AF65-F5344CB8AC3E}">
        <p14:creationId xmlns:p14="http://schemas.microsoft.com/office/powerpoint/2010/main" val="206569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a:extLst>
              <a:ext uri="{FF2B5EF4-FFF2-40B4-BE49-F238E27FC236}">
                <a16:creationId xmlns:a16="http://schemas.microsoft.com/office/drawing/2014/main" xmlns="" id="{C912ABD6-79D4-44B6-A5EA-9AD8548C394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8C58B623-8470-4545-AF5C-9A89525019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DE868762-CFEA-4458-B817-B90F1BC06A6B}"/>
              </a:ext>
            </a:extLst>
          </p:cNvPr>
          <p:cNvSpPr>
            <a:spLocks noGrp="1" noChangeArrowheads="1"/>
          </p:cNvSpPr>
          <p:nvPr>
            <p:ph type="sldNum" sz="quarter" idx="12"/>
          </p:nvPr>
        </p:nvSpPr>
        <p:spPr>
          <a:ln/>
        </p:spPr>
        <p:txBody>
          <a:bodyPr/>
          <a:lstStyle>
            <a:lvl1pPr>
              <a:defRPr/>
            </a:lvl1pPr>
          </a:lstStyle>
          <a:p>
            <a:fld id="{9ACE903D-E8B4-4B6D-A781-1D5BD6A2DE71}" type="slidenum">
              <a:rPr lang="en-US" altLang="en-US"/>
              <a:pPr/>
              <a:t>‹#›</a:t>
            </a:fld>
            <a:endParaRPr lang="en-US" altLang="en-US"/>
          </a:p>
        </p:txBody>
      </p:sp>
    </p:spTree>
    <p:extLst>
      <p:ext uri="{BB962C8B-B14F-4D97-AF65-F5344CB8AC3E}">
        <p14:creationId xmlns:p14="http://schemas.microsoft.com/office/powerpoint/2010/main" val="349875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AC2DFFE9-4540-4808-9BEB-EDA5A20B2A8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9D8BEEB3-5859-433E-97EC-A513071098A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856BD31D-4D58-4AE8-82D8-490555E93A15}"/>
              </a:ext>
            </a:extLst>
          </p:cNvPr>
          <p:cNvSpPr>
            <a:spLocks noGrp="1" noChangeArrowheads="1"/>
          </p:cNvSpPr>
          <p:nvPr>
            <p:ph type="sldNum" sz="quarter" idx="12"/>
          </p:nvPr>
        </p:nvSpPr>
        <p:spPr>
          <a:ln/>
        </p:spPr>
        <p:txBody>
          <a:bodyPr/>
          <a:lstStyle>
            <a:lvl1pPr>
              <a:defRPr/>
            </a:lvl1pPr>
          </a:lstStyle>
          <a:p>
            <a:fld id="{4E96C193-119F-4F0D-9D46-BF4929987E82}" type="slidenum">
              <a:rPr lang="en-US" altLang="en-US"/>
              <a:pPr/>
              <a:t>‹#›</a:t>
            </a:fld>
            <a:endParaRPr lang="en-US" altLang="en-US"/>
          </a:p>
        </p:txBody>
      </p:sp>
    </p:spTree>
    <p:extLst>
      <p:ext uri="{BB962C8B-B14F-4D97-AF65-F5344CB8AC3E}">
        <p14:creationId xmlns:p14="http://schemas.microsoft.com/office/powerpoint/2010/main" val="417026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xmlns="" id="{829F32A8-B825-4C3F-9FF2-27C95837433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xmlns="" id="{3C6EF539-D3E7-47CB-81AC-4D5227BE2C7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xmlns="" id="{82A59922-96F1-4EFE-AFD9-C13BD7F5AF16}"/>
              </a:ext>
            </a:extLst>
          </p:cNvPr>
          <p:cNvSpPr>
            <a:spLocks noGrp="1" noChangeArrowheads="1"/>
          </p:cNvSpPr>
          <p:nvPr>
            <p:ph type="sldNum" sz="quarter" idx="12"/>
          </p:nvPr>
        </p:nvSpPr>
        <p:spPr>
          <a:ln/>
        </p:spPr>
        <p:txBody>
          <a:bodyPr/>
          <a:lstStyle>
            <a:lvl1pPr>
              <a:defRPr/>
            </a:lvl1pPr>
          </a:lstStyle>
          <a:p>
            <a:fld id="{E50DB5DF-76F4-483E-9400-963A5F87CB67}" type="slidenum">
              <a:rPr lang="en-US" altLang="en-US"/>
              <a:pPr/>
              <a:t>‹#›</a:t>
            </a:fld>
            <a:endParaRPr lang="en-US" altLang="en-US"/>
          </a:p>
        </p:txBody>
      </p:sp>
    </p:spTree>
    <p:extLst>
      <p:ext uri="{BB962C8B-B14F-4D97-AF65-F5344CB8AC3E}">
        <p14:creationId xmlns:p14="http://schemas.microsoft.com/office/powerpoint/2010/main" val="923121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xmlns="" id="{DE61C6B8-6C43-482A-9453-D2A8483CDB9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4AFEDA5D-7DDD-4A33-B99A-1FC845FBD30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5B8175C8-EAD8-455D-A98D-8B70BE9BB4FF}"/>
              </a:ext>
            </a:extLst>
          </p:cNvPr>
          <p:cNvSpPr>
            <a:spLocks noGrp="1" noChangeArrowheads="1"/>
          </p:cNvSpPr>
          <p:nvPr>
            <p:ph type="sldNum" sz="quarter" idx="12"/>
          </p:nvPr>
        </p:nvSpPr>
        <p:spPr>
          <a:ln/>
        </p:spPr>
        <p:txBody>
          <a:bodyPr/>
          <a:lstStyle>
            <a:lvl1pPr>
              <a:defRPr/>
            </a:lvl1pPr>
          </a:lstStyle>
          <a:p>
            <a:fld id="{F7C8E28D-B4F8-4F87-B25D-854CD5EFBF0A}" type="slidenum">
              <a:rPr lang="en-US" altLang="en-US"/>
              <a:pPr/>
              <a:t>‹#›</a:t>
            </a:fld>
            <a:endParaRPr lang="en-US" altLang="en-US"/>
          </a:p>
        </p:txBody>
      </p:sp>
    </p:spTree>
    <p:extLst>
      <p:ext uri="{BB962C8B-B14F-4D97-AF65-F5344CB8AC3E}">
        <p14:creationId xmlns:p14="http://schemas.microsoft.com/office/powerpoint/2010/main" val="1838089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xmlns="" id="{3D0A6A87-5DC6-45B4-A914-BC1AD919342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xmlns="" id="{824D9F42-4699-439D-98F4-F566CC94727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xmlns="" id="{EEB16A68-0D0A-4EFB-81DF-DF05A55E2837}"/>
              </a:ext>
            </a:extLst>
          </p:cNvPr>
          <p:cNvSpPr>
            <a:spLocks noGrp="1" noChangeArrowheads="1"/>
          </p:cNvSpPr>
          <p:nvPr>
            <p:ph type="sldNum" sz="quarter" idx="12"/>
          </p:nvPr>
        </p:nvSpPr>
        <p:spPr>
          <a:ln/>
        </p:spPr>
        <p:txBody>
          <a:bodyPr/>
          <a:lstStyle>
            <a:lvl1pPr>
              <a:defRPr/>
            </a:lvl1pPr>
          </a:lstStyle>
          <a:p>
            <a:fld id="{1150644B-9106-4243-97C5-980BDF74DE01}" type="slidenum">
              <a:rPr lang="en-US" altLang="en-US"/>
              <a:pPr/>
              <a:t>‹#›</a:t>
            </a:fld>
            <a:endParaRPr lang="en-US" altLang="en-US"/>
          </a:p>
        </p:txBody>
      </p:sp>
    </p:spTree>
    <p:extLst>
      <p:ext uri="{BB962C8B-B14F-4D97-AF65-F5344CB8AC3E}">
        <p14:creationId xmlns:p14="http://schemas.microsoft.com/office/powerpoint/2010/main" val="1936646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xmlns="" id="{EB0BE149-E98D-49C3-8205-2B38D002151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xmlns="" id="{515958A4-7874-447D-8E2B-8B076D6203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xmlns="" id="{54D75253-397C-4585-A629-B3A7E3EA80CE}"/>
              </a:ext>
            </a:extLst>
          </p:cNvPr>
          <p:cNvSpPr>
            <a:spLocks noGrp="1" noChangeArrowheads="1"/>
          </p:cNvSpPr>
          <p:nvPr>
            <p:ph type="sldNum" sz="quarter" idx="12"/>
          </p:nvPr>
        </p:nvSpPr>
        <p:spPr>
          <a:ln/>
        </p:spPr>
        <p:txBody>
          <a:bodyPr/>
          <a:lstStyle>
            <a:lvl1pPr>
              <a:defRPr/>
            </a:lvl1pPr>
          </a:lstStyle>
          <a:p>
            <a:fld id="{8BC540EE-8ADD-4DCD-83BD-559E159404E6}" type="slidenum">
              <a:rPr lang="en-US" altLang="en-US"/>
              <a:pPr/>
              <a:t>‹#›</a:t>
            </a:fld>
            <a:endParaRPr lang="en-US" altLang="en-US"/>
          </a:p>
        </p:txBody>
      </p:sp>
    </p:spTree>
    <p:extLst>
      <p:ext uri="{BB962C8B-B14F-4D97-AF65-F5344CB8AC3E}">
        <p14:creationId xmlns:p14="http://schemas.microsoft.com/office/powerpoint/2010/main" val="3246007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C868104B-9AF2-4874-A608-73A865AE5CAC}"/>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xmlns="" id="{6D712DAA-CED3-47E1-BD3A-0DD569FA36E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xmlns="" id="{99253150-059D-480A-A21C-16F5BD9AA8A5}"/>
              </a:ext>
            </a:extLst>
          </p:cNvPr>
          <p:cNvSpPr>
            <a:spLocks noGrp="1" noChangeArrowheads="1"/>
          </p:cNvSpPr>
          <p:nvPr>
            <p:ph type="sldNum" sz="quarter" idx="12"/>
          </p:nvPr>
        </p:nvSpPr>
        <p:spPr>
          <a:ln/>
        </p:spPr>
        <p:txBody>
          <a:bodyPr/>
          <a:lstStyle>
            <a:lvl1pPr>
              <a:defRPr/>
            </a:lvl1pPr>
          </a:lstStyle>
          <a:p>
            <a:fld id="{F5A8AF4B-A2B7-471D-A3AB-56AD64BCDFFA}" type="slidenum">
              <a:rPr lang="en-US" altLang="en-US"/>
              <a:pPr/>
              <a:t>‹#›</a:t>
            </a:fld>
            <a:endParaRPr lang="en-US" altLang="en-US"/>
          </a:p>
        </p:txBody>
      </p:sp>
    </p:spTree>
    <p:extLst>
      <p:ext uri="{BB962C8B-B14F-4D97-AF65-F5344CB8AC3E}">
        <p14:creationId xmlns:p14="http://schemas.microsoft.com/office/powerpoint/2010/main" val="779685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11842CB4-5F06-473C-A3DE-7260D578D28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2F3A9AF3-2A58-48D0-91A4-0C2ED6E7B9D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633EF018-8BBA-4D1E-8559-6DE6809147BC}"/>
              </a:ext>
            </a:extLst>
          </p:cNvPr>
          <p:cNvSpPr>
            <a:spLocks noGrp="1" noChangeArrowheads="1"/>
          </p:cNvSpPr>
          <p:nvPr>
            <p:ph type="sldNum" sz="quarter" idx="12"/>
          </p:nvPr>
        </p:nvSpPr>
        <p:spPr>
          <a:ln/>
        </p:spPr>
        <p:txBody>
          <a:bodyPr/>
          <a:lstStyle>
            <a:lvl1pPr>
              <a:defRPr/>
            </a:lvl1pPr>
          </a:lstStyle>
          <a:p>
            <a:fld id="{9D137E17-A21A-45CD-9A14-B0CD2B45D4FB}" type="slidenum">
              <a:rPr lang="en-US" altLang="en-US"/>
              <a:pPr/>
              <a:t>‹#›</a:t>
            </a:fld>
            <a:endParaRPr lang="en-US" altLang="en-US"/>
          </a:p>
        </p:txBody>
      </p:sp>
    </p:spTree>
    <p:extLst>
      <p:ext uri="{BB962C8B-B14F-4D97-AF65-F5344CB8AC3E}">
        <p14:creationId xmlns:p14="http://schemas.microsoft.com/office/powerpoint/2010/main" val="215794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B077AF11-3BE8-4F3A-9E90-DE188DDEE4C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xmlns="" id="{55BEAADE-BC6E-429E-84E1-6222EDB86AC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xmlns="" id="{F80FBB23-4A93-4B61-9FB9-6896C569F0A4}"/>
              </a:ext>
            </a:extLst>
          </p:cNvPr>
          <p:cNvSpPr>
            <a:spLocks noGrp="1" noChangeArrowheads="1"/>
          </p:cNvSpPr>
          <p:nvPr>
            <p:ph type="sldNum" sz="quarter" idx="12"/>
          </p:nvPr>
        </p:nvSpPr>
        <p:spPr>
          <a:ln/>
        </p:spPr>
        <p:txBody>
          <a:bodyPr/>
          <a:lstStyle>
            <a:lvl1pPr>
              <a:defRPr/>
            </a:lvl1pPr>
          </a:lstStyle>
          <a:p>
            <a:fld id="{F4E9E2A5-1DC6-428F-A742-940DDE564DA9}" type="slidenum">
              <a:rPr lang="en-US" altLang="en-US"/>
              <a:pPr/>
              <a:t>‹#›</a:t>
            </a:fld>
            <a:endParaRPr lang="en-US" altLang="en-US"/>
          </a:p>
        </p:txBody>
      </p:sp>
    </p:spTree>
    <p:extLst>
      <p:ext uri="{BB962C8B-B14F-4D97-AF65-F5344CB8AC3E}">
        <p14:creationId xmlns:p14="http://schemas.microsoft.com/office/powerpoint/2010/main" val="2970379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2E0735C3-0850-45D9-A322-9D5D32B01364}"/>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xmlns="" id="{1C7AA57D-CA84-4D7E-A8CE-295B11958BFB}"/>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xmlns="" id="{55B8D8F4-7A17-4BE1-A742-C15904E3968F}"/>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a:defRPr/>
            </a:pPr>
            <a:endParaRPr lang="en-US"/>
          </a:p>
        </p:txBody>
      </p:sp>
      <p:sp>
        <p:nvSpPr>
          <p:cNvPr id="1029" name="Rectangle 5">
            <a:extLst>
              <a:ext uri="{FF2B5EF4-FFF2-40B4-BE49-F238E27FC236}">
                <a16:creationId xmlns:a16="http://schemas.microsoft.com/office/drawing/2014/main" xmlns="" id="{0613B915-F467-47A6-930A-DDCA560A3CCA}"/>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endParaRPr lang="en-US"/>
          </a:p>
        </p:txBody>
      </p:sp>
      <p:sp>
        <p:nvSpPr>
          <p:cNvPr id="1030" name="Rectangle 6">
            <a:extLst>
              <a:ext uri="{FF2B5EF4-FFF2-40B4-BE49-F238E27FC236}">
                <a16:creationId xmlns:a16="http://schemas.microsoft.com/office/drawing/2014/main" xmlns="" id="{6FE8B072-C909-414B-AC03-BB271CCF7780}"/>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2ED8B8A-F61A-46D9-B348-A8A4C9736C6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aoquocte.vn/stores/news_dataimages/hoangha/022020/05/06/cap-nhat-7h00-sang-52-so-nguoi-tu-vong-vi-virus-corona-o-ho-bac-tang-len-cao-nhat-trong-ngay-23865-nguoi-nhiem.jpg"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a:extLst>
              <a:ext uri="{FF2B5EF4-FFF2-40B4-BE49-F238E27FC236}">
                <a16:creationId xmlns:a16="http://schemas.microsoft.com/office/drawing/2014/main" xmlns="" id="{6AFD6B36-F482-4C37-89C5-60EDBB86E0D2}"/>
              </a:ext>
            </a:extLst>
          </p:cNvPr>
          <p:cNvSpPr txBox="1">
            <a:spLocks noChangeArrowheads="1"/>
          </p:cNvSpPr>
          <p:nvPr/>
        </p:nvSpPr>
        <p:spPr bwMode="auto">
          <a:xfrm>
            <a:off x="838200" y="5991225"/>
            <a:ext cx="7772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solidFill>
                  <a:srgbClr val="0000FF"/>
                </a:solidFill>
              </a:rPr>
              <a:t>Trung tâm Y tế Thành phố Pleiku</a:t>
            </a:r>
          </a:p>
          <a:p>
            <a:pPr algn="ctr" eaLnBrk="1" hangingPunct="1"/>
            <a:r>
              <a:rPr lang="en-US" altLang="en-US" sz="2000" b="1">
                <a:solidFill>
                  <a:srgbClr val="0000FF"/>
                </a:solidFill>
              </a:rPr>
              <a:t>Trình bày: Trần Duy Khánh.</a:t>
            </a:r>
          </a:p>
        </p:txBody>
      </p:sp>
      <p:pic>
        <p:nvPicPr>
          <p:cNvPr id="2051" name="Picture 3" descr="C:\Users\TNC\Downloads\images.png">
            <a:extLst>
              <a:ext uri="{FF2B5EF4-FFF2-40B4-BE49-F238E27FC236}">
                <a16:creationId xmlns:a16="http://schemas.microsoft.com/office/drawing/2014/main" xmlns="" id="{782A50E4-3F64-4954-BE05-9D3A57007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0" y="0"/>
            <a:ext cx="2286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4">
            <a:extLst>
              <a:ext uri="{FF2B5EF4-FFF2-40B4-BE49-F238E27FC236}">
                <a16:creationId xmlns:a16="http://schemas.microsoft.com/office/drawing/2014/main" xmlns="" id="{3D6C067F-73A8-40AD-A8E5-088A675FBA8E}"/>
              </a:ext>
            </a:extLst>
          </p:cNvPr>
          <p:cNvSpPr>
            <a:spLocks noChangeArrowheads="1"/>
          </p:cNvSpPr>
          <p:nvPr/>
        </p:nvSpPr>
        <p:spPr bwMode="auto">
          <a:xfrm>
            <a:off x="228600" y="1103313"/>
            <a:ext cx="8915400"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800" b="1">
                <a:solidFill>
                  <a:srgbClr val="FF0000"/>
                </a:solidFill>
                <a:cs typeface="Times New Roman" panose="02020603050405020304" pitchFamily="18" charset="0"/>
              </a:rPr>
              <a:t>HƯỚNG DẪN</a:t>
            </a:r>
            <a:endParaRPr lang="en-US" altLang="en-US" sz="2800">
              <a:solidFill>
                <a:srgbClr val="FF0000"/>
              </a:solidFill>
            </a:endParaRPr>
          </a:p>
          <a:p>
            <a:pPr algn="ctr"/>
            <a:r>
              <a:rPr lang="en-US" altLang="en-US" sz="2100" b="1">
                <a:solidFill>
                  <a:srgbClr val="FF0000"/>
                </a:solidFill>
                <a:cs typeface="Times New Roman" panose="02020603050405020304" pitchFamily="18" charset="0"/>
              </a:rPr>
              <a:t>HƯỚNG DẪN CÁCH LY Y TẾ TẠI NHÀ, NƠI CƯ TRÚ ĐỂ PHÒNG CHỐNG BỆNH VIÊM ĐƯỜNG HÔ HẤP CẤP DO CHỦNG MỚI CỦA VI RÚT CORONA (nCoV)</a:t>
            </a:r>
            <a:endParaRPr lang="en-US" altLang="en-US" sz="2100">
              <a:solidFill>
                <a:srgbClr val="FF0000"/>
              </a:solidFill>
            </a:endParaRPr>
          </a:p>
          <a:p>
            <a:pPr algn="ctr"/>
            <a:r>
              <a:rPr lang="en-US" altLang="en-US" sz="1500" b="1" i="1">
                <a:solidFill>
                  <a:srgbClr val="0000FF"/>
                </a:solidFill>
                <a:cs typeface="Times New Roman" panose="02020603050405020304" pitchFamily="18" charset="0"/>
              </a:rPr>
              <a:t>(Ban hành kèm theo Quyết định số 345/QĐ-BYT ngày 7 tháng 02 năm 2020</a:t>
            </a:r>
            <a:br>
              <a:rPr lang="en-US" altLang="en-US" sz="1500" b="1" i="1">
                <a:solidFill>
                  <a:srgbClr val="0000FF"/>
                </a:solidFill>
                <a:cs typeface="Times New Roman" panose="02020603050405020304" pitchFamily="18" charset="0"/>
              </a:rPr>
            </a:br>
            <a:r>
              <a:rPr lang="en-US" altLang="en-US" sz="1500" b="1" i="1">
                <a:solidFill>
                  <a:srgbClr val="0000FF"/>
                </a:solidFill>
                <a:cs typeface="Times New Roman" panose="02020603050405020304" pitchFamily="18" charset="0"/>
              </a:rPr>
              <a:t>của Bộ trưởng Bộ Y tế)</a:t>
            </a:r>
            <a:endParaRPr lang="en-US" altLang="en-US" sz="1500" b="1">
              <a:solidFill>
                <a:srgbClr val="0000FF"/>
              </a:solidFill>
            </a:endParaRPr>
          </a:p>
        </p:txBody>
      </p:sp>
      <p:pic>
        <p:nvPicPr>
          <p:cNvPr id="2053" name="Picture 7" descr="cap nhat 7h00 sang 52 so nguoi tu vong vi virus corona o ho bac tang len cao nhat trong ngay 23865 nguoi nhiem">
            <a:hlinkClick r:id="rId3" tooltip="&quot;Số người tử vong vì virus corona ở Hồ Bắc tăng cao nhất trong ngày 4/2 kể từ khi dịch bùng phát. (Nguồn: YouTube)&quot;"/>
            <a:extLst>
              <a:ext uri="{FF2B5EF4-FFF2-40B4-BE49-F238E27FC236}">
                <a16:creationId xmlns:a16="http://schemas.microsoft.com/office/drawing/2014/main" xmlns="" id="{705C929D-01CA-47B2-8E79-191A4F2092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9550" y="3160713"/>
            <a:ext cx="6324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xmlns="" id="{7848BEE9-E5D5-46C2-B749-CD9CECA55902}"/>
              </a:ext>
            </a:extLst>
          </p:cNvPr>
          <p:cNvSpPr>
            <a:spLocks noGrp="1"/>
          </p:cNvSpPr>
          <p:nvPr>
            <p:ph type="title"/>
          </p:nvPr>
        </p:nvSpPr>
        <p:spPr/>
        <p:txBody>
          <a:bodyPr/>
          <a:lstStyle/>
          <a:p>
            <a:pPr algn="l"/>
            <a:r>
              <a:rPr lang="en-US" altLang="en-US" sz="3200" b="1">
                <a:solidFill>
                  <a:srgbClr val="FF3300"/>
                </a:solidFill>
              </a:rPr>
              <a:t>V. TỔ CHỨC THỰC HIỆN CÁCH LY (tt)</a:t>
            </a:r>
            <a:r>
              <a:rPr lang="en-US" altLang="en-US" b="1">
                <a:solidFill>
                  <a:srgbClr val="FF3300"/>
                </a:solidFill>
                <a:latin typeface="Tahoma" panose="020B0604030504040204" pitchFamily="34" charset="0"/>
              </a:rPr>
              <a:t/>
            </a:r>
            <a:br>
              <a:rPr lang="en-US" altLang="en-US" b="1">
                <a:solidFill>
                  <a:srgbClr val="FF3300"/>
                </a:solidFill>
                <a:latin typeface="Tahoma" panose="020B0604030504040204" pitchFamily="34" charset="0"/>
              </a:rPr>
            </a:br>
            <a:endParaRPr lang="en-US" altLang="en-US"/>
          </a:p>
        </p:txBody>
      </p:sp>
      <p:sp>
        <p:nvSpPr>
          <p:cNvPr id="11267" name="Rectangle 4">
            <a:extLst>
              <a:ext uri="{FF2B5EF4-FFF2-40B4-BE49-F238E27FC236}">
                <a16:creationId xmlns:a16="http://schemas.microsoft.com/office/drawing/2014/main" xmlns="" id="{E9E1B39A-6EA4-4E01-92D9-0B93E2565058}"/>
              </a:ext>
            </a:extLst>
          </p:cNvPr>
          <p:cNvSpPr>
            <a:spLocks noChangeArrowheads="1"/>
          </p:cNvSpPr>
          <p:nvPr/>
        </p:nvSpPr>
        <p:spPr bwMode="auto">
          <a:xfrm>
            <a:off x="381000" y="914400"/>
            <a:ext cx="8763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ts val="600"/>
              </a:spcBef>
              <a:spcAft>
                <a:spcPts val="600"/>
              </a:spcAft>
            </a:pPr>
            <a:r>
              <a:rPr lang="en-US" altLang="en-US" sz="2200" b="1">
                <a:solidFill>
                  <a:srgbClr val="FF3300"/>
                </a:solidFill>
              </a:rPr>
              <a:t>5.2. Người được cách ly</a:t>
            </a:r>
          </a:p>
        </p:txBody>
      </p:sp>
      <p:graphicFrame>
        <p:nvGraphicFramePr>
          <p:cNvPr id="3" name="Diagram 2">
            <a:extLst>
              <a:ext uri="{FF2B5EF4-FFF2-40B4-BE49-F238E27FC236}">
                <a16:creationId xmlns:a16="http://schemas.microsoft.com/office/drawing/2014/main" xmlns="" id="{B7469DB0-5A9C-4EE7-A5C8-8874B7F6BE80}"/>
              </a:ext>
            </a:extLst>
          </p:cNvPr>
          <p:cNvGraphicFramePr/>
          <p:nvPr/>
        </p:nvGraphicFramePr>
        <p:xfrm>
          <a:off x="228600" y="1345287"/>
          <a:ext cx="8610600" cy="5333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xmlns="" id="{F45795DD-95EE-4A4F-880B-28F77B573E29}"/>
              </a:ext>
            </a:extLst>
          </p:cNvPr>
          <p:cNvSpPr>
            <a:spLocks noGrp="1"/>
          </p:cNvSpPr>
          <p:nvPr>
            <p:ph type="title"/>
          </p:nvPr>
        </p:nvSpPr>
        <p:spPr/>
        <p:txBody>
          <a:bodyPr/>
          <a:lstStyle/>
          <a:p>
            <a:pPr algn="l"/>
            <a:r>
              <a:rPr lang="en-US" altLang="en-US" sz="3200" b="1">
                <a:solidFill>
                  <a:srgbClr val="FF3300"/>
                </a:solidFill>
              </a:rPr>
              <a:t>V. TỔ CHỨC THỰC HIỆN CÁCH LY (tt)</a:t>
            </a:r>
            <a:r>
              <a:rPr lang="en-US" altLang="en-US" b="1">
                <a:solidFill>
                  <a:srgbClr val="FF3300"/>
                </a:solidFill>
                <a:latin typeface="Tahoma" panose="020B0604030504040204" pitchFamily="34" charset="0"/>
              </a:rPr>
              <a:t/>
            </a:r>
            <a:br>
              <a:rPr lang="en-US" altLang="en-US" b="1">
                <a:solidFill>
                  <a:srgbClr val="FF3300"/>
                </a:solidFill>
                <a:latin typeface="Tahoma" panose="020B0604030504040204" pitchFamily="34" charset="0"/>
              </a:rPr>
            </a:br>
            <a:endParaRPr lang="en-US" altLang="en-US"/>
          </a:p>
        </p:txBody>
      </p:sp>
      <p:sp>
        <p:nvSpPr>
          <p:cNvPr id="12291" name="Rectangle 4">
            <a:extLst>
              <a:ext uri="{FF2B5EF4-FFF2-40B4-BE49-F238E27FC236}">
                <a16:creationId xmlns:a16="http://schemas.microsoft.com/office/drawing/2014/main" xmlns="" id="{D7F356D9-207D-4A02-ABBE-E393DD907F93}"/>
              </a:ext>
            </a:extLst>
          </p:cNvPr>
          <p:cNvSpPr>
            <a:spLocks noChangeArrowheads="1"/>
          </p:cNvSpPr>
          <p:nvPr/>
        </p:nvSpPr>
        <p:spPr bwMode="auto">
          <a:xfrm>
            <a:off x="381000" y="914400"/>
            <a:ext cx="8763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ts val="600"/>
              </a:spcBef>
              <a:spcAft>
                <a:spcPts val="600"/>
              </a:spcAft>
            </a:pPr>
            <a:r>
              <a:rPr lang="en-US" altLang="en-US" sz="2200" b="1">
                <a:solidFill>
                  <a:srgbClr val="FF3300"/>
                </a:solidFill>
              </a:rPr>
              <a:t>5.2. Người được cách ly</a:t>
            </a:r>
          </a:p>
        </p:txBody>
      </p:sp>
      <p:graphicFrame>
        <p:nvGraphicFramePr>
          <p:cNvPr id="3" name="Diagram 2">
            <a:extLst>
              <a:ext uri="{FF2B5EF4-FFF2-40B4-BE49-F238E27FC236}">
                <a16:creationId xmlns:a16="http://schemas.microsoft.com/office/drawing/2014/main" xmlns="" id="{0D7A87EE-C765-4F44-B04D-136376699B87}"/>
              </a:ext>
            </a:extLst>
          </p:cNvPr>
          <p:cNvGraphicFramePr/>
          <p:nvPr/>
        </p:nvGraphicFramePr>
        <p:xfrm>
          <a:off x="228600" y="1345287"/>
          <a:ext cx="8610600" cy="5333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xmlns="" id="{875256CD-972C-4917-B441-76D3EDB19AC0}"/>
              </a:ext>
            </a:extLst>
          </p:cNvPr>
          <p:cNvSpPr>
            <a:spLocks noGrp="1"/>
          </p:cNvSpPr>
          <p:nvPr>
            <p:ph type="title"/>
          </p:nvPr>
        </p:nvSpPr>
        <p:spPr/>
        <p:txBody>
          <a:bodyPr/>
          <a:lstStyle/>
          <a:p>
            <a:pPr algn="l"/>
            <a:r>
              <a:rPr lang="en-US" altLang="en-US" sz="3200" b="1">
                <a:solidFill>
                  <a:srgbClr val="FF3300"/>
                </a:solidFill>
              </a:rPr>
              <a:t>V. TỔ CHỨC THỰC HIỆN CÁCH LY (tt)</a:t>
            </a:r>
            <a:r>
              <a:rPr lang="en-US" altLang="en-US" b="1">
                <a:solidFill>
                  <a:srgbClr val="FF3300"/>
                </a:solidFill>
                <a:latin typeface="Tahoma" panose="020B0604030504040204" pitchFamily="34" charset="0"/>
              </a:rPr>
              <a:t/>
            </a:r>
            <a:br>
              <a:rPr lang="en-US" altLang="en-US" b="1">
                <a:solidFill>
                  <a:srgbClr val="FF3300"/>
                </a:solidFill>
                <a:latin typeface="Tahoma" panose="020B0604030504040204" pitchFamily="34" charset="0"/>
              </a:rPr>
            </a:br>
            <a:endParaRPr lang="en-US" altLang="en-US"/>
          </a:p>
        </p:txBody>
      </p:sp>
      <p:sp>
        <p:nvSpPr>
          <p:cNvPr id="13315" name="Rectangle 4">
            <a:extLst>
              <a:ext uri="{FF2B5EF4-FFF2-40B4-BE49-F238E27FC236}">
                <a16:creationId xmlns:a16="http://schemas.microsoft.com/office/drawing/2014/main" xmlns="" id="{1569B86A-C55A-4629-B6E9-C8BCD73E889B}"/>
              </a:ext>
            </a:extLst>
          </p:cNvPr>
          <p:cNvSpPr>
            <a:spLocks noChangeArrowheads="1"/>
          </p:cNvSpPr>
          <p:nvPr/>
        </p:nvSpPr>
        <p:spPr bwMode="auto">
          <a:xfrm>
            <a:off x="381000" y="914400"/>
            <a:ext cx="8763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ts val="600"/>
              </a:spcBef>
              <a:spcAft>
                <a:spcPts val="600"/>
              </a:spcAft>
            </a:pPr>
            <a:r>
              <a:rPr lang="en-US" altLang="en-US" sz="2200" b="1">
                <a:solidFill>
                  <a:srgbClr val="FF3300"/>
                </a:solidFill>
              </a:rPr>
              <a:t>5.2. Người được cách ly</a:t>
            </a:r>
          </a:p>
        </p:txBody>
      </p:sp>
      <p:graphicFrame>
        <p:nvGraphicFramePr>
          <p:cNvPr id="3" name="Diagram 2">
            <a:extLst>
              <a:ext uri="{FF2B5EF4-FFF2-40B4-BE49-F238E27FC236}">
                <a16:creationId xmlns:a16="http://schemas.microsoft.com/office/drawing/2014/main" xmlns="" id="{F7CAE41D-1FA6-49D0-8EB8-D52C7CCC17E8}"/>
              </a:ext>
            </a:extLst>
          </p:cNvPr>
          <p:cNvGraphicFramePr/>
          <p:nvPr/>
        </p:nvGraphicFramePr>
        <p:xfrm>
          <a:off x="228600" y="1345287"/>
          <a:ext cx="8610600" cy="5333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xmlns="" id="{21318E52-E5A8-43B4-A3C5-099F1847B535}"/>
              </a:ext>
            </a:extLst>
          </p:cNvPr>
          <p:cNvSpPr>
            <a:spLocks noGrp="1"/>
          </p:cNvSpPr>
          <p:nvPr>
            <p:ph type="title"/>
          </p:nvPr>
        </p:nvSpPr>
        <p:spPr/>
        <p:txBody>
          <a:bodyPr/>
          <a:lstStyle/>
          <a:p>
            <a:pPr algn="l"/>
            <a:r>
              <a:rPr lang="en-US" altLang="en-US" sz="3200" b="1">
                <a:solidFill>
                  <a:srgbClr val="FF3300"/>
                </a:solidFill>
              </a:rPr>
              <a:t>V. TỔ CHỨC THỰC HIỆN CÁCH LY (tt)</a:t>
            </a:r>
            <a:r>
              <a:rPr lang="en-US" altLang="en-US" b="1">
                <a:solidFill>
                  <a:srgbClr val="FF3300"/>
                </a:solidFill>
                <a:latin typeface="Tahoma" panose="020B0604030504040204" pitchFamily="34" charset="0"/>
              </a:rPr>
              <a:t/>
            </a:r>
            <a:br>
              <a:rPr lang="en-US" altLang="en-US" b="1">
                <a:solidFill>
                  <a:srgbClr val="FF3300"/>
                </a:solidFill>
                <a:latin typeface="Tahoma" panose="020B0604030504040204" pitchFamily="34" charset="0"/>
              </a:rPr>
            </a:br>
            <a:endParaRPr lang="en-US" altLang="en-US"/>
          </a:p>
        </p:txBody>
      </p:sp>
      <p:sp>
        <p:nvSpPr>
          <p:cNvPr id="14339" name="Rectangle 4">
            <a:extLst>
              <a:ext uri="{FF2B5EF4-FFF2-40B4-BE49-F238E27FC236}">
                <a16:creationId xmlns:a16="http://schemas.microsoft.com/office/drawing/2014/main" xmlns="" id="{8B60DD81-79C2-4340-A6F8-391601DBD2E6}"/>
              </a:ext>
            </a:extLst>
          </p:cNvPr>
          <p:cNvSpPr>
            <a:spLocks noChangeArrowheads="1"/>
          </p:cNvSpPr>
          <p:nvPr/>
        </p:nvSpPr>
        <p:spPr bwMode="auto">
          <a:xfrm>
            <a:off x="381000" y="714375"/>
            <a:ext cx="8763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ts val="600"/>
              </a:spcBef>
              <a:spcAft>
                <a:spcPts val="600"/>
              </a:spcAft>
            </a:pPr>
            <a:r>
              <a:rPr lang="en-US" altLang="en-US" sz="2200" b="1">
                <a:solidFill>
                  <a:srgbClr val="FF3300"/>
                </a:solidFill>
              </a:rPr>
              <a:t>5.3. </a:t>
            </a:r>
            <a:r>
              <a:rPr lang="vi-VN" altLang="en-US" sz="2400" b="1">
                <a:solidFill>
                  <a:srgbClr val="FF0000"/>
                </a:solidFill>
              </a:rPr>
              <a:t>Thành viên trong hộ gia đình, người làm việc, quản lý nơi lưu trú của người được cách ly</a:t>
            </a:r>
            <a:endParaRPr lang="en-US" altLang="en-US" sz="2200" b="1">
              <a:solidFill>
                <a:srgbClr val="FF0000"/>
              </a:solidFill>
            </a:endParaRPr>
          </a:p>
        </p:txBody>
      </p:sp>
      <p:graphicFrame>
        <p:nvGraphicFramePr>
          <p:cNvPr id="9" name="Diagram 8">
            <a:extLst>
              <a:ext uri="{FF2B5EF4-FFF2-40B4-BE49-F238E27FC236}">
                <a16:creationId xmlns:a16="http://schemas.microsoft.com/office/drawing/2014/main" xmlns="" id="{44602BAA-1FA0-4A72-AC94-ED9BD12345A9}"/>
              </a:ext>
            </a:extLst>
          </p:cNvPr>
          <p:cNvGraphicFramePr/>
          <p:nvPr/>
        </p:nvGraphicFramePr>
        <p:xfrm>
          <a:off x="381000" y="1381726"/>
          <a:ext cx="8229600" cy="4866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xmlns="" id="{F3969E75-596B-446E-B693-D3EC5E51F443}"/>
              </a:ext>
            </a:extLst>
          </p:cNvPr>
          <p:cNvSpPr>
            <a:spLocks noGrp="1"/>
          </p:cNvSpPr>
          <p:nvPr>
            <p:ph type="title"/>
          </p:nvPr>
        </p:nvSpPr>
        <p:spPr/>
        <p:txBody>
          <a:bodyPr/>
          <a:lstStyle/>
          <a:p>
            <a:pPr algn="l"/>
            <a:r>
              <a:rPr lang="en-US" altLang="en-US" sz="3200" b="1">
                <a:solidFill>
                  <a:srgbClr val="FF3300"/>
                </a:solidFill>
              </a:rPr>
              <a:t>V. TỔ CHỨC THỰC HIỆN CÁCH LY (tt)</a:t>
            </a:r>
            <a:r>
              <a:rPr lang="en-US" altLang="en-US" b="1">
                <a:solidFill>
                  <a:srgbClr val="FF3300"/>
                </a:solidFill>
                <a:latin typeface="Tahoma" panose="020B0604030504040204" pitchFamily="34" charset="0"/>
              </a:rPr>
              <a:t/>
            </a:r>
            <a:br>
              <a:rPr lang="en-US" altLang="en-US" b="1">
                <a:solidFill>
                  <a:srgbClr val="FF3300"/>
                </a:solidFill>
                <a:latin typeface="Tahoma" panose="020B0604030504040204" pitchFamily="34" charset="0"/>
              </a:rPr>
            </a:br>
            <a:endParaRPr lang="en-US" altLang="en-US"/>
          </a:p>
        </p:txBody>
      </p:sp>
      <p:sp>
        <p:nvSpPr>
          <p:cNvPr id="15363" name="Rectangle 4">
            <a:extLst>
              <a:ext uri="{FF2B5EF4-FFF2-40B4-BE49-F238E27FC236}">
                <a16:creationId xmlns:a16="http://schemas.microsoft.com/office/drawing/2014/main" xmlns="" id="{88BDCC9B-60B9-4EBF-A2EC-84CE43A1CE30}"/>
              </a:ext>
            </a:extLst>
          </p:cNvPr>
          <p:cNvSpPr>
            <a:spLocks noChangeArrowheads="1"/>
          </p:cNvSpPr>
          <p:nvPr/>
        </p:nvSpPr>
        <p:spPr bwMode="auto">
          <a:xfrm>
            <a:off x="381000" y="714375"/>
            <a:ext cx="8763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ts val="600"/>
              </a:spcBef>
              <a:spcAft>
                <a:spcPts val="600"/>
              </a:spcAft>
            </a:pPr>
            <a:r>
              <a:rPr lang="en-US" altLang="en-US" sz="2200" b="1">
                <a:solidFill>
                  <a:srgbClr val="FF0000"/>
                </a:solidFill>
              </a:rPr>
              <a:t>5.3. </a:t>
            </a:r>
            <a:r>
              <a:rPr lang="vi-VN" altLang="en-US" sz="2400" b="1">
                <a:solidFill>
                  <a:srgbClr val="FF0000"/>
                </a:solidFill>
              </a:rPr>
              <a:t>Thành viên trong hộ gia đình, người làm việc, quản lý nơi lưu trú của người được cách ly</a:t>
            </a:r>
            <a:endParaRPr lang="en-US" altLang="en-US" sz="2200" b="1">
              <a:solidFill>
                <a:srgbClr val="FF0000"/>
              </a:solidFill>
            </a:endParaRPr>
          </a:p>
        </p:txBody>
      </p:sp>
      <p:graphicFrame>
        <p:nvGraphicFramePr>
          <p:cNvPr id="9" name="Diagram 8">
            <a:extLst>
              <a:ext uri="{FF2B5EF4-FFF2-40B4-BE49-F238E27FC236}">
                <a16:creationId xmlns:a16="http://schemas.microsoft.com/office/drawing/2014/main" xmlns="" id="{7A014959-83AA-41DE-BFDB-8605F2C1D4AD}"/>
              </a:ext>
            </a:extLst>
          </p:cNvPr>
          <p:cNvGraphicFramePr/>
          <p:nvPr/>
        </p:nvGraphicFramePr>
        <p:xfrm>
          <a:off x="349624" y="1584613"/>
          <a:ext cx="8229600" cy="5007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xmlns="" id="{D11752D0-F793-4293-AB94-0AB5F233B133}"/>
              </a:ext>
            </a:extLst>
          </p:cNvPr>
          <p:cNvSpPr txBox="1">
            <a:spLocks noChangeArrowheads="1"/>
          </p:cNvSpPr>
          <p:nvPr/>
        </p:nvSpPr>
        <p:spPr bwMode="auto">
          <a:xfrm>
            <a:off x="609600" y="533400"/>
            <a:ext cx="80772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400" b="1"/>
              <a:t>Chân thành cảm ơn!</a:t>
            </a:r>
          </a:p>
        </p:txBody>
      </p:sp>
      <p:pic>
        <p:nvPicPr>
          <p:cNvPr id="16387" name="Picture 4" descr="http://soyte.namdinh.gov.vn/Uploads/2020/2/6/4/vien-pasteur-paris-phap-tuyen-bo-nuoi-cay-thanh-cong-cac-chung-virus-corona-moi1580518909.jpg">
            <a:extLst>
              <a:ext uri="{FF2B5EF4-FFF2-40B4-BE49-F238E27FC236}">
                <a16:creationId xmlns:a16="http://schemas.microsoft.com/office/drawing/2014/main" xmlns="" id="{68A28CA9-EABC-4C7D-93E1-57AF3DB89B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7010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xmlns="" id="{589CDD6E-827D-417E-8E29-CEA73F04D32C}"/>
              </a:ext>
            </a:extLst>
          </p:cNvPr>
          <p:cNvSpPr>
            <a:spLocks noGrp="1"/>
          </p:cNvSpPr>
          <p:nvPr>
            <p:ph type="title"/>
          </p:nvPr>
        </p:nvSpPr>
        <p:spPr>
          <a:xfrm>
            <a:off x="457200" y="274638"/>
            <a:ext cx="8229600" cy="715962"/>
          </a:xfrm>
        </p:spPr>
        <p:txBody>
          <a:bodyPr/>
          <a:lstStyle/>
          <a:p>
            <a:r>
              <a:rPr lang="en-US" altLang="en-US" sz="3200" b="1">
                <a:solidFill>
                  <a:srgbClr val="FF3300"/>
                </a:solidFill>
              </a:rPr>
              <a:t>I. ĐẶC ĐIỂM CHUNG</a:t>
            </a:r>
            <a:endParaRPr lang="en-US" altLang="en-US"/>
          </a:p>
        </p:txBody>
      </p:sp>
      <p:sp>
        <p:nvSpPr>
          <p:cNvPr id="3075" name="Rectangle 4">
            <a:extLst>
              <a:ext uri="{FF2B5EF4-FFF2-40B4-BE49-F238E27FC236}">
                <a16:creationId xmlns:a16="http://schemas.microsoft.com/office/drawing/2014/main" xmlns="" id="{41B91C6C-85F2-434C-9588-E790359CB7D2}"/>
              </a:ext>
            </a:extLst>
          </p:cNvPr>
          <p:cNvSpPr>
            <a:spLocks noChangeArrowheads="1"/>
          </p:cNvSpPr>
          <p:nvPr/>
        </p:nvSpPr>
        <p:spPr bwMode="auto">
          <a:xfrm>
            <a:off x="228600" y="1066800"/>
            <a:ext cx="8763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pPr>
            <a:r>
              <a:rPr lang="en-US" altLang="en-US" sz="2000" b="1">
                <a:cs typeface="Times New Roman" panose="02020603050405020304" pitchFamily="18" charset="0"/>
              </a:rPr>
              <a:t>Bệnh viêm đường hô hấp cấp do chủng mới của vi rút Corona (nCoV) là bệnh truyền nhiễm cấp tính thuộc nhóm A.</a:t>
            </a:r>
          </a:p>
          <a:p>
            <a:pPr algn="just">
              <a:lnSpc>
                <a:spcPct val="150000"/>
              </a:lnSpc>
            </a:pPr>
            <a:r>
              <a:rPr lang="en-US" altLang="en-US" sz="2000" b="1">
                <a:cs typeface="Times New Roman" panose="02020603050405020304" pitchFamily="18" charset="0"/>
              </a:rPr>
              <a:t>Kể từ khi chùm ca bệnh ghi nhận tại thành phố Vũ Hán, Trung Quốc được báo cáo cho Tổ chức Y tế Thế giới, từ ngày 10/1 đến 5/2, đã có 24.552 trường hợp mắc, trong đó có 492 trường hợp tử vong. </a:t>
            </a:r>
          </a:p>
          <a:p>
            <a:pPr algn="just">
              <a:lnSpc>
                <a:spcPct val="150000"/>
              </a:lnSpc>
            </a:pPr>
            <a:r>
              <a:rPr lang="en-US" altLang="en-US" sz="2000" b="1">
                <a:cs typeface="Times New Roman" panose="02020603050405020304" pitchFamily="18" charset="0"/>
              </a:rPr>
              <a:t>Các trường hợp bệnh mắc đều là cư dân của thành phố Vũ Hán, chưa có bằng chứng rõ ràng của việc lây truyền từ người sang người, chưa ghi nhận trường hợp nhân viên y tế bị mắc bệnh.</a:t>
            </a:r>
          </a:p>
          <a:p>
            <a:pPr algn="just">
              <a:lnSpc>
                <a:spcPct val="150000"/>
              </a:lnSpc>
            </a:pPr>
            <a:r>
              <a:rPr lang="en-US" altLang="en-US" sz="2000" b="1">
                <a:cs typeface="Times New Roman" panose="02020603050405020304" pitchFamily="18" charset="0"/>
              </a:rPr>
              <a:t>Đến nay, bệnh chưa có thuốc điều trị đặc hiệu và vắc xin phòng bệnh.</a:t>
            </a:r>
            <a:endParaRPr lang="en-US" altLang="en-US" sz="2000" b="1"/>
          </a:p>
          <a:p>
            <a:pPr algn="just">
              <a:lnSpc>
                <a:spcPct val="150000"/>
              </a:lnSpc>
            </a:pPr>
            <a:endParaRPr lang="en-US" altLang="en-US" sz="2000" b="1">
              <a:cs typeface="Times New Roman" panose="02020603050405020304" pitchFamily="18" charset="0"/>
            </a:endParaRPr>
          </a:p>
          <a:p>
            <a:pPr algn="just">
              <a:lnSpc>
                <a:spcPct val="150000"/>
              </a:lnSpc>
            </a:pPr>
            <a:endParaRPr lang="en-US" altLang="en-US" sz="2000" b="1">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xmlns="" id="{28452ED9-6F70-49F4-BB75-26132F9B848E}"/>
              </a:ext>
            </a:extLst>
          </p:cNvPr>
          <p:cNvSpPr>
            <a:spLocks noGrp="1"/>
          </p:cNvSpPr>
          <p:nvPr>
            <p:ph type="title"/>
          </p:nvPr>
        </p:nvSpPr>
        <p:spPr/>
        <p:txBody>
          <a:bodyPr/>
          <a:lstStyle/>
          <a:p>
            <a:r>
              <a:rPr lang="en-US" altLang="en-US" sz="3200" b="1">
                <a:solidFill>
                  <a:srgbClr val="FF3300"/>
                </a:solidFill>
              </a:rPr>
              <a:t>II. HƯỚNG DẪN CÁCH LY</a:t>
            </a:r>
            <a:r>
              <a:rPr lang="en-US" altLang="en-US" b="1">
                <a:solidFill>
                  <a:srgbClr val="FF3300"/>
                </a:solidFill>
                <a:latin typeface="Tahoma" panose="020B0604030504040204" pitchFamily="34" charset="0"/>
              </a:rPr>
              <a:t/>
            </a:r>
            <a:br>
              <a:rPr lang="en-US" altLang="en-US" b="1">
                <a:solidFill>
                  <a:srgbClr val="FF3300"/>
                </a:solidFill>
                <a:latin typeface="Tahoma" panose="020B0604030504040204" pitchFamily="34" charset="0"/>
              </a:rPr>
            </a:br>
            <a:endParaRPr lang="en-US" altLang="en-US"/>
          </a:p>
        </p:txBody>
      </p:sp>
      <p:sp>
        <p:nvSpPr>
          <p:cNvPr id="5123" name="Rectangle 4">
            <a:extLst>
              <a:ext uri="{FF2B5EF4-FFF2-40B4-BE49-F238E27FC236}">
                <a16:creationId xmlns:a16="http://schemas.microsoft.com/office/drawing/2014/main" xmlns="" id="{AB8A99B9-E918-4E7C-9EF6-3C89ED218D42}"/>
              </a:ext>
            </a:extLst>
          </p:cNvPr>
          <p:cNvSpPr>
            <a:spLocks noChangeArrowheads="1"/>
          </p:cNvSpPr>
          <p:nvPr/>
        </p:nvSpPr>
        <p:spPr bwMode="auto">
          <a:xfrm>
            <a:off x="228600" y="2074863"/>
            <a:ext cx="8763000" cy="2538412"/>
          </a:xfrm>
          <a:prstGeom prst="rect">
            <a:avLst/>
          </a:prstGeom>
          <a:noFill/>
          <a:ln w="9525">
            <a:noFill/>
            <a:miter lim="800000"/>
            <a:headEnd/>
            <a:tailEnd/>
          </a:ln>
        </p:spPr>
        <p:txBody>
          <a:bodyPr anchor="ctr">
            <a:spAutoFit/>
          </a:bodyPr>
          <a:lstStyle/>
          <a:p>
            <a:pPr marL="457200" indent="-457200" algn="just">
              <a:spcBef>
                <a:spcPts val="600"/>
              </a:spcBef>
              <a:buFontTx/>
              <a:buAutoNum type="arabicPeriod"/>
              <a:defRPr/>
            </a:pPr>
            <a:r>
              <a:rPr lang="en-US" sz="2400" b="1" dirty="0" err="1">
                <a:solidFill>
                  <a:srgbClr val="FF0000"/>
                </a:solidFill>
                <a:latin typeface="Arial" charset="0"/>
                <a:cs typeface="Arial" charset="0"/>
              </a:rPr>
              <a:t>Mục</a:t>
            </a:r>
            <a:r>
              <a:rPr lang="en-US" sz="2400" b="1" dirty="0">
                <a:solidFill>
                  <a:srgbClr val="FF0000"/>
                </a:solidFill>
                <a:latin typeface="Arial" charset="0"/>
                <a:cs typeface="Arial" charset="0"/>
              </a:rPr>
              <a:t> </a:t>
            </a:r>
            <a:r>
              <a:rPr lang="en-US" sz="2400" b="1" dirty="0" err="1">
                <a:solidFill>
                  <a:srgbClr val="FF0000"/>
                </a:solidFill>
                <a:latin typeface="Arial" charset="0"/>
                <a:cs typeface="Arial" charset="0"/>
              </a:rPr>
              <a:t>đích</a:t>
            </a:r>
            <a:endParaRPr lang="en-US" sz="2400" b="1" dirty="0">
              <a:solidFill>
                <a:srgbClr val="FF0000"/>
              </a:solidFill>
              <a:latin typeface="Arial" charset="0"/>
              <a:cs typeface="Arial" charset="0"/>
            </a:endParaRPr>
          </a:p>
          <a:p>
            <a:pPr algn="just">
              <a:spcBef>
                <a:spcPts val="600"/>
              </a:spcBef>
              <a:defRPr/>
            </a:pPr>
            <a:r>
              <a:rPr lang="vi-VN" sz="2400" dirty="0">
                <a:latin typeface="Arial" charset="0"/>
                <a:cs typeface="Arial" charset="0"/>
              </a:rPr>
              <a:t>Ngăn chặn sự lây lan của bệnh viêm đường hô hấp cấp do chủng mới của vi rút Corona (nCoV).</a:t>
            </a:r>
            <a:endParaRPr lang="en-US" sz="2400" dirty="0">
              <a:latin typeface="Arial" charset="0"/>
              <a:cs typeface="Arial" charset="0"/>
            </a:endParaRPr>
          </a:p>
          <a:p>
            <a:pPr marL="457200" indent="-457200" algn="just">
              <a:spcBef>
                <a:spcPts val="600"/>
              </a:spcBef>
              <a:buFontTx/>
              <a:buAutoNum type="arabicPeriod" startAt="2"/>
              <a:defRPr/>
            </a:pPr>
            <a:r>
              <a:rPr lang="en-US" sz="2400" b="1" dirty="0" err="1">
                <a:solidFill>
                  <a:srgbClr val="FF0000"/>
                </a:solidFill>
                <a:latin typeface="Arial" charset="0"/>
                <a:cs typeface="Arial" charset="0"/>
              </a:rPr>
              <a:t>Hình</a:t>
            </a:r>
            <a:r>
              <a:rPr lang="en-US" sz="2400" b="1" dirty="0">
                <a:solidFill>
                  <a:srgbClr val="FF0000"/>
                </a:solidFill>
                <a:latin typeface="Arial" charset="0"/>
                <a:cs typeface="Arial" charset="0"/>
              </a:rPr>
              <a:t> </a:t>
            </a:r>
            <a:r>
              <a:rPr lang="en-US" sz="2400" b="1" dirty="0" err="1">
                <a:solidFill>
                  <a:srgbClr val="FF0000"/>
                </a:solidFill>
                <a:latin typeface="Arial" charset="0"/>
                <a:cs typeface="Arial" charset="0"/>
              </a:rPr>
              <a:t>thức</a:t>
            </a:r>
            <a:r>
              <a:rPr lang="en-US" sz="2400" b="1" dirty="0">
                <a:solidFill>
                  <a:srgbClr val="FF0000"/>
                </a:solidFill>
                <a:latin typeface="Arial" charset="0"/>
                <a:cs typeface="Arial" charset="0"/>
              </a:rPr>
              <a:t> </a:t>
            </a:r>
            <a:r>
              <a:rPr lang="en-US" sz="2400" b="1" dirty="0" err="1">
                <a:solidFill>
                  <a:srgbClr val="FF0000"/>
                </a:solidFill>
                <a:latin typeface="Arial" charset="0"/>
                <a:cs typeface="Arial" charset="0"/>
              </a:rPr>
              <a:t>cách</a:t>
            </a:r>
            <a:r>
              <a:rPr lang="en-US" sz="2400" b="1" dirty="0">
                <a:solidFill>
                  <a:srgbClr val="FF0000"/>
                </a:solidFill>
                <a:latin typeface="Arial" charset="0"/>
                <a:cs typeface="Arial" charset="0"/>
              </a:rPr>
              <a:t> </a:t>
            </a:r>
            <a:r>
              <a:rPr lang="en-US" sz="2400" b="1" dirty="0" err="1">
                <a:solidFill>
                  <a:srgbClr val="FF0000"/>
                </a:solidFill>
                <a:latin typeface="Arial" charset="0"/>
                <a:cs typeface="Arial" charset="0"/>
              </a:rPr>
              <a:t>ly</a:t>
            </a:r>
            <a:endParaRPr lang="en-US" sz="2400" b="1" dirty="0">
              <a:solidFill>
                <a:srgbClr val="FF0000"/>
              </a:solidFill>
              <a:latin typeface="Arial" charset="0"/>
              <a:cs typeface="Arial" charset="0"/>
            </a:endParaRPr>
          </a:p>
          <a:p>
            <a:pPr algn="just">
              <a:spcBef>
                <a:spcPts val="600"/>
              </a:spcBef>
              <a:defRPr/>
            </a:pPr>
            <a:r>
              <a:rPr lang="vi-VN" sz="2400" dirty="0">
                <a:latin typeface="Arial" charset="0"/>
                <a:cs typeface="Arial" charset="0"/>
              </a:rPr>
              <a:t>Cách ly y tế theo Luật Phòng chống bệnh truyền nhiễm năm 2007</a:t>
            </a:r>
            <a:endParaRPr lang="en-US" sz="2400" b="1" dirty="0">
              <a:solidFill>
                <a:srgbClr val="0000CC"/>
              </a:solidFill>
              <a:latin typeface="Arial" charset="0"/>
              <a:cs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xmlns="" id="{B04605BE-06F6-4EC9-A657-6D25711EC1E3}"/>
              </a:ext>
            </a:extLst>
          </p:cNvPr>
          <p:cNvSpPr>
            <a:spLocks noChangeArrowheads="1"/>
          </p:cNvSpPr>
          <p:nvPr/>
        </p:nvSpPr>
        <p:spPr bwMode="auto">
          <a:xfrm>
            <a:off x="228600" y="1676400"/>
            <a:ext cx="8763000"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ts val="600"/>
              </a:spcBef>
              <a:spcAft>
                <a:spcPts val="600"/>
              </a:spcAft>
            </a:pPr>
            <a:r>
              <a:rPr lang="en-US" altLang="en-US" sz="2000" b="1"/>
              <a:t>- </a:t>
            </a:r>
            <a:r>
              <a:rPr lang="vi-VN" altLang="en-US" sz="2000"/>
              <a:t>Sống trong cùng nhà, nơi lưu trú với trường hợp bệnh xác định hoặc trường hợp bệnh nghi ngờ trong thời gian mắc bệnh</a:t>
            </a:r>
            <a:endParaRPr lang="en-US" altLang="en-US" sz="2000"/>
          </a:p>
          <a:p>
            <a:pPr algn="just" eaLnBrk="1" hangingPunct="1">
              <a:spcBef>
                <a:spcPts val="600"/>
              </a:spcBef>
              <a:spcAft>
                <a:spcPts val="600"/>
              </a:spcAft>
            </a:pPr>
            <a:r>
              <a:rPr lang="en-US" altLang="en-US" sz="2000" b="1"/>
              <a:t>- </a:t>
            </a:r>
            <a:r>
              <a:rPr lang="vi-VN" altLang="en-US" sz="2000"/>
              <a:t>Cùng làm việc với trường hợp bệnh xác định hoặc trường hợp bệnh nghi ngờ trong thời gian mắc bệnh</a:t>
            </a:r>
            <a:r>
              <a:rPr lang="en-US" altLang="en-US" sz="2000" b="1"/>
              <a:t>.</a:t>
            </a:r>
          </a:p>
          <a:p>
            <a:pPr algn="just" eaLnBrk="1" hangingPunct="1">
              <a:spcBef>
                <a:spcPts val="600"/>
              </a:spcBef>
              <a:spcAft>
                <a:spcPts val="600"/>
              </a:spcAft>
            </a:pPr>
            <a:r>
              <a:rPr lang="en-US" altLang="en-US" sz="2000" b="1"/>
              <a:t>- </a:t>
            </a:r>
            <a:r>
              <a:rPr lang="vi-VN" altLang="en-US" sz="2000"/>
              <a:t>Cùng nhóm du lịch, đoàn công tác, nhóm vui chơi với trường hợp bệnh xác định hoặc trường hợp bệnh nghi ngờ trong thời gian mắc bệnh</a:t>
            </a:r>
            <a:r>
              <a:rPr lang="en-US" altLang="en-US" sz="2000" b="1"/>
              <a:t>.</a:t>
            </a:r>
          </a:p>
          <a:p>
            <a:pPr algn="just" eaLnBrk="1" hangingPunct="1">
              <a:spcBef>
                <a:spcPts val="600"/>
              </a:spcBef>
              <a:spcAft>
                <a:spcPts val="600"/>
              </a:spcAft>
            </a:pPr>
            <a:r>
              <a:rPr lang="en-US" altLang="en-US" sz="2000" b="1"/>
              <a:t>- </a:t>
            </a:r>
            <a:r>
              <a:rPr lang="vi-VN" altLang="en-US" sz="2000"/>
              <a:t>Có tiếp xúc gần trong vòng 2 mét với trường hợp bệnh xác định hoặc trường hợp bệnh nghi ngờ trong trong thời gian mắc bệnh ở bất kỳ tình huống nào</a:t>
            </a:r>
            <a:endParaRPr lang="en-US" altLang="en-US" sz="2000"/>
          </a:p>
          <a:p>
            <a:pPr algn="just" eaLnBrk="1" hangingPunct="1">
              <a:spcBef>
                <a:spcPts val="600"/>
              </a:spcBef>
              <a:spcAft>
                <a:spcPts val="600"/>
              </a:spcAft>
            </a:pPr>
            <a:r>
              <a:rPr lang="en-US" altLang="en-US" sz="2000" b="1"/>
              <a:t>- </a:t>
            </a:r>
            <a:r>
              <a:rPr lang="vi-VN" altLang="en-US" sz="2000"/>
              <a:t>Ngồi cùng hàng hoặc trước sau hai hàng ghế trên cùng một chuyến xe/toa tàu/máy bay với trường hợp bệnh xác định hoặc trường hợp bệnh nghi ngờ</a:t>
            </a:r>
            <a:r>
              <a:rPr lang="en-US" altLang="en-US" sz="2000"/>
              <a:t>.</a:t>
            </a:r>
          </a:p>
          <a:p>
            <a:pPr algn="just" eaLnBrk="1" hangingPunct="1">
              <a:spcBef>
                <a:spcPts val="600"/>
              </a:spcBef>
              <a:spcAft>
                <a:spcPts val="600"/>
              </a:spcAft>
            </a:pPr>
            <a:r>
              <a:rPr lang="en-US" altLang="en-US" sz="2000" b="1"/>
              <a:t>- </a:t>
            </a:r>
            <a:r>
              <a:rPr lang="vi-VN" altLang="en-US" sz="2000"/>
              <a:t>Người nước ngoài nhập cảnh vào Việt Nam từ Trung Quốc hoặc từng đi qua Trung Quốc (trừ tỉnh Hồ Bắc) trong vòng 14 ngày kể từ ngày nhập cảnh</a:t>
            </a:r>
            <a:endParaRPr lang="en-US" altLang="en-US" sz="2000" b="1"/>
          </a:p>
        </p:txBody>
      </p:sp>
      <p:sp>
        <p:nvSpPr>
          <p:cNvPr id="5123" name="Rectangle 3">
            <a:extLst>
              <a:ext uri="{FF2B5EF4-FFF2-40B4-BE49-F238E27FC236}">
                <a16:creationId xmlns:a16="http://schemas.microsoft.com/office/drawing/2014/main" xmlns="" id="{D7A49444-A90E-4B13-8DEF-F2984E88B952}"/>
              </a:ext>
            </a:extLst>
          </p:cNvPr>
          <p:cNvSpPr>
            <a:spLocks noChangeArrowheads="1"/>
          </p:cNvSpPr>
          <p:nvPr/>
        </p:nvSpPr>
        <p:spPr bwMode="auto">
          <a:xfrm>
            <a:off x="246063" y="381000"/>
            <a:ext cx="8153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FF3300"/>
                </a:solidFill>
              </a:rPr>
              <a:t>III. ĐỐI TƯỢNG CÁCH LY </a:t>
            </a:r>
            <a:r>
              <a:rPr lang="en-US" altLang="en-US" sz="2400" b="1">
                <a:solidFill>
                  <a:srgbClr val="FF0000"/>
                </a:solidFill>
              </a:rPr>
              <a:t>(</a:t>
            </a:r>
            <a:r>
              <a:rPr lang="vi-VN" altLang="en-US" sz="2400">
                <a:solidFill>
                  <a:srgbClr val="FF0000"/>
                </a:solidFill>
              </a:rPr>
              <a:t>Những người không có các triệu chứng nghi nhiễm nCoV (ho, sốt, khó thở) và có một trong những yếu tố</a:t>
            </a:r>
            <a:r>
              <a:rPr lang="en-US" altLang="en-US" sz="2400">
                <a:solidFill>
                  <a:srgbClr val="FF0000"/>
                </a:solidFill>
              </a:rPr>
              <a:t>)</a:t>
            </a:r>
            <a:endParaRPr lang="en-US" altLang="en-US" sz="2400" b="1">
              <a:solidFill>
                <a:srgbClr val="FF0000"/>
              </a:solidFill>
            </a:endParaRPr>
          </a:p>
          <a:p>
            <a:pPr eaLnBrk="1" hangingPunct="1"/>
            <a:r>
              <a:rPr lang="en-US" altLang="en-US" b="1">
                <a:solidFill>
                  <a:srgbClr val="FF3300"/>
                </a:solidFill>
                <a:latin typeface="Tahoma" panose="020B0604030504040204" pitchFamily="34" charset="0"/>
              </a:rPr>
              <a:t/>
            </a:r>
            <a:br>
              <a:rPr lang="en-US" altLang="en-US" b="1">
                <a:solidFill>
                  <a:srgbClr val="FF3300"/>
                </a:solidFill>
                <a:latin typeface="Tahoma" panose="020B0604030504040204" pitchFamily="34" charset="0"/>
              </a:rPr>
            </a:b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xmlns="" id="{71C8B867-5722-42B2-9FF5-E62B543EEB7F}"/>
              </a:ext>
            </a:extLst>
          </p:cNvPr>
          <p:cNvSpPr>
            <a:spLocks noGrp="1"/>
          </p:cNvSpPr>
          <p:nvPr>
            <p:ph type="title"/>
          </p:nvPr>
        </p:nvSpPr>
        <p:spPr/>
        <p:txBody>
          <a:bodyPr/>
          <a:lstStyle/>
          <a:p>
            <a:pPr algn="l"/>
            <a:r>
              <a:rPr lang="en-US" altLang="en-US" sz="3200" b="1">
                <a:solidFill>
                  <a:srgbClr val="FF3300"/>
                </a:solidFill>
              </a:rPr>
              <a:t>IV. THỜI GIAN CÁCH LY</a:t>
            </a:r>
            <a:r>
              <a:rPr lang="en-US" altLang="en-US" b="1">
                <a:solidFill>
                  <a:srgbClr val="FF3300"/>
                </a:solidFill>
                <a:latin typeface="Tahoma" panose="020B0604030504040204" pitchFamily="34" charset="0"/>
              </a:rPr>
              <a:t/>
            </a:r>
            <a:br>
              <a:rPr lang="en-US" altLang="en-US" b="1">
                <a:solidFill>
                  <a:srgbClr val="FF3300"/>
                </a:solidFill>
                <a:latin typeface="Tahoma" panose="020B0604030504040204" pitchFamily="34" charset="0"/>
              </a:rPr>
            </a:br>
            <a:endParaRPr lang="en-US" altLang="en-US"/>
          </a:p>
        </p:txBody>
      </p:sp>
      <p:graphicFrame>
        <p:nvGraphicFramePr>
          <p:cNvPr id="2" name="Diagram 1">
            <a:extLst>
              <a:ext uri="{FF2B5EF4-FFF2-40B4-BE49-F238E27FC236}">
                <a16:creationId xmlns:a16="http://schemas.microsoft.com/office/drawing/2014/main" xmlns="" id="{0C654584-417B-477C-A8F5-36DA21F97F75}"/>
              </a:ext>
            </a:extLst>
          </p:cNvPr>
          <p:cNvGraphicFramePr/>
          <p:nvPr/>
        </p:nvGraphicFramePr>
        <p:xfrm>
          <a:off x="533400" y="1371600"/>
          <a:ext cx="8077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xmlns="" id="{21C00F90-D6D1-4C3B-AB00-E35AB933EE9E}"/>
              </a:ext>
            </a:extLst>
          </p:cNvPr>
          <p:cNvSpPr>
            <a:spLocks noGrp="1"/>
          </p:cNvSpPr>
          <p:nvPr>
            <p:ph type="title"/>
          </p:nvPr>
        </p:nvSpPr>
        <p:spPr/>
        <p:txBody>
          <a:bodyPr/>
          <a:lstStyle/>
          <a:p>
            <a:pPr algn="l"/>
            <a:r>
              <a:rPr lang="en-US" altLang="en-US" sz="3200" b="1">
                <a:solidFill>
                  <a:srgbClr val="FF3300"/>
                </a:solidFill>
              </a:rPr>
              <a:t>V. TỔ CHỨC THỰC HIỆN CÁCH LY</a:t>
            </a:r>
            <a:r>
              <a:rPr lang="en-US" altLang="en-US" b="1">
                <a:solidFill>
                  <a:srgbClr val="FF3300"/>
                </a:solidFill>
                <a:latin typeface="Tahoma" panose="020B0604030504040204" pitchFamily="34" charset="0"/>
              </a:rPr>
              <a:t/>
            </a:r>
            <a:br>
              <a:rPr lang="en-US" altLang="en-US" b="1">
                <a:solidFill>
                  <a:srgbClr val="FF3300"/>
                </a:solidFill>
                <a:latin typeface="Tahoma" panose="020B0604030504040204" pitchFamily="34" charset="0"/>
              </a:rPr>
            </a:br>
            <a:endParaRPr lang="en-US" altLang="en-US"/>
          </a:p>
        </p:txBody>
      </p:sp>
      <p:sp>
        <p:nvSpPr>
          <p:cNvPr id="7171" name="Rectangle 4">
            <a:extLst>
              <a:ext uri="{FF2B5EF4-FFF2-40B4-BE49-F238E27FC236}">
                <a16:creationId xmlns:a16="http://schemas.microsoft.com/office/drawing/2014/main" xmlns="" id="{11164812-22B8-4A57-8D43-E5E868040851}"/>
              </a:ext>
            </a:extLst>
          </p:cNvPr>
          <p:cNvSpPr>
            <a:spLocks noChangeArrowheads="1"/>
          </p:cNvSpPr>
          <p:nvPr/>
        </p:nvSpPr>
        <p:spPr bwMode="auto">
          <a:xfrm>
            <a:off x="381000" y="914400"/>
            <a:ext cx="8763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ts val="600"/>
              </a:spcBef>
              <a:spcAft>
                <a:spcPts val="600"/>
              </a:spcAft>
            </a:pPr>
            <a:r>
              <a:rPr lang="en-US" altLang="en-US" sz="2200" b="1">
                <a:solidFill>
                  <a:srgbClr val="FF3300"/>
                </a:solidFill>
              </a:rPr>
              <a:t>5.1. Cán bộ Y tế</a:t>
            </a:r>
          </a:p>
        </p:txBody>
      </p:sp>
      <p:graphicFrame>
        <p:nvGraphicFramePr>
          <p:cNvPr id="3" name="Diagram 2">
            <a:extLst>
              <a:ext uri="{FF2B5EF4-FFF2-40B4-BE49-F238E27FC236}">
                <a16:creationId xmlns:a16="http://schemas.microsoft.com/office/drawing/2014/main" xmlns="" id="{052F530B-9CCA-48A1-B795-1F5FE110CBD7}"/>
              </a:ext>
            </a:extLst>
          </p:cNvPr>
          <p:cNvGraphicFramePr/>
          <p:nvPr/>
        </p:nvGraphicFramePr>
        <p:xfrm>
          <a:off x="228600" y="1345287"/>
          <a:ext cx="8610600" cy="5333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xmlns="" id="{0A2D64A1-B8F1-4FDF-AAFC-64035E8E31FB}"/>
              </a:ext>
            </a:extLst>
          </p:cNvPr>
          <p:cNvSpPr>
            <a:spLocks noGrp="1"/>
          </p:cNvSpPr>
          <p:nvPr>
            <p:ph type="title"/>
          </p:nvPr>
        </p:nvSpPr>
        <p:spPr/>
        <p:txBody>
          <a:bodyPr/>
          <a:lstStyle/>
          <a:p>
            <a:pPr algn="l"/>
            <a:r>
              <a:rPr lang="en-US" altLang="en-US" sz="3200" b="1">
                <a:solidFill>
                  <a:srgbClr val="FF3300"/>
                </a:solidFill>
              </a:rPr>
              <a:t>V. TỔ CHỨC THỰC HIỆN CÁCH LY (tt)</a:t>
            </a:r>
            <a:r>
              <a:rPr lang="en-US" altLang="en-US" b="1">
                <a:solidFill>
                  <a:srgbClr val="FF3300"/>
                </a:solidFill>
                <a:latin typeface="Tahoma" panose="020B0604030504040204" pitchFamily="34" charset="0"/>
              </a:rPr>
              <a:t/>
            </a:r>
            <a:br>
              <a:rPr lang="en-US" altLang="en-US" b="1">
                <a:solidFill>
                  <a:srgbClr val="FF3300"/>
                </a:solidFill>
                <a:latin typeface="Tahoma" panose="020B0604030504040204" pitchFamily="34" charset="0"/>
              </a:rPr>
            </a:br>
            <a:endParaRPr lang="en-US" altLang="en-US"/>
          </a:p>
        </p:txBody>
      </p:sp>
      <p:sp>
        <p:nvSpPr>
          <p:cNvPr id="8195" name="Rectangle 4">
            <a:extLst>
              <a:ext uri="{FF2B5EF4-FFF2-40B4-BE49-F238E27FC236}">
                <a16:creationId xmlns:a16="http://schemas.microsoft.com/office/drawing/2014/main" xmlns="" id="{5E8EEE44-8A98-4EBA-887D-344033718FFF}"/>
              </a:ext>
            </a:extLst>
          </p:cNvPr>
          <p:cNvSpPr>
            <a:spLocks noChangeArrowheads="1"/>
          </p:cNvSpPr>
          <p:nvPr/>
        </p:nvSpPr>
        <p:spPr bwMode="auto">
          <a:xfrm>
            <a:off x="381000" y="914400"/>
            <a:ext cx="8763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ts val="600"/>
              </a:spcBef>
              <a:spcAft>
                <a:spcPts val="600"/>
              </a:spcAft>
            </a:pPr>
            <a:r>
              <a:rPr lang="en-US" altLang="en-US" sz="2200" b="1">
                <a:solidFill>
                  <a:srgbClr val="FF3300"/>
                </a:solidFill>
              </a:rPr>
              <a:t>5.1. Cán bộ Y tế</a:t>
            </a:r>
          </a:p>
        </p:txBody>
      </p:sp>
      <p:graphicFrame>
        <p:nvGraphicFramePr>
          <p:cNvPr id="3" name="Diagram 2">
            <a:extLst>
              <a:ext uri="{FF2B5EF4-FFF2-40B4-BE49-F238E27FC236}">
                <a16:creationId xmlns:a16="http://schemas.microsoft.com/office/drawing/2014/main" xmlns="" id="{B6DD7BF9-A343-4151-9BDD-42221BB03208}"/>
              </a:ext>
            </a:extLst>
          </p:cNvPr>
          <p:cNvGraphicFramePr/>
          <p:nvPr/>
        </p:nvGraphicFramePr>
        <p:xfrm>
          <a:off x="228600" y="1345287"/>
          <a:ext cx="8610600" cy="5333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xmlns="" id="{1CEAD5E7-8C12-4C28-9B89-315AB2193D35}"/>
              </a:ext>
            </a:extLst>
          </p:cNvPr>
          <p:cNvSpPr>
            <a:spLocks noGrp="1"/>
          </p:cNvSpPr>
          <p:nvPr>
            <p:ph type="title"/>
          </p:nvPr>
        </p:nvSpPr>
        <p:spPr/>
        <p:txBody>
          <a:bodyPr/>
          <a:lstStyle/>
          <a:p>
            <a:pPr algn="l"/>
            <a:r>
              <a:rPr lang="en-US" altLang="en-US" sz="3200" b="1">
                <a:solidFill>
                  <a:srgbClr val="FF3300"/>
                </a:solidFill>
              </a:rPr>
              <a:t>V. TỔ CHỨC THỰC HIỆN CÁCH LY (tt)</a:t>
            </a:r>
            <a:r>
              <a:rPr lang="en-US" altLang="en-US" b="1">
                <a:solidFill>
                  <a:srgbClr val="FF3300"/>
                </a:solidFill>
                <a:latin typeface="Tahoma" panose="020B0604030504040204" pitchFamily="34" charset="0"/>
              </a:rPr>
              <a:t/>
            </a:r>
            <a:br>
              <a:rPr lang="en-US" altLang="en-US" b="1">
                <a:solidFill>
                  <a:srgbClr val="FF3300"/>
                </a:solidFill>
                <a:latin typeface="Tahoma" panose="020B0604030504040204" pitchFamily="34" charset="0"/>
              </a:rPr>
            </a:br>
            <a:endParaRPr lang="en-US" altLang="en-US"/>
          </a:p>
        </p:txBody>
      </p:sp>
      <p:sp>
        <p:nvSpPr>
          <p:cNvPr id="9219" name="Rectangle 4">
            <a:extLst>
              <a:ext uri="{FF2B5EF4-FFF2-40B4-BE49-F238E27FC236}">
                <a16:creationId xmlns:a16="http://schemas.microsoft.com/office/drawing/2014/main" xmlns="" id="{0965788C-7CFB-4157-AF74-825A35CEDFA3}"/>
              </a:ext>
            </a:extLst>
          </p:cNvPr>
          <p:cNvSpPr>
            <a:spLocks noChangeArrowheads="1"/>
          </p:cNvSpPr>
          <p:nvPr/>
        </p:nvSpPr>
        <p:spPr bwMode="auto">
          <a:xfrm>
            <a:off x="381000" y="914400"/>
            <a:ext cx="8763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ts val="600"/>
              </a:spcBef>
              <a:spcAft>
                <a:spcPts val="600"/>
              </a:spcAft>
            </a:pPr>
            <a:r>
              <a:rPr lang="en-US" altLang="en-US" sz="2200" b="1">
                <a:solidFill>
                  <a:srgbClr val="FF3300"/>
                </a:solidFill>
              </a:rPr>
              <a:t>5.1. Cán bộ Y tế</a:t>
            </a:r>
          </a:p>
        </p:txBody>
      </p:sp>
      <p:graphicFrame>
        <p:nvGraphicFramePr>
          <p:cNvPr id="3" name="Diagram 2">
            <a:extLst>
              <a:ext uri="{FF2B5EF4-FFF2-40B4-BE49-F238E27FC236}">
                <a16:creationId xmlns:a16="http://schemas.microsoft.com/office/drawing/2014/main" xmlns="" id="{35C7D3FF-CAC6-4577-A9BE-6CD018E04C9C}"/>
              </a:ext>
            </a:extLst>
          </p:cNvPr>
          <p:cNvGraphicFramePr/>
          <p:nvPr/>
        </p:nvGraphicFramePr>
        <p:xfrm>
          <a:off x="228600" y="1345287"/>
          <a:ext cx="8610600" cy="5333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xmlns="" id="{4A5206B9-3CAC-4F7F-902C-DE5DEF9E853E}"/>
              </a:ext>
            </a:extLst>
          </p:cNvPr>
          <p:cNvSpPr>
            <a:spLocks noGrp="1"/>
          </p:cNvSpPr>
          <p:nvPr>
            <p:ph type="title"/>
          </p:nvPr>
        </p:nvSpPr>
        <p:spPr/>
        <p:txBody>
          <a:bodyPr/>
          <a:lstStyle/>
          <a:p>
            <a:pPr algn="l"/>
            <a:r>
              <a:rPr lang="en-US" altLang="en-US" sz="3200" b="1">
                <a:solidFill>
                  <a:srgbClr val="FF3300"/>
                </a:solidFill>
              </a:rPr>
              <a:t>V. TỔ CHỨC THỰC HIỆN CÁCH LY (tt)</a:t>
            </a:r>
            <a:r>
              <a:rPr lang="en-US" altLang="en-US" b="1">
                <a:solidFill>
                  <a:srgbClr val="FF3300"/>
                </a:solidFill>
                <a:latin typeface="Tahoma" panose="020B0604030504040204" pitchFamily="34" charset="0"/>
              </a:rPr>
              <a:t/>
            </a:r>
            <a:br>
              <a:rPr lang="en-US" altLang="en-US" b="1">
                <a:solidFill>
                  <a:srgbClr val="FF3300"/>
                </a:solidFill>
                <a:latin typeface="Tahoma" panose="020B0604030504040204" pitchFamily="34" charset="0"/>
              </a:rPr>
            </a:br>
            <a:endParaRPr lang="en-US" altLang="en-US"/>
          </a:p>
        </p:txBody>
      </p:sp>
      <p:sp>
        <p:nvSpPr>
          <p:cNvPr id="10243" name="Rectangle 4">
            <a:extLst>
              <a:ext uri="{FF2B5EF4-FFF2-40B4-BE49-F238E27FC236}">
                <a16:creationId xmlns:a16="http://schemas.microsoft.com/office/drawing/2014/main" xmlns="" id="{6672E766-6F21-4A0C-A6A6-ECD0D98E0CCD}"/>
              </a:ext>
            </a:extLst>
          </p:cNvPr>
          <p:cNvSpPr>
            <a:spLocks noChangeArrowheads="1"/>
          </p:cNvSpPr>
          <p:nvPr/>
        </p:nvSpPr>
        <p:spPr bwMode="auto">
          <a:xfrm>
            <a:off x="381000" y="914400"/>
            <a:ext cx="87630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ts val="600"/>
              </a:spcBef>
              <a:spcAft>
                <a:spcPts val="600"/>
              </a:spcAft>
            </a:pPr>
            <a:r>
              <a:rPr lang="en-US" altLang="en-US" sz="2200" b="1">
                <a:solidFill>
                  <a:srgbClr val="FF3300"/>
                </a:solidFill>
              </a:rPr>
              <a:t>5.1. Cán bộ Y tế</a:t>
            </a:r>
          </a:p>
        </p:txBody>
      </p:sp>
      <p:graphicFrame>
        <p:nvGraphicFramePr>
          <p:cNvPr id="3" name="Diagram 2">
            <a:extLst>
              <a:ext uri="{FF2B5EF4-FFF2-40B4-BE49-F238E27FC236}">
                <a16:creationId xmlns:a16="http://schemas.microsoft.com/office/drawing/2014/main" xmlns="" id="{6188ECBB-FCE7-47DD-89A9-A45801CC1F5A}"/>
              </a:ext>
            </a:extLst>
          </p:cNvPr>
          <p:cNvGraphicFramePr/>
          <p:nvPr/>
        </p:nvGraphicFramePr>
        <p:xfrm>
          <a:off x="228600" y="1345287"/>
          <a:ext cx="8610600" cy="5333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6897</TotalTime>
  <Words>1280</Words>
  <Application>Microsoft Office PowerPoint</Application>
  <PresentationFormat>On-screen Show (4:3)</PresentationFormat>
  <Paragraphs>91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Default Design</vt:lpstr>
      <vt:lpstr>PowerPoint Presentation</vt:lpstr>
      <vt:lpstr>I. ĐẶC ĐIỂM CHUNG</vt:lpstr>
      <vt:lpstr>II. HƯỚNG DẪN CÁCH LY </vt:lpstr>
      <vt:lpstr>PowerPoint Presentation</vt:lpstr>
      <vt:lpstr>IV. THỜI GIAN CÁCH LY </vt:lpstr>
      <vt:lpstr>V. TỔ CHỨC THỰC HIỆN CÁCH LY </vt:lpstr>
      <vt:lpstr>V. TỔ CHỨC THỰC HIỆN CÁCH LY (tt) </vt:lpstr>
      <vt:lpstr>V. TỔ CHỨC THỰC HIỆN CÁCH LY (tt) </vt:lpstr>
      <vt:lpstr>V. TỔ CHỨC THỰC HIỆN CÁCH LY (tt) </vt:lpstr>
      <vt:lpstr>V. TỔ CHỨC THỰC HIỆN CÁCH LY (tt) </vt:lpstr>
      <vt:lpstr>V. TỔ CHỨC THỰC HIỆN CÁCH LY (tt) </vt:lpstr>
      <vt:lpstr>V. TỔ CHỨC THỰC HIỆN CÁCH LY (tt) </vt:lpstr>
      <vt:lpstr>V. TỔ CHỨC THỰC HIỆN CÁCH LY (tt) </vt:lpstr>
      <vt:lpstr>V. TỔ CHỨC THỰC HIỆN CÁCH LY (tt) </vt:lpstr>
      <vt:lpstr>PowerPoint Presentation</vt:lpstr>
    </vt:vector>
  </TitlesOfParts>
  <Company>VietForum.vn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SƠ KẾT 8 THÁNG PHÒNG CHỐNG SỐT RÉT GIA LAI</dc:title>
  <dc:creator>lebakong</dc:creator>
  <cp:lastModifiedBy>Windows User</cp:lastModifiedBy>
  <cp:revision>244</cp:revision>
  <dcterms:created xsi:type="dcterms:W3CDTF">2013-09-12T16:42:36Z</dcterms:created>
  <dcterms:modified xsi:type="dcterms:W3CDTF">2020-10-05T04:39:54Z</dcterms:modified>
</cp:coreProperties>
</file>