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09" r:id="rId8"/>
    <p:sldId id="312" r:id="rId9"/>
    <p:sldId id="313" r:id="rId10"/>
    <p:sldId id="314" r:id="rId11"/>
    <p:sldId id="315" r:id="rId12"/>
    <p:sldId id="316" r:id="rId13"/>
    <p:sldId id="317" r:id="rId14"/>
    <p:sldId id="322" r:id="rId15"/>
    <p:sldId id="321" r:id="rId16"/>
    <p:sldId id="318" r:id="rId17"/>
    <p:sldId id="324" r:id="rId18"/>
    <p:sldId id="325" r:id="rId19"/>
    <p:sldId id="326" r:id="rId20"/>
    <p:sldId id="327" r:id="rId21"/>
    <p:sldId id="32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50F3D5-462F-49BC-9152-6C94C86F6D58}" v="9" dt="2023-06-09T06:17:58.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vijayalakshmiat@outlook.com" userId="4e18b19f779a6a2d" providerId="LiveId" clId="{7350F3D5-462F-49BC-9152-6C94C86F6D58}"/>
    <pc:docChg chg="undo custSel addSld delSld modSld sldOrd">
      <pc:chgData name="srivijayalakshmiat@outlook.com" userId="4e18b19f779a6a2d" providerId="LiveId" clId="{7350F3D5-462F-49BC-9152-6C94C86F6D58}" dt="2023-06-10T14:45:00.400" v="949" actId="2696"/>
      <pc:docMkLst>
        <pc:docMk/>
      </pc:docMkLst>
      <pc:sldChg chg="modSp mod">
        <pc:chgData name="srivijayalakshmiat@outlook.com" userId="4e18b19f779a6a2d" providerId="LiveId" clId="{7350F3D5-462F-49BC-9152-6C94C86F6D58}" dt="2023-06-08T07:02:08.341" v="860" actId="2711"/>
        <pc:sldMkLst>
          <pc:docMk/>
          <pc:sldMk cId="3801163691" sldId="310"/>
        </pc:sldMkLst>
        <pc:spChg chg="mod">
          <ac:chgData name="srivijayalakshmiat@outlook.com" userId="4e18b19f779a6a2d" providerId="LiveId" clId="{7350F3D5-462F-49BC-9152-6C94C86F6D58}" dt="2023-06-08T07:02:08.341" v="860" actId="2711"/>
          <ac:spMkLst>
            <pc:docMk/>
            <pc:sldMk cId="3801163691" sldId="310"/>
            <ac:spMk id="3" creationId="{D40DE2F4-57E4-1E80-1110-6004C1028D41}"/>
          </ac:spMkLst>
        </pc:spChg>
      </pc:sldChg>
      <pc:sldChg chg="modSp mod">
        <pc:chgData name="srivijayalakshmiat@outlook.com" userId="4e18b19f779a6a2d" providerId="LiveId" clId="{7350F3D5-462F-49BC-9152-6C94C86F6D58}" dt="2023-06-09T04:36:42.194" v="888" actId="20577"/>
        <pc:sldMkLst>
          <pc:docMk/>
          <pc:sldMk cId="855666217" sldId="312"/>
        </pc:sldMkLst>
        <pc:spChg chg="mod">
          <ac:chgData name="srivijayalakshmiat@outlook.com" userId="4e18b19f779a6a2d" providerId="LiveId" clId="{7350F3D5-462F-49BC-9152-6C94C86F6D58}" dt="2023-06-09T04:36:42.194" v="888" actId="20577"/>
          <ac:spMkLst>
            <pc:docMk/>
            <pc:sldMk cId="855666217" sldId="312"/>
            <ac:spMk id="3" creationId="{61A85466-949F-EE5E-879B-77173FC60090}"/>
          </ac:spMkLst>
        </pc:spChg>
      </pc:sldChg>
      <pc:sldChg chg="modSp mod">
        <pc:chgData name="srivijayalakshmiat@outlook.com" userId="4e18b19f779a6a2d" providerId="LiveId" clId="{7350F3D5-462F-49BC-9152-6C94C86F6D58}" dt="2023-06-09T06:17:01.328" v="932" actId="20577"/>
        <pc:sldMkLst>
          <pc:docMk/>
          <pc:sldMk cId="1009791025" sldId="313"/>
        </pc:sldMkLst>
        <pc:spChg chg="mod">
          <ac:chgData name="srivijayalakshmiat@outlook.com" userId="4e18b19f779a6a2d" providerId="LiveId" clId="{7350F3D5-462F-49BC-9152-6C94C86F6D58}" dt="2023-06-09T06:17:01.328" v="932" actId="20577"/>
          <ac:spMkLst>
            <pc:docMk/>
            <pc:sldMk cId="1009791025" sldId="313"/>
            <ac:spMk id="3" creationId="{2C0E77EA-E812-E3A1-5C37-F994694D7D07}"/>
          </ac:spMkLst>
        </pc:spChg>
      </pc:sldChg>
      <pc:sldChg chg="modSp mod">
        <pc:chgData name="srivijayalakshmiat@outlook.com" userId="4e18b19f779a6a2d" providerId="LiveId" clId="{7350F3D5-462F-49BC-9152-6C94C86F6D58}" dt="2023-06-09T06:12:24.743" v="893" actId="207"/>
        <pc:sldMkLst>
          <pc:docMk/>
          <pc:sldMk cId="3952341675" sldId="315"/>
        </pc:sldMkLst>
        <pc:spChg chg="mod">
          <ac:chgData name="srivijayalakshmiat@outlook.com" userId="4e18b19f779a6a2d" providerId="LiveId" clId="{7350F3D5-462F-49BC-9152-6C94C86F6D58}" dt="2023-06-09T06:12:24.743" v="893" actId="207"/>
          <ac:spMkLst>
            <pc:docMk/>
            <pc:sldMk cId="3952341675" sldId="315"/>
            <ac:spMk id="4" creationId="{0988CFCD-7CBB-2AEC-326A-9EADC4EC99A4}"/>
          </ac:spMkLst>
        </pc:spChg>
        <pc:spChg chg="mod">
          <ac:chgData name="srivijayalakshmiat@outlook.com" userId="4e18b19f779a6a2d" providerId="LiveId" clId="{7350F3D5-462F-49BC-9152-6C94C86F6D58}" dt="2023-06-09T06:12:12.658" v="892" actId="207"/>
          <ac:spMkLst>
            <pc:docMk/>
            <pc:sldMk cId="3952341675" sldId="315"/>
            <ac:spMk id="6" creationId="{7B868D52-F1E8-290D-D059-C4A1006CF22F}"/>
          </ac:spMkLst>
        </pc:spChg>
      </pc:sldChg>
      <pc:sldChg chg="modSp mod">
        <pc:chgData name="srivijayalakshmiat@outlook.com" userId="4e18b19f779a6a2d" providerId="LiveId" clId="{7350F3D5-462F-49BC-9152-6C94C86F6D58}" dt="2023-06-08T06:42:49.083" v="759" actId="20577"/>
        <pc:sldMkLst>
          <pc:docMk/>
          <pc:sldMk cId="943970067" sldId="316"/>
        </pc:sldMkLst>
        <pc:spChg chg="mod">
          <ac:chgData name="srivijayalakshmiat@outlook.com" userId="4e18b19f779a6a2d" providerId="LiveId" clId="{7350F3D5-462F-49BC-9152-6C94C86F6D58}" dt="2023-06-08T06:42:49.083" v="759" actId="20577"/>
          <ac:spMkLst>
            <pc:docMk/>
            <pc:sldMk cId="943970067" sldId="316"/>
            <ac:spMk id="3" creationId="{DA9008B2-86CB-2C1D-52AB-4C20BB394CCE}"/>
          </ac:spMkLst>
        </pc:spChg>
      </pc:sldChg>
      <pc:sldChg chg="addSp modSp mod">
        <pc:chgData name="srivijayalakshmiat@outlook.com" userId="4e18b19f779a6a2d" providerId="LiveId" clId="{7350F3D5-462F-49BC-9152-6C94C86F6D58}" dt="2023-06-08T06:45:07.322" v="761" actId="1036"/>
        <pc:sldMkLst>
          <pc:docMk/>
          <pc:sldMk cId="3382993240" sldId="317"/>
        </pc:sldMkLst>
        <pc:spChg chg="add mod">
          <ac:chgData name="srivijayalakshmiat@outlook.com" userId="4e18b19f779a6a2d" providerId="LiveId" clId="{7350F3D5-462F-49BC-9152-6C94C86F6D58}" dt="2023-06-06T03:47:25.137" v="223" actId="2085"/>
          <ac:spMkLst>
            <pc:docMk/>
            <pc:sldMk cId="3382993240" sldId="317"/>
            <ac:spMk id="4" creationId="{E2C5A354-E2AE-0293-DE0E-443834C994E7}"/>
          </ac:spMkLst>
        </pc:spChg>
        <pc:spChg chg="mod">
          <ac:chgData name="srivijayalakshmiat@outlook.com" userId="4e18b19f779a6a2d" providerId="LiveId" clId="{7350F3D5-462F-49BC-9152-6C94C86F6D58}" dt="2023-06-06T03:27:53.911" v="39" actId="1076"/>
          <ac:spMkLst>
            <pc:docMk/>
            <pc:sldMk cId="3382993240" sldId="317"/>
            <ac:spMk id="5" creationId="{0EE7B573-B223-444D-7F88-5BB81104CF20}"/>
          </ac:spMkLst>
        </pc:spChg>
        <pc:picChg chg="add mod">
          <ac:chgData name="srivijayalakshmiat@outlook.com" userId="4e18b19f779a6a2d" providerId="LiveId" clId="{7350F3D5-462F-49BC-9152-6C94C86F6D58}" dt="2023-06-08T06:45:07.322" v="761" actId="1036"/>
          <ac:picMkLst>
            <pc:docMk/>
            <pc:sldMk cId="3382993240" sldId="317"/>
            <ac:picMk id="3" creationId="{630A1C31-F435-A663-EFAB-474EE3D8CA30}"/>
          </ac:picMkLst>
        </pc:picChg>
      </pc:sldChg>
      <pc:sldChg chg="addSp delSp modSp mod">
        <pc:chgData name="srivijayalakshmiat@outlook.com" userId="4e18b19f779a6a2d" providerId="LiveId" clId="{7350F3D5-462F-49BC-9152-6C94C86F6D58}" dt="2023-06-06T03:46:53.134" v="217" actId="2085"/>
        <pc:sldMkLst>
          <pc:docMk/>
          <pc:sldMk cId="3551846884" sldId="318"/>
        </pc:sldMkLst>
        <pc:spChg chg="mod">
          <ac:chgData name="srivijayalakshmiat@outlook.com" userId="4e18b19f779a6a2d" providerId="LiveId" clId="{7350F3D5-462F-49BC-9152-6C94C86F6D58}" dt="2023-06-06T03:37:10.910" v="101" actId="20577"/>
          <ac:spMkLst>
            <pc:docMk/>
            <pc:sldMk cId="3551846884" sldId="318"/>
            <ac:spMk id="3" creationId="{49CC9F1D-AA3A-DEAC-70F1-A05EF38915F9}"/>
          </ac:spMkLst>
        </pc:spChg>
        <pc:spChg chg="add mod">
          <ac:chgData name="srivijayalakshmiat@outlook.com" userId="4e18b19f779a6a2d" providerId="LiveId" clId="{7350F3D5-462F-49BC-9152-6C94C86F6D58}" dt="2023-06-06T03:46:53.134" v="217" actId="2085"/>
          <ac:spMkLst>
            <pc:docMk/>
            <pc:sldMk cId="3551846884" sldId="318"/>
            <ac:spMk id="6" creationId="{3429C954-4BAB-4831-47A1-0AEEC8154594}"/>
          </ac:spMkLst>
        </pc:spChg>
        <pc:picChg chg="add mod">
          <ac:chgData name="srivijayalakshmiat@outlook.com" userId="4e18b19f779a6a2d" providerId="LiveId" clId="{7350F3D5-462F-49BC-9152-6C94C86F6D58}" dt="2023-06-06T03:39:59.800" v="131" actId="1076"/>
          <ac:picMkLst>
            <pc:docMk/>
            <pc:sldMk cId="3551846884" sldId="318"/>
            <ac:picMk id="4" creationId="{702E8910-A378-F813-1A4C-97953E1E268C}"/>
          </ac:picMkLst>
        </pc:picChg>
        <pc:picChg chg="add del">
          <ac:chgData name="srivijayalakshmiat@outlook.com" userId="4e18b19f779a6a2d" providerId="LiveId" clId="{7350F3D5-462F-49BC-9152-6C94C86F6D58}" dt="2023-06-06T03:40:06.832" v="133" actId="21"/>
          <ac:picMkLst>
            <pc:docMk/>
            <pc:sldMk cId="3551846884" sldId="318"/>
            <ac:picMk id="5" creationId="{95896107-E22A-16EF-33FD-27608F9343D6}"/>
          </ac:picMkLst>
        </pc:picChg>
      </pc:sldChg>
      <pc:sldChg chg="addSp delSp modSp del mod">
        <pc:chgData name="srivijayalakshmiat@outlook.com" userId="4e18b19f779a6a2d" providerId="LiveId" clId="{7350F3D5-462F-49BC-9152-6C94C86F6D58}" dt="2023-06-08T06:48:02.403" v="859" actId="2696"/>
        <pc:sldMkLst>
          <pc:docMk/>
          <pc:sldMk cId="1414758616" sldId="319"/>
        </pc:sldMkLst>
        <pc:spChg chg="add mod">
          <ac:chgData name="srivijayalakshmiat@outlook.com" userId="4e18b19f779a6a2d" providerId="LiveId" clId="{7350F3D5-462F-49BC-9152-6C94C86F6D58}" dt="2023-06-06T03:46:01.503" v="207" actId="1076"/>
          <ac:spMkLst>
            <pc:docMk/>
            <pc:sldMk cId="1414758616" sldId="319"/>
            <ac:spMk id="3" creationId="{B19DD490-BF1D-9BAF-49A5-2702475E7D29}"/>
          </ac:spMkLst>
        </pc:spChg>
        <pc:spChg chg="add mod">
          <ac:chgData name="srivijayalakshmiat@outlook.com" userId="4e18b19f779a6a2d" providerId="LiveId" clId="{7350F3D5-462F-49BC-9152-6C94C86F6D58}" dt="2023-06-06T03:46:05.950" v="208" actId="1076"/>
          <ac:spMkLst>
            <pc:docMk/>
            <pc:sldMk cId="1414758616" sldId="319"/>
            <ac:spMk id="7" creationId="{D180606F-6AAE-91AF-D415-9A68401699A1}"/>
          </ac:spMkLst>
        </pc:spChg>
        <pc:picChg chg="add del">
          <ac:chgData name="srivijayalakshmiat@outlook.com" userId="4e18b19f779a6a2d" providerId="LiveId" clId="{7350F3D5-462F-49BC-9152-6C94C86F6D58}" dt="2023-06-06T03:42:17.355" v="159"/>
          <ac:picMkLst>
            <pc:docMk/>
            <pc:sldMk cId="1414758616" sldId="319"/>
            <ac:picMk id="4" creationId="{EC782D38-B77A-D00F-63A9-7A9CEA4EBEC1}"/>
          </ac:picMkLst>
        </pc:picChg>
        <pc:picChg chg="add del">
          <ac:chgData name="srivijayalakshmiat@outlook.com" userId="4e18b19f779a6a2d" providerId="LiveId" clId="{7350F3D5-462F-49BC-9152-6C94C86F6D58}" dt="2023-06-06T03:42:38.745" v="171"/>
          <ac:picMkLst>
            <pc:docMk/>
            <pc:sldMk cId="1414758616" sldId="319"/>
            <ac:picMk id="5" creationId="{FCB157A4-8B39-2068-E35D-F26C3155FF9C}"/>
          </ac:picMkLst>
        </pc:picChg>
        <pc:picChg chg="add mod">
          <ac:chgData name="srivijayalakshmiat@outlook.com" userId="4e18b19f779a6a2d" providerId="LiveId" clId="{7350F3D5-462F-49BC-9152-6C94C86F6D58}" dt="2023-06-06T03:44:35.177" v="194" actId="1076"/>
          <ac:picMkLst>
            <pc:docMk/>
            <pc:sldMk cId="1414758616" sldId="319"/>
            <ac:picMk id="8" creationId="{4087E5BE-20A3-9172-DD91-021CC42AFAB0}"/>
          </ac:picMkLst>
        </pc:picChg>
        <pc:picChg chg="add mod">
          <ac:chgData name="srivijayalakshmiat@outlook.com" userId="4e18b19f779a6a2d" providerId="LiveId" clId="{7350F3D5-462F-49BC-9152-6C94C86F6D58}" dt="2023-06-06T03:46:14.114" v="210" actId="1076"/>
          <ac:picMkLst>
            <pc:docMk/>
            <pc:sldMk cId="1414758616" sldId="319"/>
            <ac:picMk id="9" creationId="{8CBB39CF-8DF3-82DA-36B4-AF9503BDE3C4}"/>
          </ac:picMkLst>
        </pc:picChg>
      </pc:sldChg>
      <pc:sldChg chg="addSp delSp modSp new add del mod">
        <pc:chgData name="srivijayalakshmiat@outlook.com" userId="4e18b19f779a6a2d" providerId="LiveId" clId="{7350F3D5-462F-49BC-9152-6C94C86F6D58}" dt="2023-06-06T03:47:36.358" v="224" actId="2696"/>
        <pc:sldMkLst>
          <pc:docMk/>
          <pc:sldMk cId="31725046" sldId="320"/>
        </pc:sldMkLst>
        <pc:spChg chg="add del mod">
          <ac:chgData name="srivijayalakshmiat@outlook.com" userId="4e18b19f779a6a2d" providerId="LiveId" clId="{7350F3D5-462F-49BC-9152-6C94C86F6D58}" dt="2023-06-06T03:42:39.933" v="175" actId="20577"/>
          <ac:spMkLst>
            <pc:docMk/>
            <pc:sldMk cId="31725046" sldId="320"/>
            <ac:spMk id="3" creationId="{AFE23405-2DDF-1DA7-B8EC-C4675E203232}"/>
          </ac:spMkLst>
        </pc:spChg>
      </pc:sldChg>
      <pc:sldChg chg="addSp delSp modSp new mod">
        <pc:chgData name="srivijayalakshmiat@outlook.com" userId="4e18b19f779a6a2d" providerId="LiveId" clId="{7350F3D5-462F-49BC-9152-6C94C86F6D58}" dt="2023-06-06T03:47:06.942" v="220" actId="2085"/>
        <pc:sldMkLst>
          <pc:docMk/>
          <pc:sldMk cId="1226741089" sldId="321"/>
        </pc:sldMkLst>
        <pc:spChg chg="add mod">
          <ac:chgData name="srivijayalakshmiat@outlook.com" userId="4e18b19f779a6a2d" providerId="LiveId" clId="{7350F3D5-462F-49BC-9152-6C94C86F6D58}" dt="2023-06-06T03:37:30.325" v="107" actId="20577"/>
          <ac:spMkLst>
            <pc:docMk/>
            <pc:sldMk cId="1226741089" sldId="321"/>
            <ac:spMk id="3" creationId="{604BA71D-01C5-59EE-0DC6-6863639ECA8E}"/>
          </ac:spMkLst>
        </pc:spChg>
        <pc:spChg chg="add mod">
          <ac:chgData name="srivijayalakshmiat@outlook.com" userId="4e18b19f779a6a2d" providerId="LiveId" clId="{7350F3D5-462F-49BC-9152-6C94C86F6D58}" dt="2023-06-06T03:47:06.942" v="220" actId="2085"/>
          <ac:spMkLst>
            <pc:docMk/>
            <pc:sldMk cId="1226741089" sldId="321"/>
            <ac:spMk id="9" creationId="{4DF32934-F6BD-6C60-2A1E-9D8B569A4E98}"/>
          </ac:spMkLst>
        </pc:spChg>
        <pc:picChg chg="add del mod">
          <ac:chgData name="srivijayalakshmiat@outlook.com" userId="4e18b19f779a6a2d" providerId="LiveId" clId="{7350F3D5-462F-49BC-9152-6C94C86F6D58}" dt="2023-06-06T03:41:22.133" v="145" actId="21"/>
          <ac:picMkLst>
            <pc:docMk/>
            <pc:sldMk cId="1226741089" sldId="321"/>
            <ac:picMk id="5" creationId="{87146499-EEA8-410D-294D-98027813AE8A}"/>
          </ac:picMkLst>
        </pc:picChg>
        <pc:picChg chg="add del">
          <ac:chgData name="srivijayalakshmiat@outlook.com" userId="4e18b19f779a6a2d" providerId="LiveId" clId="{7350F3D5-462F-49BC-9152-6C94C86F6D58}" dt="2023-06-06T03:41:26.779" v="147" actId="21"/>
          <ac:picMkLst>
            <pc:docMk/>
            <pc:sldMk cId="1226741089" sldId="321"/>
            <ac:picMk id="6" creationId="{74ABCC05-0854-CBCA-92F2-7B69AF68A1C3}"/>
          </ac:picMkLst>
        </pc:picChg>
        <pc:picChg chg="add mod">
          <ac:chgData name="srivijayalakshmiat@outlook.com" userId="4e18b19f779a6a2d" providerId="LiveId" clId="{7350F3D5-462F-49BC-9152-6C94C86F6D58}" dt="2023-06-06T03:42:40.516" v="176" actId="14100"/>
          <ac:picMkLst>
            <pc:docMk/>
            <pc:sldMk cId="1226741089" sldId="321"/>
            <ac:picMk id="8" creationId="{FB7FEFBD-7B1F-FB90-6506-2FD71BA5AFF5}"/>
          </ac:picMkLst>
        </pc:picChg>
      </pc:sldChg>
      <pc:sldChg chg="addSp modSp new mod">
        <pc:chgData name="srivijayalakshmiat@outlook.com" userId="4e18b19f779a6a2d" providerId="LiveId" clId="{7350F3D5-462F-49BC-9152-6C94C86F6D58}" dt="2023-06-06T03:29:46.379" v="55" actId="14100"/>
        <pc:sldMkLst>
          <pc:docMk/>
          <pc:sldMk cId="2454533559" sldId="322"/>
        </pc:sldMkLst>
        <pc:picChg chg="add mod">
          <ac:chgData name="srivijayalakshmiat@outlook.com" userId="4e18b19f779a6a2d" providerId="LiveId" clId="{7350F3D5-462F-49BC-9152-6C94C86F6D58}" dt="2023-06-06T03:29:46.379" v="55" actId="14100"/>
          <ac:picMkLst>
            <pc:docMk/>
            <pc:sldMk cId="2454533559" sldId="322"/>
            <ac:picMk id="3" creationId="{B143E6B0-1032-03EA-93EC-6345D38802A5}"/>
          </ac:picMkLst>
        </pc:picChg>
      </pc:sldChg>
      <pc:sldChg chg="new del">
        <pc:chgData name="srivijayalakshmiat@outlook.com" userId="4e18b19f779a6a2d" providerId="LiveId" clId="{7350F3D5-462F-49BC-9152-6C94C86F6D58}" dt="2023-06-06T03:37:39.856" v="108" actId="2696"/>
        <pc:sldMkLst>
          <pc:docMk/>
          <pc:sldMk cId="3987193868" sldId="323"/>
        </pc:sldMkLst>
      </pc:sldChg>
      <pc:sldChg chg="addSp delSp modSp new mod">
        <pc:chgData name="srivijayalakshmiat@outlook.com" userId="4e18b19f779a6a2d" providerId="LiveId" clId="{7350F3D5-462F-49BC-9152-6C94C86F6D58}" dt="2023-06-09T06:22:30.035" v="947" actId="1076"/>
        <pc:sldMkLst>
          <pc:docMk/>
          <pc:sldMk cId="3163270523" sldId="324"/>
        </pc:sldMkLst>
        <pc:spChg chg="add mod">
          <ac:chgData name="srivijayalakshmiat@outlook.com" userId="4e18b19f779a6a2d" providerId="LiveId" clId="{7350F3D5-462F-49BC-9152-6C94C86F6D58}" dt="2023-06-06T03:38:17.058" v="115" actId="20577"/>
          <ac:spMkLst>
            <pc:docMk/>
            <pc:sldMk cId="3163270523" sldId="324"/>
            <ac:spMk id="3" creationId="{AA195043-4D86-A9DA-C239-7CE3D17956DA}"/>
          </ac:spMkLst>
        </pc:spChg>
        <pc:spChg chg="add mod">
          <ac:chgData name="srivijayalakshmiat@outlook.com" userId="4e18b19f779a6a2d" providerId="LiveId" clId="{7350F3D5-462F-49BC-9152-6C94C86F6D58}" dt="2023-06-06T03:39:44.449" v="130" actId="2085"/>
          <ac:spMkLst>
            <pc:docMk/>
            <pc:sldMk cId="3163270523" sldId="324"/>
            <ac:spMk id="6" creationId="{D6E15464-596A-4040-BB33-1CFA1FE3D7C2}"/>
          </ac:spMkLst>
        </pc:spChg>
        <pc:picChg chg="add mod">
          <ac:chgData name="srivijayalakshmiat@outlook.com" userId="4e18b19f779a6a2d" providerId="LiveId" clId="{7350F3D5-462F-49BC-9152-6C94C86F6D58}" dt="2023-06-09T06:22:30.035" v="947" actId="1076"/>
          <ac:picMkLst>
            <pc:docMk/>
            <pc:sldMk cId="3163270523" sldId="324"/>
            <ac:picMk id="4" creationId="{B8200E7F-CB08-043C-3870-8A1BBAE51810}"/>
          </ac:picMkLst>
        </pc:picChg>
        <pc:picChg chg="add del mod">
          <ac:chgData name="srivijayalakshmiat@outlook.com" userId="4e18b19f779a6a2d" providerId="LiveId" clId="{7350F3D5-462F-49BC-9152-6C94C86F6D58}" dt="2023-06-06T03:39:13.845" v="126" actId="14100"/>
          <ac:picMkLst>
            <pc:docMk/>
            <pc:sldMk cId="3163270523" sldId="324"/>
            <ac:picMk id="5" creationId="{AA98C1CB-1031-984E-8B52-F56AD96E2DAF}"/>
          </ac:picMkLst>
        </pc:picChg>
      </pc:sldChg>
      <pc:sldChg chg="addSp modSp new mod">
        <pc:chgData name="srivijayalakshmiat@outlook.com" userId="4e18b19f779a6a2d" providerId="LiveId" clId="{7350F3D5-462F-49BC-9152-6C94C86F6D58}" dt="2023-06-06T03:47:49.275" v="227" actId="2085"/>
        <pc:sldMkLst>
          <pc:docMk/>
          <pc:sldMk cId="3402255848" sldId="325"/>
        </pc:sldMkLst>
        <pc:spChg chg="add mod">
          <ac:chgData name="srivijayalakshmiat@outlook.com" userId="4e18b19f779a6a2d" providerId="LiveId" clId="{7350F3D5-462F-49BC-9152-6C94C86F6D58}" dt="2023-06-06T03:40:30.715" v="139" actId="20577"/>
          <ac:spMkLst>
            <pc:docMk/>
            <pc:sldMk cId="3402255848" sldId="325"/>
            <ac:spMk id="3" creationId="{3747B016-DB0F-73B7-8000-2C6333666265}"/>
          </ac:spMkLst>
        </pc:spChg>
        <pc:spChg chg="add mod">
          <ac:chgData name="srivijayalakshmiat@outlook.com" userId="4e18b19f779a6a2d" providerId="LiveId" clId="{7350F3D5-462F-49BC-9152-6C94C86F6D58}" dt="2023-06-06T03:47:49.275" v="227" actId="2085"/>
          <ac:spMkLst>
            <pc:docMk/>
            <pc:sldMk cId="3402255848" sldId="325"/>
            <ac:spMk id="6" creationId="{FF7FC375-91E2-0B68-50D7-32FF0F9DA3A3}"/>
          </ac:spMkLst>
        </pc:spChg>
        <pc:picChg chg="add mod">
          <ac:chgData name="srivijayalakshmiat@outlook.com" userId="4e18b19f779a6a2d" providerId="LiveId" clId="{7350F3D5-462F-49BC-9152-6C94C86F6D58}" dt="2023-06-06T03:40:54.197" v="144" actId="1076"/>
          <ac:picMkLst>
            <pc:docMk/>
            <pc:sldMk cId="3402255848" sldId="325"/>
            <ac:picMk id="5" creationId="{6569C7AC-4FBF-AFB2-A82B-38AAFA3E885E}"/>
          </ac:picMkLst>
        </pc:picChg>
      </pc:sldChg>
      <pc:sldChg chg="addSp delSp modSp new mod">
        <pc:chgData name="srivijayalakshmiat@outlook.com" userId="4e18b19f779a6a2d" providerId="LiveId" clId="{7350F3D5-462F-49BC-9152-6C94C86F6D58}" dt="2023-06-06T03:46:32.448" v="213" actId="2085"/>
        <pc:sldMkLst>
          <pc:docMk/>
          <pc:sldMk cId="1849330493" sldId="326"/>
        </pc:sldMkLst>
        <pc:spChg chg="add mod">
          <ac:chgData name="srivijayalakshmiat@outlook.com" userId="4e18b19f779a6a2d" providerId="LiveId" clId="{7350F3D5-462F-49BC-9152-6C94C86F6D58}" dt="2023-06-06T03:35:22.157" v="84" actId="20577"/>
          <ac:spMkLst>
            <pc:docMk/>
            <pc:sldMk cId="1849330493" sldId="326"/>
            <ac:spMk id="3" creationId="{E5481153-490E-E4A8-924D-BDAB5AED717B}"/>
          </ac:spMkLst>
        </pc:spChg>
        <pc:spChg chg="add mod">
          <ac:chgData name="srivijayalakshmiat@outlook.com" userId="4e18b19f779a6a2d" providerId="LiveId" clId="{7350F3D5-462F-49BC-9152-6C94C86F6D58}" dt="2023-06-06T03:46:32.448" v="213" actId="2085"/>
          <ac:spMkLst>
            <pc:docMk/>
            <pc:sldMk cId="1849330493" sldId="326"/>
            <ac:spMk id="6" creationId="{9654FAA2-553D-0BC3-F62E-AF65C185C4BE}"/>
          </ac:spMkLst>
        </pc:spChg>
        <pc:picChg chg="add del mod">
          <ac:chgData name="srivijayalakshmiat@outlook.com" userId="4e18b19f779a6a2d" providerId="LiveId" clId="{7350F3D5-462F-49BC-9152-6C94C86F6D58}" dt="2023-06-06T03:39:13.109" v="124" actId="21"/>
          <ac:picMkLst>
            <pc:docMk/>
            <pc:sldMk cId="1849330493" sldId="326"/>
            <ac:picMk id="5" creationId="{63C6AFB7-035F-3558-3B5D-A0E3AB418FFB}"/>
          </ac:picMkLst>
        </pc:picChg>
      </pc:sldChg>
      <pc:sldChg chg="modSp new mod ord">
        <pc:chgData name="srivijayalakshmiat@outlook.com" userId="4e18b19f779a6a2d" providerId="LiveId" clId="{7350F3D5-462F-49BC-9152-6C94C86F6D58}" dt="2023-06-09T04:41:55.257" v="891" actId="20577"/>
        <pc:sldMkLst>
          <pc:docMk/>
          <pc:sldMk cId="1268724566" sldId="327"/>
        </pc:sldMkLst>
        <pc:spChg chg="mod">
          <ac:chgData name="srivijayalakshmiat@outlook.com" userId="4e18b19f779a6a2d" providerId="LiveId" clId="{7350F3D5-462F-49BC-9152-6C94C86F6D58}" dt="2023-06-08T03:27:34.154" v="377" actId="20577"/>
          <ac:spMkLst>
            <pc:docMk/>
            <pc:sldMk cId="1268724566" sldId="327"/>
            <ac:spMk id="2" creationId="{666EF0A7-BBF8-E416-FB81-B48E9011320D}"/>
          </ac:spMkLst>
        </pc:spChg>
        <pc:spChg chg="mod">
          <ac:chgData name="srivijayalakshmiat@outlook.com" userId="4e18b19f779a6a2d" providerId="LiveId" clId="{7350F3D5-462F-49BC-9152-6C94C86F6D58}" dt="2023-06-09T04:41:55.257" v="891" actId="20577"/>
          <ac:spMkLst>
            <pc:docMk/>
            <pc:sldMk cId="1268724566" sldId="327"/>
            <ac:spMk id="3" creationId="{47B1E440-E0FE-0371-B1BD-A951C94B1962}"/>
          </ac:spMkLst>
        </pc:spChg>
      </pc:sldChg>
      <pc:sldChg chg="addSp delSp modSp new mod">
        <pc:chgData name="srivijayalakshmiat@outlook.com" userId="4e18b19f779a6a2d" providerId="LiveId" clId="{7350F3D5-462F-49BC-9152-6C94C86F6D58}" dt="2023-06-09T06:18:33.979" v="941" actId="255"/>
        <pc:sldMkLst>
          <pc:docMk/>
          <pc:sldMk cId="3182935305" sldId="328"/>
        </pc:sldMkLst>
        <pc:spChg chg="mod">
          <ac:chgData name="srivijayalakshmiat@outlook.com" userId="4e18b19f779a6a2d" providerId="LiveId" clId="{7350F3D5-462F-49BC-9152-6C94C86F6D58}" dt="2023-06-08T03:30:01.443" v="610" actId="20577"/>
          <ac:spMkLst>
            <pc:docMk/>
            <pc:sldMk cId="3182935305" sldId="328"/>
            <ac:spMk id="2" creationId="{8A6DC86C-6813-7C8E-B86D-C977DB39BB16}"/>
          </ac:spMkLst>
        </pc:spChg>
        <pc:spChg chg="mod">
          <ac:chgData name="srivijayalakshmiat@outlook.com" userId="4e18b19f779a6a2d" providerId="LiveId" clId="{7350F3D5-462F-49BC-9152-6C94C86F6D58}" dt="2023-06-09T06:18:33.979" v="941" actId="255"/>
          <ac:spMkLst>
            <pc:docMk/>
            <pc:sldMk cId="3182935305" sldId="328"/>
            <ac:spMk id="3" creationId="{06E8D658-EA57-1A6A-337E-516B2A25C380}"/>
          </ac:spMkLst>
        </pc:spChg>
        <pc:spChg chg="del mod">
          <ac:chgData name="srivijayalakshmiat@outlook.com" userId="4e18b19f779a6a2d" providerId="LiveId" clId="{7350F3D5-462F-49BC-9152-6C94C86F6D58}" dt="2023-06-09T06:18:23.286" v="939" actId="21"/>
          <ac:spMkLst>
            <pc:docMk/>
            <pc:sldMk cId="3182935305" sldId="328"/>
            <ac:spMk id="4" creationId="{8C7B4B10-03EA-356F-726E-41AB23BB8902}"/>
          </ac:spMkLst>
        </pc:spChg>
        <pc:picChg chg="add mod">
          <ac:chgData name="srivijayalakshmiat@outlook.com" userId="4e18b19f779a6a2d" providerId="LiveId" clId="{7350F3D5-462F-49BC-9152-6C94C86F6D58}" dt="2023-06-09T06:18:27.761" v="940" actId="1076"/>
          <ac:picMkLst>
            <pc:docMk/>
            <pc:sldMk cId="3182935305" sldId="328"/>
            <ac:picMk id="5" creationId="{F38F71AE-5762-E7BB-5E4F-64F65E856B3F}"/>
          </ac:picMkLst>
        </pc:picChg>
      </pc:sldChg>
      <pc:sldChg chg="new del">
        <pc:chgData name="srivijayalakshmiat@outlook.com" userId="4e18b19f779a6a2d" providerId="LiveId" clId="{7350F3D5-462F-49BC-9152-6C94C86F6D58}" dt="2023-06-10T14:45:00.400" v="949" actId="2696"/>
        <pc:sldMkLst>
          <pc:docMk/>
          <pc:sldMk cId="1716889058" sldId="32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B2B879BD-3840-400C-92BD-B2C2383358D7}">
      <dgm:prSet/>
      <dgm:spPr/>
      <dgm:t>
        <a:bodyPr/>
        <a:lstStyle/>
        <a:p>
          <a:r>
            <a:rPr lang="en-US" dirty="0"/>
            <a:t>UNSUPERVISED  LERANING</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REINFORCEMENT  LEARNING.</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AAF9DEE3-8444-4CA1-8BC2-D834D3ED6C74}">
      <dgm:prSet/>
      <dgm:spPr/>
      <dgm:t>
        <a:bodyPr/>
        <a:lstStyle/>
        <a:p>
          <a:r>
            <a:rPr lang="en-US" dirty="0"/>
            <a:t>SUPERVISED  LEARNING. </a:t>
          </a:r>
        </a:p>
      </dgm:t>
    </dgm:pt>
    <dgm:pt modelId="{23210C7F-6847-491E-BE1F-A79529AF2B8B}" type="sibTrans" cxnId="{0A7DA706-17DD-412A-8BE0-4F6529274E66}">
      <dgm:prSet phldrT="01" phldr="0"/>
      <dgm:spPr/>
      <dgm:t>
        <a:bodyPr/>
        <a:lstStyle/>
        <a:p>
          <a:r>
            <a:rPr lang="en-US"/>
            <a:t>01</a:t>
          </a:r>
          <a:endParaRPr lang="en-US" dirty="0"/>
        </a:p>
      </dgm:t>
    </dgm:pt>
    <dgm:pt modelId="{205BDF49-153E-4CE8-8402-E23704595764}" type="parTrans" cxnId="{0A7DA706-17DD-412A-8BE0-4F6529274E66}">
      <dgm:prSet/>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15319"/>
          <a:ext cx="3182540" cy="38190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dirty="0"/>
            <a:t>SUPERVISED  LEARNING. </a:t>
          </a:r>
        </a:p>
      </dsp:txBody>
      <dsp:txXfrm>
        <a:off x="785" y="1542938"/>
        <a:ext cx="3182540" cy="2291429"/>
      </dsp:txXfrm>
    </dsp:sp>
    <dsp:sp modelId="{15536E38-36FE-4A51-B620-2715BFAD5475}">
      <dsp:nvSpPr>
        <dsp:cNvPr id="0" name=""/>
        <dsp:cNvSpPr/>
      </dsp:nvSpPr>
      <dsp:spPr>
        <a:xfrm>
          <a:off x="785" y="15319"/>
          <a:ext cx="3182540" cy="1527619"/>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15319"/>
        <a:ext cx="3182540" cy="1527619"/>
      </dsp:txXfrm>
    </dsp:sp>
    <dsp:sp modelId="{89A9B4CF-6439-46B1-B6A9-1D6CD5034774}">
      <dsp:nvSpPr>
        <dsp:cNvPr id="0" name=""/>
        <dsp:cNvSpPr/>
      </dsp:nvSpPr>
      <dsp:spPr>
        <a:xfrm>
          <a:off x="3437929" y="15319"/>
          <a:ext cx="3182540" cy="38190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dirty="0"/>
            <a:t>UNSUPERVISED  LERANING</a:t>
          </a:r>
        </a:p>
      </dsp:txBody>
      <dsp:txXfrm>
        <a:off x="3437929" y="1542938"/>
        <a:ext cx="3182540" cy="2291429"/>
      </dsp:txXfrm>
    </dsp:sp>
    <dsp:sp modelId="{379B8CE4-8135-4F2C-A5A0-E55EBE328E9A}">
      <dsp:nvSpPr>
        <dsp:cNvPr id="0" name=""/>
        <dsp:cNvSpPr/>
      </dsp:nvSpPr>
      <dsp:spPr>
        <a:xfrm>
          <a:off x="3437929" y="15319"/>
          <a:ext cx="3182540" cy="1527619"/>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15319"/>
        <a:ext cx="3182540" cy="1527619"/>
      </dsp:txXfrm>
    </dsp:sp>
    <dsp:sp modelId="{0802B4A8-7224-4B0A-95B7-D17AEB2B2AFF}">
      <dsp:nvSpPr>
        <dsp:cNvPr id="0" name=""/>
        <dsp:cNvSpPr/>
      </dsp:nvSpPr>
      <dsp:spPr>
        <a:xfrm>
          <a:off x="6875073" y="15319"/>
          <a:ext cx="3182540" cy="3819048"/>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977900">
            <a:lnSpc>
              <a:spcPct val="90000"/>
            </a:lnSpc>
            <a:spcBef>
              <a:spcPct val="0"/>
            </a:spcBef>
            <a:spcAft>
              <a:spcPct val="35000"/>
            </a:spcAft>
            <a:buNone/>
          </a:pPr>
          <a:r>
            <a:rPr lang="en-US" sz="2200" kern="1200" dirty="0"/>
            <a:t>REINFORCEMENT  LEARNING.</a:t>
          </a:r>
        </a:p>
      </dsp:txBody>
      <dsp:txXfrm>
        <a:off x="6875073" y="1542938"/>
        <a:ext cx="3182540" cy="2291429"/>
      </dsp:txXfrm>
    </dsp:sp>
    <dsp:sp modelId="{68AC9669-DC11-473A-AA2E-579A44E78C37}">
      <dsp:nvSpPr>
        <dsp:cNvPr id="0" name=""/>
        <dsp:cNvSpPr/>
      </dsp:nvSpPr>
      <dsp:spPr>
        <a:xfrm>
          <a:off x="6875073" y="15319"/>
          <a:ext cx="3182540" cy="1527619"/>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15319"/>
        <a:ext cx="3182540" cy="1527619"/>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6/10/2023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6/10/2023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6/10/2023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6/10/2023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6/10/2023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MACHINE LEARNING</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By- srivijayalakshmi</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E7B573-B223-444D-7F88-5BB81104CF20}"/>
              </a:ext>
            </a:extLst>
          </p:cNvPr>
          <p:cNvSpPr txBox="1"/>
          <p:nvPr/>
        </p:nvSpPr>
        <p:spPr>
          <a:xfrm>
            <a:off x="347357" y="337276"/>
            <a:ext cx="10911840" cy="1200329"/>
          </a:xfrm>
          <a:prstGeom prst="rect">
            <a:avLst/>
          </a:prstGeom>
          <a:noFill/>
        </p:spPr>
        <p:txBody>
          <a:bodyPr wrap="square">
            <a:spAutoFit/>
          </a:bodyPr>
          <a:lstStyle/>
          <a:p>
            <a:r>
              <a:rPr lang="en-IN" sz="2000" b="1" dirty="0"/>
              <a:t>Linear Regression:</a:t>
            </a:r>
          </a:p>
          <a:p>
            <a:r>
              <a:rPr lang="en-IN" sz="1600" dirty="0"/>
              <a:t>In this process, a relationship is established between independent and dependent variables by fitting them to a line . This  line and represented by a linear equation y = </a:t>
            </a:r>
            <a:r>
              <a:rPr lang="en-IN" sz="1600" dirty="0" err="1"/>
              <a:t>mx+c</a:t>
            </a:r>
            <a:endParaRPr lang="en-IN" sz="1600" dirty="0"/>
          </a:p>
          <a:p>
            <a:endParaRPr lang="en-IN" sz="2000" dirty="0"/>
          </a:p>
        </p:txBody>
      </p:sp>
      <p:pic>
        <p:nvPicPr>
          <p:cNvPr id="3" name="Picture 2">
            <a:extLst>
              <a:ext uri="{FF2B5EF4-FFF2-40B4-BE49-F238E27FC236}">
                <a16:creationId xmlns:a16="http://schemas.microsoft.com/office/drawing/2014/main" id="{630A1C31-F435-A663-EFAB-474EE3D8CA30}"/>
              </a:ext>
            </a:extLst>
          </p:cNvPr>
          <p:cNvPicPr>
            <a:picLocks noChangeAspect="1"/>
          </p:cNvPicPr>
          <p:nvPr/>
        </p:nvPicPr>
        <p:blipFill>
          <a:blip r:embed="rId2"/>
          <a:stretch>
            <a:fillRect/>
          </a:stretch>
        </p:blipFill>
        <p:spPr>
          <a:xfrm>
            <a:off x="1718094" y="1276709"/>
            <a:ext cx="8755811" cy="5141343"/>
          </a:xfrm>
          <a:prstGeom prst="rect">
            <a:avLst/>
          </a:prstGeom>
        </p:spPr>
      </p:pic>
      <p:sp>
        <p:nvSpPr>
          <p:cNvPr id="4" name="Rectangle 3">
            <a:extLst>
              <a:ext uri="{FF2B5EF4-FFF2-40B4-BE49-F238E27FC236}">
                <a16:creationId xmlns:a16="http://schemas.microsoft.com/office/drawing/2014/main" id="{E2C5A354-E2AE-0293-DE0E-443834C994E7}"/>
              </a:ext>
            </a:extLst>
          </p:cNvPr>
          <p:cNvSpPr/>
          <p:nvPr/>
        </p:nvSpPr>
        <p:spPr>
          <a:xfrm>
            <a:off x="1718094" y="1259457"/>
            <a:ext cx="2759015" cy="27814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8299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43E6B0-1032-03EA-93EC-6345D38802A5}"/>
              </a:ext>
            </a:extLst>
          </p:cNvPr>
          <p:cNvPicPr>
            <a:picLocks noChangeAspect="1"/>
          </p:cNvPicPr>
          <p:nvPr/>
        </p:nvPicPr>
        <p:blipFill>
          <a:blip r:embed="rId2"/>
          <a:stretch>
            <a:fillRect/>
          </a:stretch>
        </p:blipFill>
        <p:spPr>
          <a:xfrm>
            <a:off x="672860" y="681486"/>
            <a:ext cx="10869283" cy="5495027"/>
          </a:xfrm>
          <a:prstGeom prst="rect">
            <a:avLst/>
          </a:prstGeom>
        </p:spPr>
      </p:pic>
    </p:spTree>
    <p:extLst>
      <p:ext uri="{BB962C8B-B14F-4D97-AF65-F5344CB8AC3E}">
        <p14:creationId xmlns:p14="http://schemas.microsoft.com/office/powerpoint/2010/main" val="245453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BA71D-01C5-59EE-0DC6-6863639ECA8E}"/>
              </a:ext>
            </a:extLst>
          </p:cNvPr>
          <p:cNvSpPr txBox="1"/>
          <p:nvPr/>
        </p:nvSpPr>
        <p:spPr>
          <a:xfrm>
            <a:off x="536994" y="360728"/>
            <a:ext cx="11298448" cy="1200329"/>
          </a:xfrm>
          <a:prstGeom prst="rect">
            <a:avLst/>
          </a:prstGeom>
          <a:noFill/>
        </p:spPr>
        <p:txBody>
          <a:bodyPr wrap="square">
            <a:spAutoFit/>
          </a:bodyPr>
          <a:lstStyle/>
          <a:p>
            <a:r>
              <a:rPr lang="en-IN" sz="1800" b="1" dirty="0"/>
              <a:t>Decision tree:</a:t>
            </a:r>
          </a:p>
          <a:p>
            <a:r>
              <a:rPr lang="en-IN" sz="1800" dirty="0"/>
              <a:t>This is a supervised learning algorithm that is used for classification problems. In this algorithm we split the population into two /more homogenous sets based on the most significant attributes/ independent variables.</a:t>
            </a:r>
          </a:p>
        </p:txBody>
      </p:sp>
      <p:pic>
        <p:nvPicPr>
          <p:cNvPr id="8" name="Picture 7">
            <a:extLst>
              <a:ext uri="{FF2B5EF4-FFF2-40B4-BE49-F238E27FC236}">
                <a16:creationId xmlns:a16="http://schemas.microsoft.com/office/drawing/2014/main" id="{FB7FEFBD-7B1F-FB90-6506-2FD71BA5AFF5}"/>
              </a:ext>
            </a:extLst>
          </p:cNvPr>
          <p:cNvPicPr>
            <a:picLocks noChangeAspect="1"/>
          </p:cNvPicPr>
          <p:nvPr/>
        </p:nvPicPr>
        <p:blipFill>
          <a:blip r:embed="rId2"/>
          <a:stretch>
            <a:fillRect/>
          </a:stretch>
        </p:blipFill>
        <p:spPr>
          <a:xfrm>
            <a:off x="614362" y="1561057"/>
            <a:ext cx="10963275" cy="4675841"/>
          </a:xfrm>
          <a:prstGeom prst="rect">
            <a:avLst/>
          </a:prstGeom>
        </p:spPr>
      </p:pic>
      <p:sp>
        <p:nvSpPr>
          <p:cNvPr id="9" name="Rectangle 8">
            <a:extLst>
              <a:ext uri="{FF2B5EF4-FFF2-40B4-BE49-F238E27FC236}">
                <a16:creationId xmlns:a16="http://schemas.microsoft.com/office/drawing/2014/main" id="{4DF32934-F6BD-6C60-2A1E-9D8B569A4E98}"/>
              </a:ext>
            </a:extLst>
          </p:cNvPr>
          <p:cNvSpPr/>
          <p:nvPr/>
        </p:nvSpPr>
        <p:spPr>
          <a:xfrm>
            <a:off x="854015" y="1733909"/>
            <a:ext cx="2769079" cy="6297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2674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CC9F1D-AA3A-DEAC-70F1-A05EF38915F9}"/>
              </a:ext>
            </a:extLst>
          </p:cNvPr>
          <p:cNvSpPr txBox="1"/>
          <p:nvPr/>
        </p:nvSpPr>
        <p:spPr>
          <a:xfrm>
            <a:off x="431511" y="418902"/>
            <a:ext cx="11352171" cy="1231106"/>
          </a:xfrm>
          <a:prstGeom prst="rect">
            <a:avLst/>
          </a:prstGeom>
          <a:noFill/>
        </p:spPr>
        <p:txBody>
          <a:bodyPr wrap="square">
            <a:spAutoFit/>
          </a:bodyPr>
          <a:lstStyle/>
          <a:p>
            <a:r>
              <a:rPr lang="en-IN" b="1" dirty="0"/>
              <a:t>SVM:</a:t>
            </a:r>
          </a:p>
          <a:p>
            <a:r>
              <a:rPr lang="en-IN" dirty="0"/>
              <a:t>In this algorithm, we plot raw data as points in an n-dimensional space. The value of each feature is tied to a particular coordinate, making it easy to classify the data.</a:t>
            </a:r>
          </a:p>
          <a:p>
            <a:endParaRPr lang="en-IN" sz="2000" dirty="0"/>
          </a:p>
        </p:txBody>
      </p:sp>
      <p:pic>
        <p:nvPicPr>
          <p:cNvPr id="4" name="Picture 3">
            <a:extLst>
              <a:ext uri="{FF2B5EF4-FFF2-40B4-BE49-F238E27FC236}">
                <a16:creationId xmlns:a16="http://schemas.microsoft.com/office/drawing/2014/main" id="{702E8910-A378-F813-1A4C-97953E1E268C}"/>
              </a:ext>
            </a:extLst>
          </p:cNvPr>
          <p:cNvPicPr>
            <a:picLocks noChangeAspect="1"/>
          </p:cNvPicPr>
          <p:nvPr/>
        </p:nvPicPr>
        <p:blipFill>
          <a:blip r:embed="rId2"/>
          <a:stretch>
            <a:fillRect/>
          </a:stretch>
        </p:blipFill>
        <p:spPr>
          <a:xfrm>
            <a:off x="568266" y="1379705"/>
            <a:ext cx="8515350" cy="4676038"/>
          </a:xfrm>
          <a:prstGeom prst="rect">
            <a:avLst/>
          </a:prstGeom>
        </p:spPr>
      </p:pic>
      <p:sp>
        <p:nvSpPr>
          <p:cNvPr id="6" name="Rectangle 5">
            <a:extLst>
              <a:ext uri="{FF2B5EF4-FFF2-40B4-BE49-F238E27FC236}">
                <a16:creationId xmlns:a16="http://schemas.microsoft.com/office/drawing/2014/main" id="{3429C954-4BAB-4831-47A1-0AEEC8154594}"/>
              </a:ext>
            </a:extLst>
          </p:cNvPr>
          <p:cNvSpPr/>
          <p:nvPr/>
        </p:nvSpPr>
        <p:spPr>
          <a:xfrm>
            <a:off x="897147" y="1561381"/>
            <a:ext cx="554678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51846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195043-4D86-A9DA-C239-7CE3D17956DA}"/>
              </a:ext>
            </a:extLst>
          </p:cNvPr>
          <p:cNvSpPr txBox="1"/>
          <p:nvPr/>
        </p:nvSpPr>
        <p:spPr>
          <a:xfrm>
            <a:off x="485236" y="396187"/>
            <a:ext cx="11238062" cy="923330"/>
          </a:xfrm>
          <a:prstGeom prst="rect">
            <a:avLst/>
          </a:prstGeom>
          <a:noFill/>
        </p:spPr>
        <p:txBody>
          <a:bodyPr wrap="square">
            <a:spAutoFit/>
          </a:bodyPr>
          <a:lstStyle/>
          <a:p>
            <a:r>
              <a:rPr lang="en-IN" sz="1800" b="1" dirty="0"/>
              <a:t>Naive Bayes :</a:t>
            </a:r>
          </a:p>
          <a:p>
            <a:r>
              <a:rPr lang="en-IN" sz="1800" dirty="0"/>
              <a:t>A Naive Bayes classifier assumes that the presence of a particular feature in a class is unrelated to the presence of any other feature.</a:t>
            </a:r>
          </a:p>
        </p:txBody>
      </p:sp>
      <p:pic>
        <p:nvPicPr>
          <p:cNvPr id="5" name="Picture 4">
            <a:extLst>
              <a:ext uri="{FF2B5EF4-FFF2-40B4-BE49-F238E27FC236}">
                <a16:creationId xmlns:a16="http://schemas.microsoft.com/office/drawing/2014/main" id="{AA98C1CB-1031-984E-8B52-F56AD96E2DAF}"/>
              </a:ext>
            </a:extLst>
          </p:cNvPr>
          <p:cNvPicPr>
            <a:picLocks noChangeAspect="1"/>
          </p:cNvPicPr>
          <p:nvPr/>
        </p:nvPicPr>
        <p:blipFill>
          <a:blip r:embed="rId2"/>
          <a:stretch>
            <a:fillRect/>
          </a:stretch>
        </p:blipFill>
        <p:spPr>
          <a:xfrm>
            <a:off x="560718" y="1449238"/>
            <a:ext cx="9861230" cy="4942936"/>
          </a:xfrm>
          <a:prstGeom prst="rect">
            <a:avLst/>
          </a:prstGeom>
        </p:spPr>
      </p:pic>
      <p:sp>
        <p:nvSpPr>
          <p:cNvPr id="6" name="Rectangle 5">
            <a:extLst>
              <a:ext uri="{FF2B5EF4-FFF2-40B4-BE49-F238E27FC236}">
                <a16:creationId xmlns:a16="http://schemas.microsoft.com/office/drawing/2014/main" id="{D6E15464-596A-4040-BB33-1CFA1FE3D7C2}"/>
              </a:ext>
            </a:extLst>
          </p:cNvPr>
          <p:cNvSpPr/>
          <p:nvPr/>
        </p:nvSpPr>
        <p:spPr>
          <a:xfrm>
            <a:off x="802257" y="1449238"/>
            <a:ext cx="2346385" cy="353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B8200E7F-CB08-043C-3870-8A1BBAE51810}"/>
              </a:ext>
            </a:extLst>
          </p:cNvPr>
          <p:cNvPicPr>
            <a:picLocks noChangeAspect="1"/>
          </p:cNvPicPr>
          <p:nvPr/>
        </p:nvPicPr>
        <p:blipFill>
          <a:blip r:embed="rId3"/>
          <a:stretch>
            <a:fillRect/>
          </a:stretch>
        </p:blipFill>
        <p:spPr>
          <a:xfrm>
            <a:off x="7742337" y="964630"/>
            <a:ext cx="2921150" cy="2464370"/>
          </a:xfrm>
          <a:prstGeom prst="rect">
            <a:avLst/>
          </a:prstGeom>
        </p:spPr>
      </p:pic>
    </p:spTree>
    <p:extLst>
      <p:ext uri="{BB962C8B-B14F-4D97-AF65-F5344CB8AC3E}">
        <p14:creationId xmlns:p14="http://schemas.microsoft.com/office/powerpoint/2010/main" val="316327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47B016-DB0F-73B7-8000-2C6333666265}"/>
              </a:ext>
            </a:extLst>
          </p:cNvPr>
          <p:cNvSpPr txBox="1"/>
          <p:nvPr/>
        </p:nvSpPr>
        <p:spPr>
          <a:xfrm>
            <a:off x="390344" y="351625"/>
            <a:ext cx="11445097" cy="1200329"/>
          </a:xfrm>
          <a:prstGeom prst="rect">
            <a:avLst/>
          </a:prstGeom>
          <a:noFill/>
        </p:spPr>
        <p:txBody>
          <a:bodyPr wrap="square">
            <a:spAutoFit/>
          </a:bodyPr>
          <a:lstStyle/>
          <a:p>
            <a:r>
              <a:rPr lang="en-IN" sz="1800" b="1" dirty="0"/>
              <a:t>KNN :</a:t>
            </a:r>
          </a:p>
          <a:p>
            <a:r>
              <a:rPr lang="en-IN" sz="1800" dirty="0"/>
              <a:t>This can be applied to both classification and regression problems. It stores all the cases and classifies any new cases by taking a majority vote of its k neighbours. The case is then assigned to the class with which it has the most in common.</a:t>
            </a:r>
          </a:p>
        </p:txBody>
      </p:sp>
      <p:pic>
        <p:nvPicPr>
          <p:cNvPr id="5" name="Picture 4">
            <a:extLst>
              <a:ext uri="{FF2B5EF4-FFF2-40B4-BE49-F238E27FC236}">
                <a16:creationId xmlns:a16="http://schemas.microsoft.com/office/drawing/2014/main" id="{6569C7AC-4FBF-AFB2-A82B-38AAFA3E885E}"/>
              </a:ext>
            </a:extLst>
          </p:cNvPr>
          <p:cNvPicPr>
            <a:picLocks noChangeAspect="1"/>
          </p:cNvPicPr>
          <p:nvPr/>
        </p:nvPicPr>
        <p:blipFill>
          <a:blip r:embed="rId2"/>
          <a:stretch>
            <a:fillRect/>
          </a:stretch>
        </p:blipFill>
        <p:spPr>
          <a:xfrm>
            <a:off x="488022" y="1551954"/>
            <a:ext cx="10381262" cy="4771208"/>
          </a:xfrm>
          <a:prstGeom prst="rect">
            <a:avLst/>
          </a:prstGeom>
        </p:spPr>
      </p:pic>
      <p:sp>
        <p:nvSpPr>
          <p:cNvPr id="6" name="Rectangle 5">
            <a:extLst>
              <a:ext uri="{FF2B5EF4-FFF2-40B4-BE49-F238E27FC236}">
                <a16:creationId xmlns:a16="http://schemas.microsoft.com/office/drawing/2014/main" id="{FF7FC375-91E2-0B68-50D7-32FF0F9DA3A3}"/>
              </a:ext>
            </a:extLst>
          </p:cNvPr>
          <p:cNvSpPr/>
          <p:nvPr/>
        </p:nvSpPr>
        <p:spPr>
          <a:xfrm>
            <a:off x="785004" y="1551954"/>
            <a:ext cx="888521" cy="4062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0225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481153-490E-E4A8-924D-BDAB5AED717B}"/>
              </a:ext>
            </a:extLst>
          </p:cNvPr>
          <p:cNvSpPr txBox="1"/>
          <p:nvPr/>
        </p:nvSpPr>
        <p:spPr>
          <a:xfrm>
            <a:off x="433478" y="437412"/>
            <a:ext cx="11332952" cy="1200329"/>
          </a:xfrm>
          <a:prstGeom prst="rect">
            <a:avLst/>
          </a:prstGeom>
          <a:noFill/>
        </p:spPr>
        <p:txBody>
          <a:bodyPr wrap="square">
            <a:spAutoFit/>
          </a:bodyPr>
          <a:lstStyle/>
          <a:p>
            <a:r>
              <a:rPr lang="en-IN" sz="1800" b="1" dirty="0"/>
              <a:t>Random Forest:</a:t>
            </a:r>
          </a:p>
          <a:p>
            <a:r>
              <a:rPr lang="en-IN" sz="1800" dirty="0"/>
              <a:t>A collective of decision trees is random forest. To classify new object</a:t>
            </a:r>
          </a:p>
          <a:p>
            <a:r>
              <a:rPr lang="en-IN" sz="1800" dirty="0"/>
              <a:t>based on its attributes, each tree is classified and the tree votes for that</a:t>
            </a:r>
          </a:p>
          <a:p>
            <a:r>
              <a:rPr lang="en-IN" sz="1800" dirty="0"/>
              <a:t>class. The forest chooses the classification having the most votes.</a:t>
            </a:r>
          </a:p>
        </p:txBody>
      </p:sp>
      <p:pic>
        <p:nvPicPr>
          <p:cNvPr id="5" name="Picture 4">
            <a:extLst>
              <a:ext uri="{FF2B5EF4-FFF2-40B4-BE49-F238E27FC236}">
                <a16:creationId xmlns:a16="http://schemas.microsoft.com/office/drawing/2014/main" id="{63C6AFB7-035F-3558-3B5D-A0E3AB418FFB}"/>
              </a:ext>
            </a:extLst>
          </p:cNvPr>
          <p:cNvPicPr>
            <a:picLocks noChangeAspect="1"/>
          </p:cNvPicPr>
          <p:nvPr/>
        </p:nvPicPr>
        <p:blipFill>
          <a:blip r:embed="rId2"/>
          <a:stretch>
            <a:fillRect/>
          </a:stretch>
        </p:blipFill>
        <p:spPr>
          <a:xfrm>
            <a:off x="504016" y="1762083"/>
            <a:ext cx="9096375" cy="4612417"/>
          </a:xfrm>
          <a:prstGeom prst="rect">
            <a:avLst/>
          </a:prstGeom>
        </p:spPr>
      </p:pic>
      <p:sp>
        <p:nvSpPr>
          <p:cNvPr id="6" name="Rectangle 5">
            <a:extLst>
              <a:ext uri="{FF2B5EF4-FFF2-40B4-BE49-F238E27FC236}">
                <a16:creationId xmlns:a16="http://schemas.microsoft.com/office/drawing/2014/main" id="{9654FAA2-553D-0BC3-F62E-AF65C185C4BE}"/>
              </a:ext>
            </a:extLst>
          </p:cNvPr>
          <p:cNvSpPr/>
          <p:nvPr/>
        </p:nvSpPr>
        <p:spPr>
          <a:xfrm>
            <a:off x="776377" y="1975449"/>
            <a:ext cx="3010619" cy="327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9330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F0A7-BBF8-E416-FB81-B48E9011320D}"/>
              </a:ext>
            </a:extLst>
          </p:cNvPr>
          <p:cNvSpPr>
            <a:spLocks noGrp="1"/>
          </p:cNvSpPr>
          <p:nvPr>
            <p:ph type="title"/>
          </p:nvPr>
        </p:nvSpPr>
        <p:spPr/>
        <p:txBody>
          <a:bodyPr/>
          <a:lstStyle/>
          <a:p>
            <a:r>
              <a:rPr lang="en-IN" dirty="0"/>
              <a:t>STEPS INVOLVED IN MACINE LEARNING</a:t>
            </a:r>
          </a:p>
        </p:txBody>
      </p:sp>
      <p:sp>
        <p:nvSpPr>
          <p:cNvPr id="3" name="Content Placeholder 2">
            <a:extLst>
              <a:ext uri="{FF2B5EF4-FFF2-40B4-BE49-F238E27FC236}">
                <a16:creationId xmlns:a16="http://schemas.microsoft.com/office/drawing/2014/main" id="{47B1E440-E0FE-0371-B1BD-A951C94B1962}"/>
              </a:ext>
            </a:extLst>
          </p:cNvPr>
          <p:cNvSpPr>
            <a:spLocks noGrp="1"/>
          </p:cNvSpPr>
          <p:nvPr>
            <p:ph idx="1"/>
          </p:nvPr>
        </p:nvSpPr>
        <p:spPr/>
        <p:txBody>
          <a:bodyPr>
            <a:normAutofit lnSpcReduction="10000"/>
          </a:bodyPr>
          <a:lstStyle/>
          <a:p>
            <a:r>
              <a:rPr lang="en-IN" sz="2800" dirty="0"/>
              <a:t>GET/COLLECT DATA</a:t>
            </a:r>
          </a:p>
          <a:p>
            <a:r>
              <a:rPr lang="en-IN" sz="2800" dirty="0"/>
              <a:t>IDENTIFING ALGORITHM</a:t>
            </a:r>
          </a:p>
          <a:p>
            <a:r>
              <a:rPr lang="en-IN" sz="2800" dirty="0"/>
              <a:t>FIT( BUILD THE MODEL BY TAKING INPUT AND OUTPUT)</a:t>
            </a:r>
          </a:p>
          <a:p>
            <a:r>
              <a:rPr lang="en-IN" sz="2800" dirty="0"/>
              <a:t>PREDICT( TAKES INPUT AND PREDICTS OUTPUT USING MODEL)</a:t>
            </a:r>
          </a:p>
          <a:p>
            <a:r>
              <a:rPr lang="en-IN" sz="2800" dirty="0"/>
              <a:t>SCORE(CHECKING ACCURACY)</a:t>
            </a:r>
          </a:p>
          <a:p>
            <a:endParaRPr lang="en-IN" dirty="0"/>
          </a:p>
        </p:txBody>
      </p:sp>
    </p:spTree>
    <p:extLst>
      <p:ext uri="{BB962C8B-B14F-4D97-AF65-F5344CB8AC3E}">
        <p14:creationId xmlns:p14="http://schemas.microsoft.com/office/powerpoint/2010/main" val="126872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C86C-6813-7C8E-B86D-C977DB39BB16}"/>
              </a:ext>
            </a:extLst>
          </p:cNvPr>
          <p:cNvSpPr>
            <a:spLocks noGrp="1"/>
          </p:cNvSpPr>
          <p:nvPr>
            <p:ph type="title"/>
          </p:nvPr>
        </p:nvSpPr>
        <p:spPr/>
        <p:txBody>
          <a:bodyPr/>
          <a:lstStyle/>
          <a:p>
            <a:r>
              <a:rPr lang="en-IN" dirty="0"/>
              <a:t>                            FEATURES AND LABLES </a:t>
            </a:r>
          </a:p>
        </p:txBody>
      </p:sp>
      <p:sp>
        <p:nvSpPr>
          <p:cNvPr id="3" name="Content Placeholder 2">
            <a:extLst>
              <a:ext uri="{FF2B5EF4-FFF2-40B4-BE49-F238E27FC236}">
                <a16:creationId xmlns:a16="http://schemas.microsoft.com/office/drawing/2014/main" id="{06E8D658-EA57-1A6A-337E-516B2A25C380}"/>
              </a:ext>
            </a:extLst>
          </p:cNvPr>
          <p:cNvSpPr>
            <a:spLocks noGrp="1"/>
          </p:cNvSpPr>
          <p:nvPr>
            <p:ph sz="half" idx="1"/>
          </p:nvPr>
        </p:nvSpPr>
        <p:spPr/>
        <p:txBody>
          <a:bodyPr/>
          <a:lstStyle/>
          <a:p>
            <a:r>
              <a:rPr lang="en-IN" sz="2800" dirty="0"/>
              <a:t>FEATURES</a:t>
            </a:r>
          </a:p>
          <a:p>
            <a:pPr marL="0" indent="0">
              <a:buNone/>
            </a:pPr>
            <a:r>
              <a:rPr lang="en-IN" sz="2800" dirty="0"/>
              <a:t>     Blood pressure , Glucose </a:t>
            </a:r>
          </a:p>
          <a:p>
            <a:r>
              <a:rPr lang="en-IN" sz="2800" dirty="0"/>
              <a:t>LABLES</a:t>
            </a:r>
          </a:p>
          <a:p>
            <a:pPr marL="0" indent="0">
              <a:buNone/>
            </a:pPr>
            <a:r>
              <a:rPr lang="en-IN" sz="2800" dirty="0"/>
              <a:t>     Diabetics or not</a:t>
            </a:r>
          </a:p>
          <a:p>
            <a:pPr marL="0" indent="0">
              <a:buNone/>
            </a:pPr>
            <a:endParaRPr lang="en-IN" dirty="0"/>
          </a:p>
          <a:p>
            <a:endParaRPr lang="en-IN" dirty="0"/>
          </a:p>
        </p:txBody>
      </p:sp>
      <p:pic>
        <p:nvPicPr>
          <p:cNvPr id="5" name="Picture 4">
            <a:extLst>
              <a:ext uri="{FF2B5EF4-FFF2-40B4-BE49-F238E27FC236}">
                <a16:creationId xmlns:a16="http://schemas.microsoft.com/office/drawing/2014/main" id="{F38F71AE-5762-E7BB-5E4F-64F65E856B3F}"/>
              </a:ext>
            </a:extLst>
          </p:cNvPr>
          <p:cNvPicPr>
            <a:picLocks noChangeAspect="1"/>
          </p:cNvPicPr>
          <p:nvPr/>
        </p:nvPicPr>
        <p:blipFill>
          <a:blip r:embed="rId2"/>
          <a:stretch>
            <a:fillRect/>
          </a:stretch>
        </p:blipFill>
        <p:spPr>
          <a:xfrm>
            <a:off x="6595423" y="1722969"/>
            <a:ext cx="2365453" cy="4328535"/>
          </a:xfrm>
          <a:prstGeom prst="rect">
            <a:avLst/>
          </a:prstGeom>
        </p:spPr>
      </p:pic>
    </p:spTree>
    <p:extLst>
      <p:ext uri="{BB962C8B-B14F-4D97-AF65-F5344CB8AC3E}">
        <p14:creationId xmlns:p14="http://schemas.microsoft.com/office/powerpoint/2010/main" val="318293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343F-8BF0-9E28-7D31-C4DF3CACDD8F}"/>
              </a:ext>
            </a:extLst>
          </p:cNvPr>
          <p:cNvSpPr>
            <a:spLocks noGrp="1"/>
          </p:cNvSpPr>
          <p:nvPr>
            <p:ph type="title"/>
          </p:nvPr>
        </p:nvSpPr>
        <p:spPr/>
        <p:txBody>
          <a:bodyPr>
            <a:normAutofit/>
          </a:bodyPr>
          <a:lstStyle/>
          <a:p>
            <a:r>
              <a:rPr lang="en-US" sz="4400" dirty="0"/>
              <a:t>                      MACHINE LEARNING</a:t>
            </a:r>
            <a:endParaRPr lang="en-IN" sz="4400" dirty="0"/>
          </a:p>
        </p:txBody>
      </p:sp>
      <p:sp>
        <p:nvSpPr>
          <p:cNvPr id="3" name="Content Placeholder 2">
            <a:extLst>
              <a:ext uri="{FF2B5EF4-FFF2-40B4-BE49-F238E27FC236}">
                <a16:creationId xmlns:a16="http://schemas.microsoft.com/office/drawing/2014/main" id="{D40DE2F4-57E4-1E80-1110-6004C1028D41}"/>
              </a:ext>
            </a:extLst>
          </p:cNvPr>
          <p:cNvSpPr>
            <a:spLocks noGrp="1"/>
          </p:cNvSpPr>
          <p:nvPr>
            <p:ph idx="1"/>
          </p:nvPr>
        </p:nvSpPr>
        <p:spPr/>
        <p:txBody>
          <a:bodyPr>
            <a:normAutofit/>
          </a:bodyPr>
          <a:lstStyle/>
          <a:p>
            <a:r>
              <a:rPr lang="en-US" sz="4000" dirty="0">
                <a:latin typeface="+mj-lt"/>
              </a:rPr>
              <a:t>It is a type of AI that allows software application to become more accurate at predicting outcome without being explicitly programmed to do so.</a:t>
            </a:r>
            <a:endParaRPr lang="en-IN" sz="4000" dirty="0">
              <a:latin typeface="+mj-lt"/>
            </a:endParaRPr>
          </a:p>
        </p:txBody>
      </p:sp>
    </p:spTree>
    <p:extLst>
      <p:ext uri="{BB962C8B-B14F-4D97-AF65-F5344CB8AC3E}">
        <p14:creationId xmlns:p14="http://schemas.microsoft.com/office/powerpoint/2010/main" val="380116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B51-E57C-640A-546B-D179CB5D1E71}"/>
              </a:ext>
            </a:extLst>
          </p:cNvPr>
          <p:cNvSpPr>
            <a:spLocks noGrp="1"/>
          </p:cNvSpPr>
          <p:nvPr>
            <p:ph type="title"/>
          </p:nvPr>
        </p:nvSpPr>
        <p:spPr/>
        <p:txBody>
          <a:bodyPr/>
          <a:lstStyle/>
          <a:p>
            <a:r>
              <a:rPr lang="en-US" dirty="0"/>
              <a:t>                            ARTIFICIAL INTELIGENCE</a:t>
            </a:r>
            <a:endParaRPr lang="en-IN" dirty="0"/>
          </a:p>
        </p:txBody>
      </p:sp>
      <p:sp>
        <p:nvSpPr>
          <p:cNvPr id="3" name="Content Placeholder 2">
            <a:extLst>
              <a:ext uri="{FF2B5EF4-FFF2-40B4-BE49-F238E27FC236}">
                <a16:creationId xmlns:a16="http://schemas.microsoft.com/office/drawing/2014/main" id="{C5110960-8AA5-9A5D-CD52-8DAE9FE47BF3}"/>
              </a:ext>
            </a:extLst>
          </p:cNvPr>
          <p:cNvSpPr>
            <a:spLocks noGrp="1"/>
          </p:cNvSpPr>
          <p:nvPr>
            <p:ph idx="1"/>
          </p:nvPr>
        </p:nvSpPr>
        <p:spPr/>
        <p:txBody>
          <a:bodyPr>
            <a:normAutofit fontScale="85000" lnSpcReduction="20000"/>
          </a:bodyPr>
          <a:lstStyle/>
          <a:p>
            <a:r>
              <a:rPr lang="en-US" sz="4000" b="0" i="0" dirty="0">
                <a:solidFill>
                  <a:srgbClr val="374151"/>
                </a:solidFill>
                <a:effectLst/>
                <a:latin typeface="+mj-lt"/>
              </a:rPr>
              <a:t>Artificial intelligence is the simulation of human intelligence in machines.</a:t>
            </a:r>
          </a:p>
          <a:p>
            <a:r>
              <a:rPr lang="en-US" sz="4000" b="0" i="0" dirty="0">
                <a:solidFill>
                  <a:srgbClr val="374151"/>
                </a:solidFill>
                <a:effectLst/>
                <a:latin typeface="+mj-lt"/>
              </a:rPr>
              <a:t>Human intelligence refers to the cognitive abilities and capacities possessed by humans, including the ability to learn, reason, solve problems, make decisions, understand language, and exhibit creativity.</a:t>
            </a:r>
            <a:endParaRPr lang="en-IN" sz="3200" dirty="0">
              <a:latin typeface="+mj-lt"/>
            </a:endParaRPr>
          </a:p>
        </p:txBody>
      </p:sp>
    </p:spTree>
    <p:extLst>
      <p:ext uri="{BB962C8B-B14F-4D97-AF65-F5344CB8AC3E}">
        <p14:creationId xmlns:p14="http://schemas.microsoft.com/office/powerpoint/2010/main" val="62902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US" dirty="0"/>
              <a:t>TYPES OF LEARNING </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046182293"/>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EA448-AC45-5F69-24F1-635D6A9FC632}"/>
              </a:ext>
            </a:extLst>
          </p:cNvPr>
          <p:cNvSpPr>
            <a:spLocks noGrp="1"/>
          </p:cNvSpPr>
          <p:nvPr>
            <p:ph type="title"/>
          </p:nvPr>
        </p:nvSpPr>
        <p:spPr/>
        <p:txBody>
          <a:bodyPr/>
          <a:lstStyle/>
          <a:p>
            <a:r>
              <a:rPr lang="en-IN" dirty="0"/>
              <a:t>SUPERVISED LEARNING</a:t>
            </a:r>
          </a:p>
        </p:txBody>
      </p:sp>
      <p:sp>
        <p:nvSpPr>
          <p:cNvPr id="3" name="Content Placeholder 2">
            <a:extLst>
              <a:ext uri="{FF2B5EF4-FFF2-40B4-BE49-F238E27FC236}">
                <a16:creationId xmlns:a16="http://schemas.microsoft.com/office/drawing/2014/main" id="{61A85466-949F-EE5E-879B-77173FC60090}"/>
              </a:ext>
            </a:extLst>
          </p:cNvPr>
          <p:cNvSpPr>
            <a:spLocks noGrp="1"/>
          </p:cNvSpPr>
          <p:nvPr>
            <p:ph idx="1"/>
          </p:nvPr>
        </p:nvSpPr>
        <p:spPr/>
        <p:txBody>
          <a:bodyPr/>
          <a:lstStyle/>
          <a:p>
            <a:r>
              <a:rPr lang="en-IN" b="1" dirty="0">
                <a:latin typeface="+mj-lt"/>
              </a:rPr>
              <a:t>Learning from others </a:t>
            </a:r>
          </a:p>
          <a:p>
            <a:r>
              <a:rPr lang="en-IN" b="1" dirty="0">
                <a:latin typeface="+mj-lt"/>
              </a:rPr>
              <a:t>Contains features and labels</a:t>
            </a:r>
          </a:p>
          <a:p>
            <a:r>
              <a:rPr lang="en-IN" b="1" dirty="0">
                <a:latin typeface="+mj-lt"/>
              </a:rPr>
              <a:t>Classification and regression </a:t>
            </a:r>
          </a:p>
          <a:p>
            <a:endParaRPr lang="en-IN" dirty="0"/>
          </a:p>
          <a:p>
            <a:pPr marL="0" indent="0">
              <a:buNone/>
            </a:pPr>
            <a:r>
              <a:rPr lang="en-IN" dirty="0"/>
              <a:t>      </a:t>
            </a:r>
            <a:r>
              <a:rPr lang="en-IN" dirty="0">
                <a:latin typeface="+mj-lt"/>
              </a:rPr>
              <a:t>EXAMPLE: </a:t>
            </a:r>
          </a:p>
          <a:p>
            <a:r>
              <a:rPr lang="en-US" b="0" i="0" dirty="0">
                <a:solidFill>
                  <a:srgbClr val="374151"/>
                </a:solidFill>
                <a:effectLst/>
                <a:latin typeface="+mj-lt"/>
              </a:rPr>
              <a:t>A simple real-life example of supervised learning is teaching a computer algorithm to classify emails as "spam" or "not spam." In this case, a dataset of labeled emails is provided, where each email is tagged as either spam or not spam. The algorithm learns from this labeled data, identifying patterns and features that distinguish spam emails from non-spam ones. Once trained, the algorithm can accurately classify new, unseen emails as spam or not spam based on the patterns it has learned.</a:t>
            </a:r>
            <a:endParaRPr lang="en-IN" dirty="0">
              <a:latin typeface="+mj-lt"/>
            </a:endParaRPr>
          </a:p>
        </p:txBody>
      </p:sp>
    </p:spTree>
    <p:extLst>
      <p:ext uri="{BB962C8B-B14F-4D97-AF65-F5344CB8AC3E}">
        <p14:creationId xmlns:p14="http://schemas.microsoft.com/office/powerpoint/2010/main" val="855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294B-289B-3A28-323B-022849BB68AE}"/>
              </a:ext>
            </a:extLst>
          </p:cNvPr>
          <p:cNvSpPr>
            <a:spLocks noGrp="1"/>
          </p:cNvSpPr>
          <p:nvPr>
            <p:ph type="title"/>
          </p:nvPr>
        </p:nvSpPr>
        <p:spPr/>
        <p:txBody>
          <a:bodyPr/>
          <a:lstStyle/>
          <a:p>
            <a:r>
              <a:rPr lang="en-IN" dirty="0"/>
              <a:t>UNSUPERVISED LEARNING</a:t>
            </a:r>
          </a:p>
        </p:txBody>
      </p:sp>
      <p:sp>
        <p:nvSpPr>
          <p:cNvPr id="3" name="Content Placeholder 2">
            <a:extLst>
              <a:ext uri="{FF2B5EF4-FFF2-40B4-BE49-F238E27FC236}">
                <a16:creationId xmlns:a16="http://schemas.microsoft.com/office/drawing/2014/main" id="{2C0E77EA-E812-E3A1-5C37-F994694D7D07}"/>
              </a:ext>
            </a:extLst>
          </p:cNvPr>
          <p:cNvSpPr>
            <a:spLocks noGrp="1"/>
          </p:cNvSpPr>
          <p:nvPr>
            <p:ph idx="1"/>
          </p:nvPr>
        </p:nvSpPr>
        <p:spPr>
          <a:xfrm>
            <a:off x="1066800" y="2014194"/>
            <a:ext cx="10058400" cy="3849624"/>
          </a:xfrm>
        </p:spPr>
        <p:txBody>
          <a:bodyPr/>
          <a:lstStyle/>
          <a:p>
            <a:r>
              <a:rPr lang="en-IN" dirty="0"/>
              <a:t>Learning on your own</a:t>
            </a:r>
          </a:p>
          <a:p>
            <a:r>
              <a:rPr lang="en-IN" dirty="0"/>
              <a:t>It contains only features</a:t>
            </a:r>
          </a:p>
          <a:p>
            <a:r>
              <a:rPr lang="en-IN" dirty="0"/>
              <a:t>Clustering and association</a:t>
            </a:r>
          </a:p>
          <a:p>
            <a:pPr marL="0" indent="0">
              <a:buNone/>
            </a:pPr>
            <a:endParaRPr lang="en-IN" dirty="0"/>
          </a:p>
          <a:p>
            <a:pPr marL="0" indent="0">
              <a:buNone/>
            </a:pPr>
            <a:r>
              <a:rPr lang="en-IN" dirty="0"/>
              <a:t>EXAMPLE:</a:t>
            </a:r>
          </a:p>
          <a:p>
            <a:r>
              <a:rPr lang="en-US" b="0" i="0" dirty="0">
                <a:solidFill>
                  <a:srgbClr val="374151"/>
                </a:solidFill>
                <a:effectLst/>
                <a:latin typeface="Söhne"/>
              </a:rPr>
              <a:t>A simple real-life example of unsupervised learning is clustering customer data for market segmentation. Let's say a company has a large dataset containing various customer attributes such as age, income, purchase history, and browsing behavior. By applying an unsupervised learning algorithm like k-means clustering, the data can be grouped into distinct clusters based on similarities in these attributes. This allows the company to identify different customer segments with similar characteristics and preferences. The algorithm discovers patterns and relationships within the data without any predefined labels or guidance, enabling the company to gain insights and tailor their marketing strategies for each customer segment.</a:t>
            </a:r>
            <a:endParaRPr lang="en-IN" dirty="0"/>
          </a:p>
        </p:txBody>
      </p:sp>
    </p:spTree>
    <p:extLst>
      <p:ext uri="{BB962C8B-B14F-4D97-AF65-F5344CB8AC3E}">
        <p14:creationId xmlns:p14="http://schemas.microsoft.com/office/powerpoint/2010/main" val="100979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2BBE-8574-5AE6-1394-B7BA2B57A112}"/>
              </a:ext>
            </a:extLst>
          </p:cNvPr>
          <p:cNvSpPr>
            <a:spLocks noGrp="1"/>
          </p:cNvSpPr>
          <p:nvPr>
            <p:ph type="title"/>
          </p:nvPr>
        </p:nvSpPr>
        <p:spPr/>
        <p:txBody>
          <a:bodyPr/>
          <a:lstStyle/>
          <a:p>
            <a:r>
              <a:rPr lang="en-IN" dirty="0"/>
              <a:t>REINFORCEMENT LEARNING</a:t>
            </a:r>
          </a:p>
        </p:txBody>
      </p:sp>
      <p:sp>
        <p:nvSpPr>
          <p:cNvPr id="3" name="Content Placeholder 2">
            <a:extLst>
              <a:ext uri="{FF2B5EF4-FFF2-40B4-BE49-F238E27FC236}">
                <a16:creationId xmlns:a16="http://schemas.microsoft.com/office/drawing/2014/main" id="{AF51D54D-44F6-29A9-54C3-40C6E768A4FA}"/>
              </a:ext>
            </a:extLst>
          </p:cNvPr>
          <p:cNvSpPr>
            <a:spLocks noGrp="1"/>
          </p:cNvSpPr>
          <p:nvPr>
            <p:ph idx="1"/>
          </p:nvPr>
        </p:nvSpPr>
        <p:spPr/>
        <p:txBody>
          <a:bodyPr>
            <a:normAutofit lnSpcReduction="10000"/>
          </a:bodyPr>
          <a:lstStyle/>
          <a:p>
            <a:r>
              <a:rPr lang="en-IN" sz="2800" dirty="0">
                <a:latin typeface="+mj-lt"/>
              </a:rPr>
              <a:t>Learning with the help of rewards and penalty.</a:t>
            </a:r>
          </a:p>
          <a:p>
            <a:r>
              <a:rPr lang="en-IN" sz="2800" dirty="0">
                <a:latin typeface="+mj-lt"/>
              </a:rPr>
              <a:t>Learning through trial and error seeking maximum rewards.</a:t>
            </a:r>
          </a:p>
          <a:p>
            <a:pPr marL="0" indent="0">
              <a:buNone/>
            </a:pPr>
            <a:r>
              <a:rPr lang="en-IN" sz="2800" dirty="0">
                <a:latin typeface="+mj-lt"/>
              </a:rPr>
              <a:t>   </a:t>
            </a:r>
          </a:p>
          <a:p>
            <a:pPr marL="0" indent="0">
              <a:buNone/>
            </a:pPr>
            <a:r>
              <a:rPr lang="en-IN" sz="2800" dirty="0">
                <a:latin typeface="+mj-lt"/>
              </a:rPr>
              <a:t>   EXAMPLE:</a:t>
            </a:r>
          </a:p>
          <a:p>
            <a:r>
              <a:rPr lang="en-IN" sz="2800" dirty="0">
                <a:latin typeface="+mj-lt"/>
              </a:rPr>
              <a:t>Dog is given treat based on whether he does a given task or not .</a:t>
            </a:r>
          </a:p>
        </p:txBody>
      </p:sp>
    </p:spTree>
    <p:extLst>
      <p:ext uri="{BB962C8B-B14F-4D97-AF65-F5344CB8AC3E}">
        <p14:creationId xmlns:p14="http://schemas.microsoft.com/office/powerpoint/2010/main" val="342625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91C9-63E7-D1B0-7307-EAF7FED72A28}"/>
              </a:ext>
            </a:extLst>
          </p:cNvPr>
          <p:cNvSpPr>
            <a:spLocks noGrp="1"/>
          </p:cNvSpPr>
          <p:nvPr>
            <p:ph type="title"/>
          </p:nvPr>
        </p:nvSpPr>
        <p:spPr/>
        <p:txBody>
          <a:bodyPr/>
          <a:lstStyle/>
          <a:p>
            <a:r>
              <a:rPr lang="en-IN" dirty="0"/>
              <a:t>                                              ALGORITHM</a:t>
            </a:r>
          </a:p>
        </p:txBody>
      </p:sp>
      <p:sp>
        <p:nvSpPr>
          <p:cNvPr id="5" name="Text Placeholder 4">
            <a:extLst>
              <a:ext uri="{FF2B5EF4-FFF2-40B4-BE49-F238E27FC236}">
                <a16:creationId xmlns:a16="http://schemas.microsoft.com/office/drawing/2014/main" id="{E909F224-0A69-706E-E962-9A27D11BD7EA}"/>
              </a:ext>
            </a:extLst>
          </p:cNvPr>
          <p:cNvSpPr>
            <a:spLocks noGrp="1"/>
          </p:cNvSpPr>
          <p:nvPr>
            <p:ph type="body" sz="quarter" idx="3"/>
          </p:nvPr>
        </p:nvSpPr>
        <p:spPr/>
        <p:txBody>
          <a:bodyPr/>
          <a:lstStyle/>
          <a:p>
            <a:r>
              <a:rPr lang="en-IN" dirty="0"/>
              <a:t>                CLASSIFICATION</a:t>
            </a:r>
          </a:p>
        </p:txBody>
      </p:sp>
      <p:sp>
        <p:nvSpPr>
          <p:cNvPr id="3" name="Text Placeholder 2">
            <a:extLst>
              <a:ext uri="{FF2B5EF4-FFF2-40B4-BE49-F238E27FC236}">
                <a16:creationId xmlns:a16="http://schemas.microsoft.com/office/drawing/2014/main" id="{5162BBEB-64BB-19B9-49A9-C5BCD0ED2AF6}"/>
              </a:ext>
            </a:extLst>
          </p:cNvPr>
          <p:cNvSpPr>
            <a:spLocks noGrp="1"/>
          </p:cNvSpPr>
          <p:nvPr>
            <p:ph type="body" idx="1"/>
          </p:nvPr>
        </p:nvSpPr>
        <p:spPr/>
        <p:txBody>
          <a:bodyPr/>
          <a:lstStyle/>
          <a:p>
            <a:r>
              <a:rPr lang="en-IN" dirty="0"/>
              <a:t>                   REGRESSION</a:t>
            </a:r>
          </a:p>
        </p:txBody>
      </p:sp>
      <p:sp>
        <p:nvSpPr>
          <p:cNvPr id="4" name="Content Placeholder 3">
            <a:extLst>
              <a:ext uri="{FF2B5EF4-FFF2-40B4-BE49-F238E27FC236}">
                <a16:creationId xmlns:a16="http://schemas.microsoft.com/office/drawing/2014/main" id="{0988CFCD-7CBB-2AEC-326A-9EADC4EC99A4}"/>
              </a:ext>
            </a:extLst>
          </p:cNvPr>
          <p:cNvSpPr>
            <a:spLocks noGrp="1"/>
          </p:cNvSpPr>
          <p:nvPr>
            <p:ph sz="half" idx="2"/>
          </p:nvPr>
        </p:nvSpPr>
        <p:spPr/>
        <p:txBody>
          <a:bodyPr>
            <a:normAutofit/>
          </a:bodyPr>
          <a:lstStyle/>
          <a:p>
            <a:r>
              <a:rPr lang="en-US" dirty="0"/>
              <a:t>Regression is a technique for investigating the relationship between independent variables or features and a dependent variable or outcome. </a:t>
            </a:r>
          </a:p>
          <a:p>
            <a:r>
              <a:rPr lang="en-US" dirty="0"/>
              <a:t>It's used as a method for predictive modelling in machine learning, in which an algorithm is used to predict </a:t>
            </a:r>
            <a:r>
              <a:rPr lang="en-US" dirty="0">
                <a:solidFill>
                  <a:srgbClr val="FF0000"/>
                </a:solidFill>
              </a:rPr>
              <a:t>continuous outcomes.</a:t>
            </a:r>
            <a:endParaRPr lang="en-IN" dirty="0">
              <a:solidFill>
                <a:srgbClr val="FF0000"/>
              </a:solidFill>
            </a:endParaRPr>
          </a:p>
        </p:txBody>
      </p:sp>
      <p:sp>
        <p:nvSpPr>
          <p:cNvPr id="6" name="Content Placeholder 5">
            <a:extLst>
              <a:ext uri="{FF2B5EF4-FFF2-40B4-BE49-F238E27FC236}">
                <a16:creationId xmlns:a16="http://schemas.microsoft.com/office/drawing/2014/main" id="{7B868D52-F1E8-290D-D059-C4A1006CF22F}"/>
              </a:ext>
            </a:extLst>
          </p:cNvPr>
          <p:cNvSpPr>
            <a:spLocks noGrp="1"/>
          </p:cNvSpPr>
          <p:nvPr>
            <p:ph sz="quarter" idx="4"/>
          </p:nvPr>
        </p:nvSpPr>
        <p:spPr/>
        <p:txBody>
          <a:bodyPr>
            <a:normAutofit/>
          </a:bodyPr>
          <a:lstStyle/>
          <a:p>
            <a:r>
              <a:rPr lang="en-US" dirty="0"/>
              <a:t>Classification is the task of predicting a </a:t>
            </a:r>
            <a:r>
              <a:rPr lang="en-US" dirty="0">
                <a:solidFill>
                  <a:srgbClr val="FF0000"/>
                </a:solidFill>
              </a:rPr>
              <a:t>discrete class</a:t>
            </a:r>
          </a:p>
          <a:p>
            <a:r>
              <a:rPr lang="en-US" dirty="0"/>
              <a:t>Label in general, is a function that weighs the input features so that the output separates one class into positive values and the other into negative values, that is categorical segregation .</a:t>
            </a:r>
            <a:endParaRPr lang="en-IN" dirty="0"/>
          </a:p>
        </p:txBody>
      </p:sp>
    </p:spTree>
    <p:extLst>
      <p:ext uri="{BB962C8B-B14F-4D97-AF65-F5344CB8AC3E}">
        <p14:creationId xmlns:p14="http://schemas.microsoft.com/office/powerpoint/2010/main" val="395234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4BCC-C4FA-79B4-0EB6-ACC1085EB6E0}"/>
              </a:ext>
            </a:extLst>
          </p:cNvPr>
          <p:cNvSpPr>
            <a:spLocks noGrp="1"/>
          </p:cNvSpPr>
          <p:nvPr>
            <p:ph type="title"/>
          </p:nvPr>
        </p:nvSpPr>
        <p:spPr/>
        <p:txBody>
          <a:bodyPr/>
          <a:lstStyle/>
          <a:p>
            <a:r>
              <a:rPr lang="en-IN" dirty="0"/>
              <a:t>                                      PYTHON LIBRARIES</a:t>
            </a:r>
          </a:p>
        </p:txBody>
      </p:sp>
      <p:sp>
        <p:nvSpPr>
          <p:cNvPr id="3" name="Content Placeholder 2">
            <a:extLst>
              <a:ext uri="{FF2B5EF4-FFF2-40B4-BE49-F238E27FC236}">
                <a16:creationId xmlns:a16="http://schemas.microsoft.com/office/drawing/2014/main" id="{DA9008B2-86CB-2C1D-52AB-4C20BB394CCE}"/>
              </a:ext>
            </a:extLst>
          </p:cNvPr>
          <p:cNvSpPr>
            <a:spLocks noGrp="1"/>
          </p:cNvSpPr>
          <p:nvPr>
            <p:ph idx="1"/>
          </p:nvPr>
        </p:nvSpPr>
        <p:spPr/>
        <p:txBody>
          <a:bodyPr>
            <a:normAutofit/>
          </a:bodyPr>
          <a:lstStyle/>
          <a:p>
            <a:r>
              <a:rPr lang="en-IN" sz="2800" dirty="0"/>
              <a:t>NUMPY:  PYTHON NUMBER PROCESSING LIBRARY</a:t>
            </a:r>
          </a:p>
          <a:p>
            <a:r>
              <a:rPr lang="en-IN" sz="2800" dirty="0"/>
              <a:t>SCIPY: SCIENTIFIC PYTHON PROCESSING LIBRARY</a:t>
            </a:r>
          </a:p>
          <a:p>
            <a:r>
              <a:rPr lang="en-IN" sz="2800" dirty="0"/>
              <a:t>MATPLOTLIB: TO PLOT GRAPH</a:t>
            </a:r>
          </a:p>
          <a:p>
            <a:r>
              <a:rPr lang="en-IN" sz="2800" dirty="0"/>
              <a:t>PANDAS:  USED FOR DATA ANALYSIS</a:t>
            </a:r>
          </a:p>
          <a:p>
            <a:r>
              <a:rPr lang="en-IN" sz="2800" dirty="0"/>
              <a:t>SCIKIT LEARN:  MACHINE LEARNING LIBRARY INSIDE PYTHON </a:t>
            </a:r>
          </a:p>
        </p:txBody>
      </p:sp>
    </p:spTree>
    <p:extLst>
      <p:ext uri="{BB962C8B-B14F-4D97-AF65-F5344CB8AC3E}">
        <p14:creationId xmlns:p14="http://schemas.microsoft.com/office/powerpoint/2010/main" val="943970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{EDEF70F8-5526-437E-A143-5FEBEA0E12B4}tf78829772_win32</Template>
  <TotalTime>332</TotalTime>
  <Words>777</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Garamond</vt:lpstr>
      <vt:lpstr>Sagona Book</vt:lpstr>
      <vt:lpstr>Sagona ExtraLight</vt:lpstr>
      <vt:lpstr>Söhne</vt:lpstr>
      <vt:lpstr>SavonVTI</vt:lpstr>
      <vt:lpstr>MACHINE LEARNING</vt:lpstr>
      <vt:lpstr>                      MACHINE LEARNING</vt:lpstr>
      <vt:lpstr>                            ARTIFICIAL INTELIGENCE</vt:lpstr>
      <vt:lpstr>TYPES OF LEARNING </vt:lpstr>
      <vt:lpstr>SUPERVISED LEARNING</vt:lpstr>
      <vt:lpstr>UNSUPERVISED LEARNING</vt:lpstr>
      <vt:lpstr>REINFORCEMENT LEARNING</vt:lpstr>
      <vt:lpstr>                                              ALGORITHM</vt:lpstr>
      <vt:lpstr>                                      PYTHON LIBRARIES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INVOLVED IN MACINE LEARNING</vt:lpstr>
      <vt:lpstr>                            FEATURES AND LABLES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srivijayalakshmiat@outlook.com</dc:creator>
  <cp:lastModifiedBy>srivijayalakshmiat@outlook.com</cp:lastModifiedBy>
  <cp:revision>1</cp:revision>
  <dcterms:created xsi:type="dcterms:W3CDTF">2023-06-05T10:01:50Z</dcterms:created>
  <dcterms:modified xsi:type="dcterms:W3CDTF">2023-06-10T14:45:00Z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