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2586446"/>
            <a:ext cx="5453400" cy="1494493"/>
          </a:xfrm>
        </p:spPr>
        <p:txBody>
          <a:bodyPr/>
          <a:lstStyle/>
          <a:p>
            <a:r>
              <a:rPr lang="en-US" b="1" dirty="0"/>
              <a:t>NurseryPro</a:t>
            </a:r>
            <a:r>
              <a:rPr lang="en-US" dirty="0"/>
              <a:t> </a:t>
            </a:r>
            <a:r>
              <a:rPr lang="en-US" sz="3200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5327468" cy="889248"/>
          </a:xfrm>
        </p:spPr>
        <p:txBody>
          <a:bodyPr>
            <a:normAutofit/>
          </a:bodyPr>
          <a:lstStyle/>
          <a:p>
            <a:r>
              <a:rPr lang="en-US" dirty="0"/>
              <a:t>Vinod Kumar Mittapally &amp; Rajakala Jaldi</a:t>
            </a:r>
          </a:p>
          <a:p>
            <a:r>
              <a:rPr lang="en-US" dirty="0"/>
              <a:t>Date: 01 - Dec - 2023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35875"/>
            <a:ext cx="8791303" cy="3383688"/>
          </a:xfrm>
        </p:spPr>
        <p:txBody>
          <a:bodyPr>
            <a:normAutofit/>
          </a:bodyPr>
          <a:lstStyle/>
          <a:p>
            <a:r>
              <a:rPr lang="en-US" sz="2000" dirty="0"/>
              <a:t>Project Overview: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Optimizing Nursery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Addressing challenges in task management and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progress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Inventory management and Business.</a:t>
            </a:r>
          </a:p>
          <a:p>
            <a:endParaRPr lang="en-US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WebApp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640" y="2034074"/>
            <a:ext cx="8800261" cy="3462940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Web-based application for nurseries and gardening businesses.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Plants availability and contact information for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Streamlines task delegation, progress tracking, and inventory management.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Improves efficiency and communication for workers and owners.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5" y="2083241"/>
            <a:ext cx="6605701" cy="2442105"/>
          </a:xfrm>
        </p:spPr>
        <p:txBody>
          <a:bodyPr/>
          <a:lstStyle/>
          <a:p>
            <a:pPr lvl="1"/>
            <a:r>
              <a:rPr lang="en-US" sz="2400" dirty="0"/>
              <a:t>Worker: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View assigned tasks.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Update assigned tasks with progress.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Request assistance from owner.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1837228"/>
            <a:ext cx="7986632" cy="3699225"/>
          </a:xfrm>
        </p:spPr>
        <p:txBody>
          <a:bodyPr/>
          <a:lstStyle/>
          <a:p>
            <a:pPr lvl="1"/>
            <a:r>
              <a:rPr lang="en-US" sz="2400" dirty="0"/>
              <a:t>Owner: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All Worker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Activate or block the new/existing user accounts.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Create, update and delete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Approve or reject worker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Create sale orders and Purchase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Manage inventory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010" y="510516"/>
            <a:ext cx="4412277" cy="562912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373" y="1399592"/>
            <a:ext cx="7089863" cy="44423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MVC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Used Session and 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Implemented Post Redirect 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Implemented basic security and sanitization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ea typeface="+mn-ea"/>
              <a:cs typeface="+mn-cs"/>
            </a:endParaRPr>
          </a:p>
          <a:p>
            <a:r>
              <a:rPr lang="en-US" sz="2400" b="1" dirty="0">
                <a:latin typeface="+mn-lt"/>
                <a:ea typeface="+mn-ea"/>
                <a:cs typeface="+mn-cs"/>
              </a:rPr>
              <a:t>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HTML, CSS, JavaScript, jQuery, Bootstrap.css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PHP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88" y="492374"/>
            <a:ext cx="4525372" cy="673976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Database Objects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8475C-B0CB-C859-D4B0-7C0709A2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88" y="1039760"/>
            <a:ext cx="8595673" cy="54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089621" cy="976088"/>
          </a:xfrm>
        </p:spPr>
        <p:txBody>
          <a:bodyPr>
            <a:normAutofit/>
          </a:bodyPr>
          <a:lstStyle/>
          <a:p>
            <a:r>
              <a:rPr lang="en-US" dirty="0"/>
              <a:t>Vinod Kumar Mittapally</a:t>
            </a:r>
          </a:p>
          <a:p>
            <a:r>
              <a:rPr lang="en-US" dirty="0" err="1"/>
              <a:t>RajaKala</a:t>
            </a:r>
            <a:r>
              <a:rPr lang="en-US" dirty="0"/>
              <a:t> Jaldi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221" y="6375510"/>
            <a:ext cx="2661557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{A51518C4-8F3A-4D55-AD2F-C33D7243223A}tf67328976_win32</Template>
  <TotalTime>78</TotalTime>
  <Words>186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Tenorite</vt:lpstr>
      <vt:lpstr>Office Theme</vt:lpstr>
      <vt:lpstr>NurseryPro Project Presentation</vt:lpstr>
      <vt:lpstr>INTRODUCTION</vt:lpstr>
      <vt:lpstr>WebApp Description</vt:lpstr>
      <vt:lpstr>Functionalities</vt:lpstr>
      <vt:lpstr>Functionalities</vt:lpstr>
      <vt:lpstr>Pages</vt:lpstr>
      <vt:lpstr>Database Objects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NurseryPro Project Presentation</dc:title>
  <dc:creator>Vinod Kumar Mittapally</dc:creator>
  <cp:lastModifiedBy>Vinod Kumar Mittapally</cp:lastModifiedBy>
  <cp:revision>2</cp:revision>
  <dcterms:created xsi:type="dcterms:W3CDTF">2023-12-01T01:57:54Z</dcterms:created>
  <dcterms:modified xsi:type="dcterms:W3CDTF">2023-12-01T03:16:47Z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