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58" r:id="rId5"/>
    <p:sldId id="298" r:id="rId6"/>
    <p:sldId id="259" r:id="rId7"/>
    <p:sldId id="289" r:id="rId8"/>
    <p:sldId id="261" r:id="rId9"/>
    <p:sldId id="262" r:id="rId10"/>
    <p:sldId id="280" r:id="rId11"/>
    <p:sldId id="264" r:id="rId12"/>
    <p:sldId id="278" r:id="rId13"/>
    <p:sldId id="279" r:id="rId14"/>
    <p:sldId id="303" r:id="rId15"/>
    <p:sldId id="282" r:id="rId16"/>
    <p:sldId id="291" r:id="rId17"/>
    <p:sldId id="292" r:id="rId18"/>
    <p:sldId id="293" r:id="rId19"/>
    <p:sldId id="294" r:id="rId20"/>
    <p:sldId id="297" r:id="rId21"/>
    <p:sldId id="295" r:id="rId22"/>
    <p:sldId id="296" r:id="rId23"/>
    <p:sldId id="265" r:id="rId24"/>
  </p:sldIdLst>
  <p:sldSz cx="18288000" cy="10287000"/>
  <p:notesSz cx="10287000" cy="18288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w Cen MT Condensed Extra Bold" panose="020B0803020202020204" pitchFamily="34" charset="0"/>
      <p:regular r:id="rId30"/>
    </p:embeddedFont>
    <p:embeddedFont>
      <p:font typeface="나눔고딕 ExtraBold" panose="020D0904000000000000" pitchFamily="50" charset="-127"/>
      <p:bold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나눔바른고딕 UltraLight" panose="020B0603020101020101" pitchFamily="50" charset="-127"/>
      <p:regular r:id="rId34"/>
    </p:embeddedFont>
    <p:embeddedFont>
      <p:font typeface="나눔스퀘어라운드 Regular" panose="020B0600000101010101" pitchFamily="50" charset="-127"/>
      <p:regular r:id="rId35"/>
    </p:embeddedFont>
    <p:embeddedFont>
      <p:font typeface="둥근모꼴" panose="020B0500000000000000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D2F01C"/>
    <a:srgbClr val="CC0000"/>
    <a:srgbClr val="F79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887" autoAdjust="0"/>
  </p:normalViewPr>
  <p:slideViewPr>
    <p:cSldViewPr>
      <p:cViewPr varScale="1">
        <p:scale>
          <a:sx n="49" d="100"/>
          <a:sy n="49" d="100"/>
        </p:scale>
        <p:origin x="1066" y="72"/>
      </p:cViewPr>
      <p:guideLst>
        <p:guide orient="horz" pos="228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BC18-4D17-47C0-A207-20F4E5D6E69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8685-AF68-48DD-ADA8-F88E110CF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여러 가지 주제 가운데 게임을 선택한 이유는 세명 다 만장일치로 게임</a:t>
            </a:r>
            <a:r>
              <a:rPr lang="en-US" altLang="ko-KR" dirty="0"/>
              <a:t>. </a:t>
            </a:r>
            <a:r>
              <a:rPr lang="ko-KR" altLang="en-US" dirty="0"/>
              <a:t>그래서 지금 우리가 배운 것으로 만들 수 있는 게임이 무엇이 있을까 자료 조사</a:t>
            </a:r>
            <a:r>
              <a:rPr lang="en-US" altLang="ko-KR" dirty="0"/>
              <a:t>. </a:t>
            </a:r>
            <a:r>
              <a:rPr lang="ko-KR" altLang="en-US" dirty="0" err="1"/>
              <a:t>블록깨기</a:t>
            </a:r>
            <a:r>
              <a:rPr lang="en-US" altLang="ko-KR" dirty="0"/>
              <a:t>, </a:t>
            </a:r>
            <a:r>
              <a:rPr lang="ko-KR" altLang="en-US" dirty="0"/>
              <a:t>두더지 게임</a:t>
            </a:r>
            <a:r>
              <a:rPr lang="en-US" altLang="ko-KR" dirty="0"/>
              <a:t>, </a:t>
            </a:r>
            <a:r>
              <a:rPr lang="ko-KR" altLang="en-US" dirty="0" err="1"/>
              <a:t>팩맨</a:t>
            </a:r>
            <a:r>
              <a:rPr lang="ko-KR" altLang="en-US" dirty="0"/>
              <a:t> 게임 등등 다양한 사례들이 있었고 그 중 </a:t>
            </a:r>
            <a:r>
              <a:rPr lang="en-US" altLang="ko-KR" dirty="0"/>
              <a:t>&lt;</a:t>
            </a:r>
            <a:r>
              <a:rPr lang="ko-KR" altLang="en-US" dirty="0"/>
              <a:t>왜</a:t>
            </a:r>
            <a:r>
              <a:rPr lang="en-US" altLang="ko-KR" dirty="0"/>
              <a:t>?&gt; </a:t>
            </a:r>
            <a:r>
              <a:rPr lang="ko-KR" altLang="en-US" dirty="0" err="1"/>
              <a:t>테트리스를</a:t>
            </a:r>
            <a:r>
              <a:rPr lang="ko-KR" altLang="en-US" dirty="0"/>
              <a:t> 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0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9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8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0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9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0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5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2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7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3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028700"/>
            <a:ext cx="13145076" cy="7105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7094427"/>
            <a:ext cx="7369670" cy="711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B28A1-F5CB-2442-62E2-627C2C4616CD}"/>
              </a:ext>
            </a:extLst>
          </p:cNvPr>
          <p:cNvSpPr txBox="1"/>
          <p:nvPr/>
        </p:nvSpPr>
        <p:spPr>
          <a:xfrm>
            <a:off x="7543800" y="60579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자바칩</a:t>
            </a:r>
            <a:endParaRPr lang="ko-KR" altLang="en-US" sz="4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4DE3E467-8BA2-E240-E063-C9957480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11" y="533935"/>
            <a:ext cx="7189845" cy="9219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ED72A0-9961-84FB-A2BA-C41BB2406E6A}"/>
              </a:ext>
            </a:extLst>
          </p:cNvPr>
          <p:cNvGrpSpPr/>
          <p:nvPr/>
        </p:nvGrpSpPr>
        <p:grpSpPr>
          <a:xfrm>
            <a:off x="2723418" y="8186804"/>
            <a:ext cx="5582382" cy="1344452"/>
            <a:chOff x="2723418" y="8186804"/>
            <a:chExt cx="5582382" cy="134445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4D88DD-476D-8A9A-6E03-D346F7D47871}"/>
                </a:ext>
              </a:extLst>
            </p:cNvPr>
            <p:cNvGrpSpPr/>
            <p:nvPr/>
          </p:nvGrpSpPr>
          <p:grpSpPr>
            <a:xfrm>
              <a:off x="2723418" y="8186804"/>
              <a:ext cx="3063239" cy="1344452"/>
              <a:chOff x="9372600" y="8741005"/>
              <a:chExt cx="3063239" cy="1344452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EB87275C-35E6-796B-CF98-BDC74B77C74D}"/>
                  </a:ext>
                </a:extLst>
              </p:cNvPr>
              <p:cNvGrpSpPr/>
              <p:nvPr/>
            </p:nvGrpSpPr>
            <p:grpSpPr>
              <a:xfrm>
                <a:off x="9532929" y="8741005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941CAAE7-4BBF-C504-C364-7C0856BC4F29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2A026CC-A58E-6009-08B6-2B54D0EDE53D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2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F097D8-38DE-30F8-7CC2-48A7684C7AAA}"/>
                  </a:ext>
                </a:extLst>
              </p:cNvPr>
              <p:cNvSpPr txBox="1"/>
              <p:nvPr/>
            </p:nvSpPr>
            <p:spPr>
              <a:xfrm>
                <a:off x="9372600" y="9468749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라인 제거 검사</a:t>
                </a:r>
              </a:p>
            </p:txBody>
          </p: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CE7CDF9-E2EF-7731-0865-65C351FD9672}"/>
                </a:ext>
              </a:extLst>
            </p:cNvPr>
            <p:cNvCxnSpPr>
              <a:cxnSpLocks/>
            </p:cNvCxnSpPr>
            <p:nvPr/>
          </p:nvCxnSpPr>
          <p:spPr>
            <a:xfrm>
              <a:off x="5784400" y="9105900"/>
              <a:ext cx="2521400" cy="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F79983E-19A3-63F5-952D-0DBAA26BBAC8}"/>
              </a:ext>
            </a:extLst>
          </p:cNvPr>
          <p:cNvGrpSpPr/>
          <p:nvPr/>
        </p:nvGrpSpPr>
        <p:grpSpPr>
          <a:xfrm>
            <a:off x="2721163" y="6876864"/>
            <a:ext cx="5584637" cy="1344452"/>
            <a:chOff x="2721163" y="6876864"/>
            <a:chExt cx="5584637" cy="134445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83F850A-F814-37D3-E0AB-2AC50FC1BD45}"/>
                </a:ext>
              </a:extLst>
            </p:cNvPr>
            <p:cNvGrpSpPr/>
            <p:nvPr/>
          </p:nvGrpSpPr>
          <p:grpSpPr>
            <a:xfrm>
              <a:off x="2721163" y="6876864"/>
              <a:ext cx="3063239" cy="1344452"/>
              <a:chOff x="461448" y="6172274"/>
              <a:chExt cx="3063239" cy="134445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3347663-D24A-F749-6B14-3923651E5AE5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D98D3557-D676-C172-CC8B-F31B3C09B2FB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53D1B11-AE1A-5A81-73FC-7BFCF16A43AB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3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7A4E1E-AACD-95B4-C9AB-65D71B69D4EE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블록 벽 그림</a:t>
                </a:r>
              </a:p>
            </p:txBody>
          </p:sp>
        </p:grp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8C55BE0-1B87-7107-5FFA-887534DA524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5784402" y="7861183"/>
              <a:ext cx="2521398" cy="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71AA23-4444-6B67-E315-FF5ED0FBF776}"/>
              </a:ext>
            </a:extLst>
          </p:cNvPr>
          <p:cNvGrpSpPr/>
          <p:nvPr/>
        </p:nvGrpSpPr>
        <p:grpSpPr>
          <a:xfrm>
            <a:off x="2721162" y="5421632"/>
            <a:ext cx="5584638" cy="1455232"/>
            <a:chOff x="2721162" y="5421632"/>
            <a:chExt cx="5584638" cy="145523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F637C07-B8E7-3749-4F5E-F15FE0507CFB}"/>
                </a:ext>
              </a:extLst>
            </p:cNvPr>
            <p:cNvGrpSpPr/>
            <p:nvPr/>
          </p:nvGrpSpPr>
          <p:grpSpPr>
            <a:xfrm>
              <a:off x="2721162" y="5421632"/>
              <a:ext cx="3063239" cy="1344452"/>
              <a:chOff x="461448" y="6172274"/>
              <a:chExt cx="3063239" cy="134445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BA13B9EB-2980-3457-7760-9DFA3C91F714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FB60ED62-99AE-BB40-5E30-121FE9A18A20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EEE59E7-246F-9475-020D-C1241C51B399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7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0C84354-97E8-FD6A-605D-7EEA5731F6ED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블록 착지 검사</a:t>
                </a:r>
              </a:p>
            </p:txBody>
          </p:sp>
        </p:grp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03A4B00-D152-78CF-F6C7-7C57D4560B12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5784401" y="6405951"/>
              <a:ext cx="2521399" cy="470913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3BF8337-3B5A-F4CB-A199-481C8F7B8D1F}"/>
              </a:ext>
            </a:extLst>
          </p:cNvPr>
          <p:cNvGrpSpPr/>
          <p:nvPr/>
        </p:nvGrpSpPr>
        <p:grpSpPr>
          <a:xfrm>
            <a:off x="2721161" y="3972487"/>
            <a:ext cx="5584639" cy="1652125"/>
            <a:chOff x="2721161" y="3972487"/>
            <a:chExt cx="5584639" cy="165212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9206242-4901-822D-DD3B-BF14C35FDF16}"/>
                </a:ext>
              </a:extLst>
            </p:cNvPr>
            <p:cNvGrpSpPr/>
            <p:nvPr/>
          </p:nvGrpSpPr>
          <p:grpSpPr>
            <a:xfrm>
              <a:off x="2721161" y="3972487"/>
              <a:ext cx="3063239" cy="1344452"/>
              <a:chOff x="461448" y="6172274"/>
              <a:chExt cx="3063239" cy="1344452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5719086-AC29-C647-AA81-57D03623D043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300B78CA-6A3B-B685-1FE6-88A04F41783B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D3EB35C-4978-EDC6-DA4F-36B6F007A0F7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6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01B535-003C-DBBB-E225-B9E5E8C712DD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현재 블록 그림</a:t>
                </a:r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A282AB-83BA-9107-4B36-13BFBF820B7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5784400" y="4956806"/>
              <a:ext cx="2521400" cy="667806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C28D1D-1453-396E-389D-08B0B57506EC}"/>
              </a:ext>
            </a:extLst>
          </p:cNvPr>
          <p:cNvGrpSpPr/>
          <p:nvPr/>
        </p:nvGrpSpPr>
        <p:grpSpPr>
          <a:xfrm>
            <a:off x="2721161" y="2572645"/>
            <a:ext cx="4060639" cy="1344452"/>
            <a:chOff x="2721161" y="2572645"/>
            <a:chExt cx="4060639" cy="134445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4182B6F-9A6D-8B45-2B11-E677EA78D1FB}"/>
                </a:ext>
              </a:extLst>
            </p:cNvPr>
            <p:cNvGrpSpPr/>
            <p:nvPr/>
          </p:nvGrpSpPr>
          <p:grpSpPr>
            <a:xfrm>
              <a:off x="2721161" y="2572645"/>
              <a:ext cx="3063239" cy="1344452"/>
              <a:chOff x="461448" y="6172274"/>
              <a:chExt cx="3063239" cy="1344452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3323D038-1707-1645-4E49-77CADC24DC00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088DFE7A-6D2E-27C7-AECE-D70C66BD7ABF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9C3F3ED-9C27-3B9C-E676-A6CCBB29E232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4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02AE000-94C1-82BF-A836-0D7C994C046C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게임 오버 검사</a:t>
                </a:r>
              </a:p>
            </p:txBody>
          </p: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51A4BF-65C2-0A0E-F909-E4CEB61A1065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5784400" y="3556964"/>
              <a:ext cx="997400" cy="360133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9D3A9A-74B8-EDB7-4CB1-72DED3A6178C}"/>
              </a:ext>
            </a:extLst>
          </p:cNvPr>
          <p:cNvGrpSpPr/>
          <p:nvPr/>
        </p:nvGrpSpPr>
        <p:grpSpPr>
          <a:xfrm>
            <a:off x="12695267" y="1352653"/>
            <a:ext cx="5089254" cy="1644827"/>
            <a:chOff x="12695267" y="1352653"/>
            <a:chExt cx="5089254" cy="1644827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624A26E-4A78-C136-783B-BFF7789542FF}"/>
                </a:ext>
              </a:extLst>
            </p:cNvPr>
            <p:cNvGrpSpPr/>
            <p:nvPr/>
          </p:nvGrpSpPr>
          <p:grpSpPr>
            <a:xfrm>
              <a:off x="14187259" y="1352653"/>
              <a:ext cx="3597262" cy="1344452"/>
              <a:chOff x="529711" y="6172274"/>
              <a:chExt cx="3063239" cy="1344452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E0498656-C6AA-887E-9731-20B4FA8FEDEF}"/>
                  </a:ext>
                </a:extLst>
              </p:cNvPr>
              <p:cNvGrpSpPr/>
              <p:nvPr/>
            </p:nvGrpSpPr>
            <p:grpSpPr>
              <a:xfrm>
                <a:off x="597976" y="6172274"/>
                <a:ext cx="2926711" cy="1344452"/>
                <a:chOff x="14758997" y="5424817"/>
                <a:chExt cx="2926711" cy="1344452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22C972C5-0952-8DF1-3629-992A304AE42B}"/>
                    </a:ext>
                  </a:extLst>
                </p:cNvPr>
                <p:cNvSpPr/>
                <p:nvPr/>
              </p:nvSpPr>
              <p:spPr>
                <a:xfrm>
                  <a:off x="14758997" y="6007269"/>
                  <a:ext cx="2926711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2DC9A07-6F28-4AC6-FFE9-4F3400745833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5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02539A-90F5-7E59-E78F-B0A6991B09C0}"/>
                  </a:ext>
                </a:extLst>
              </p:cNvPr>
              <p:cNvSpPr txBox="1"/>
              <p:nvPr/>
            </p:nvSpPr>
            <p:spPr>
              <a:xfrm>
                <a:off x="529711" y="6887519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스테이지 클리어 검사</a:t>
                </a:r>
              </a:p>
            </p:txBody>
          </p:sp>
        </p:grp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8C18C60-D4DC-C24C-6C72-B952F0C389D9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 flipV="1">
              <a:off x="12695267" y="2321814"/>
              <a:ext cx="1491992" cy="675666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D9481BF-992A-BC0B-06B0-306654795D8C}"/>
              </a:ext>
            </a:extLst>
          </p:cNvPr>
          <p:cNvGrpSpPr/>
          <p:nvPr/>
        </p:nvGrpSpPr>
        <p:grpSpPr>
          <a:xfrm>
            <a:off x="12420600" y="3342086"/>
            <a:ext cx="5575815" cy="2003736"/>
            <a:chOff x="12420600" y="3342086"/>
            <a:chExt cx="5575815" cy="200373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D927634-2F84-D40F-EBD2-9822BB24A0DB}"/>
                </a:ext>
              </a:extLst>
            </p:cNvPr>
            <p:cNvGrpSpPr/>
            <p:nvPr/>
          </p:nvGrpSpPr>
          <p:grpSpPr>
            <a:xfrm>
              <a:off x="14187259" y="3342086"/>
              <a:ext cx="3809156" cy="2003736"/>
              <a:chOff x="597976" y="6172274"/>
              <a:chExt cx="3201370" cy="200373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DB97E75B-9FB5-B972-A47C-747207CEEEF4}"/>
                  </a:ext>
                </a:extLst>
              </p:cNvPr>
              <p:cNvGrpSpPr/>
              <p:nvPr/>
            </p:nvGrpSpPr>
            <p:grpSpPr>
              <a:xfrm>
                <a:off x="597976" y="6172274"/>
                <a:ext cx="3201370" cy="2003736"/>
                <a:chOff x="14758997" y="5424817"/>
                <a:chExt cx="3201370" cy="2003736"/>
              </a:xfrm>
            </p:grpSpPr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F659E9CD-8BDA-239B-22C3-A45A35F9BD42}"/>
                    </a:ext>
                  </a:extLst>
                </p:cNvPr>
                <p:cNvSpPr/>
                <p:nvPr/>
              </p:nvSpPr>
              <p:spPr>
                <a:xfrm>
                  <a:off x="14758997" y="6007268"/>
                  <a:ext cx="3201370" cy="1421285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601E1A2-7CCB-7768-DF30-33B53A3888C9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8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011D8A2-C661-96A9-C7EF-0F1C0D499F58}"/>
                  </a:ext>
                </a:extLst>
              </p:cNvPr>
              <p:cNvSpPr txBox="1"/>
              <p:nvPr/>
            </p:nvSpPr>
            <p:spPr>
              <a:xfrm>
                <a:off x="667042" y="7003702"/>
                <a:ext cx="3063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블록이 착지했다면 다음 블록으로 진행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C9E3D73-FDAE-8CC4-B0BE-4287A6571B27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00" y="4357207"/>
              <a:ext cx="1656010" cy="3311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78922EB-87D8-B491-791A-EAF94D1E57E0}"/>
              </a:ext>
            </a:extLst>
          </p:cNvPr>
          <p:cNvGrpSpPr/>
          <p:nvPr/>
        </p:nvGrpSpPr>
        <p:grpSpPr>
          <a:xfrm>
            <a:off x="13050202" y="6579984"/>
            <a:ext cx="4089647" cy="1344452"/>
            <a:chOff x="13050202" y="6579984"/>
            <a:chExt cx="4089647" cy="13444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933A1F5-F1D0-D0C5-5FAB-99770E0FCA5D}"/>
                </a:ext>
              </a:extLst>
            </p:cNvPr>
            <p:cNvGrpSpPr/>
            <p:nvPr/>
          </p:nvGrpSpPr>
          <p:grpSpPr>
            <a:xfrm>
              <a:off x="14076610" y="6579984"/>
              <a:ext cx="3063239" cy="1344452"/>
              <a:chOff x="14622467" y="6583932"/>
              <a:chExt cx="3063239" cy="134445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501793-D67B-B0EF-8374-843C280F22B6}"/>
                  </a:ext>
                </a:extLst>
              </p:cNvPr>
              <p:cNvSpPr txBox="1"/>
              <p:nvPr/>
            </p:nvSpPr>
            <p:spPr>
              <a:xfrm>
                <a:off x="14622467" y="7293468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다음 블록 그림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6F65B25-D752-19D1-159C-9595FBFC6239}"/>
                  </a:ext>
                </a:extLst>
              </p:cNvPr>
              <p:cNvGrpSpPr/>
              <p:nvPr/>
            </p:nvGrpSpPr>
            <p:grpSpPr>
              <a:xfrm>
                <a:off x="14782798" y="6583932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C1F4E6B1-3D90-7DC9-FBED-3A28A4F743AE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A1B8D8-E551-4A4F-CA27-D122D5C67AAD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1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</p:grp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F81A84A-9B0B-3B50-77C0-98351CA2178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0202" y="7576545"/>
              <a:ext cx="1105899" cy="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12F1161-0C8E-B8ED-68F7-69A53290252A}"/>
              </a:ext>
            </a:extLst>
          </p:cNvPr>
          <p:cNvSpPr txBox="1"/>
          <p:nvPr/>
        </p:nvSpPr>
        <p:spPr>
          <a:xfrm>
            <a:off x="2799511" y="7020732"/>
            <a:ext cx="277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blockToWall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9666E0-AA5C-298B-A387-A1623A4000FC}"/>
              </a:ext>
            </a:extLst>
          </p:cNvPr>
          <p:cNvSpPr txBox="1"/>
          <p:nvPr/>
        </p:nvSpPr>
        <p:spPr>
          <a:xfrm>
            <a:off x="134985" y="8928929"/>
            <a:ext cx="2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removeLine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E90356-D1E0-F8C4-1793-B976E17864FB}"/>
              </a:ext>
            </a:extLst>
          </p:cNvPr>
          <p:cNvSpPr txBox="1"/>
          <p:nvPr/>
        </p:nvSpPr>
        <p:spPr>
          <a:xfrm>
            <a:off x="2240892" y="4065579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gameOverCheck()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2BD5F2-447B-8BF8-1D39-1347C44AA0FA}"/>
              </a:ext>
            </a:extLst>
          </p:cNvPr>
          <p:cNvSpPr txBox="1"/>
          <p:nvPr/>
        </p:nvSpPr>
        <p:spPr>
          <a:xfrm>
            <a:off x="13937980" y="2929801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stageClearCheck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795DD7-1FA7-BFEF-368C-D48EE2400B97}"/>
              </a:ext>
            </a:extLst>
          </p:cNvPr>
          <p:cNvSpPr txBox="1"/>
          <p:nvPr/>
        </p:nvSpPr>
        <p:spPr>
          <a:xfrm>
            <a:off x="14043927" y="5616205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blockToNext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AD2EE-B51C-7F1E-B217-6F28E7511174}"/>
              </a:ext>
            </a:extLst>
          </p:cNvPr>
          <p:cNvSpPr txBox="1"/>
          <p:nvPr/>
        </p:nvSpPr>
        <p:spPr>
          <a:xfrm>
            <a:off x="13608539" y="8320197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drawNextBlocks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4F8114-8DF8-DE4E-45D3-66C59C3FDEC9}"/>
              </a:ext>
            </a:extLst>
          </p:cNvPr>
          <p:cNvSpPr txBox="1"/>
          <p:nvPr/>
        </p:nvSpPr>
        <p:spPr>
          <a:xfrm>
            <a:off x="2137632" y="8390321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drawWall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60680E-3623-7CB8-412D-7AA97C98E636}"/>
              </a:ext>
            </a:extLst>
          </p:cNvPr>
          <p:cNvSpPr txBox="1"/>
          <p:nvPr/>
        </p:nvSpPr>
        <p:spPr>
          <a:xfrm>
            <a:off x="2158909" y="5478298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drawBlock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6" name="Object 2">
            <a:extLst>
              <a:ext uri="{FF2B5EF4-FFF2-40B4-BE49-F238E27FC236}">
                <a16:creationId xmlns:a16="http://schemas.microsoft.com/office/drawing/2014/main" id="{5490BC8C-C616-0E6A-228F-F7E1FC37E59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619" y="360004"/>
            <a:ext cx="1874098" cy="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74" grpId="0"/>
      <p:bldP spid="74" grpId="1"/>
      <p:bldP spid="75" grpId="0"/>
      <p:bldP spid="75" grpId="1"/>
      <p:bldP spid="77" grpId="0"/>
      <p:bldP spid="77" grpId="1"/>
      <p:bldP spid="83" grpId="0"/>
      <p:bldP spid="84" grpId="0"/>
      <p:bldP spid="84" grpId="1"/>
      <p:bldP spid="85" grpId="0"/>
      <p:bldP spid="85" grpId="1"/>
      <p:bldP spid="86" grpId="0"/>
      <p:bldP spid="8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21A76C16-5914-CE99-EAC9-67932D03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95911"/>
              </p:ext>
            </p:extLst>
          </p:nvPr>
        </p:nvGraphicFramePr>
        <p:xfrm>
          <a:off x="1047099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D3FD3FE-F58F-A350-5F40-C508A8F6B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90684"/>
              </p:ext>
            </p:extLst>
          </p:nvPr>
        </p:nvGraphicFramePr>
        <p:xfrm>
          <a:off x="801822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67FC9ED7-309B-F047-FA09-D734FCCF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10481"/>
              </p:ext>
            </p:extLst>
          </p:nvPr>
        </p:nvGraphicFramePr>
        <p:xfrm>
          <a:off x="15403628" y="5530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F39C1302-BD31-E157-E0ED-3A0F89E7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4101"/>
              </p:ext>
            </p:extLst>
          </p:nvPr>
        </p:nvGraphicFramePr>
        <p:xfrm>
          <a:off x="8018225" y="543153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B900F89-9FA2-7B2C-9FCF-801BF773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28619"/>
              </p:ext>
            </p:extLst>
          </p:nvPr>
        </p:nvGraphicFramePr>
        <p:xfrm>
          <a:off x="10479789" y="543153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B52DE1C-7E29-677E-0E88-5E42C62F23EF}"/>
              </a:ext>
            </a:extLst>
          </p:cNvPr>
          <p:cNvGrpSpPr/>
          <p:nvPr/>
        </p:nvGrpSpPr>
        <p:grpSpPr>
          <a:xfrm>
            <a:off x="8025338" y="1164441"/>
            <a:ext cx="1560921" cy="1010202"/>
            <a:chOff x="1237841" y="1324811"/>
            <a:chExt cx="1153666" cy="713798"/>
          </a:xfrm>
          <a:solidFill>
            <a:schemeClr val="bg2"/>
          </a:solidFill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3E96E9-3FD6-D5CF-56AD-12533E675C23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97F41DE-838C-EAA1-D706-0049C016CEC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DF3E3CD-6F56-0B4A-E59E-6A6C333B5861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718BFD4-6704-7E16-70AB-408B2DD26C19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DDCA8F0-2886-4CDD-CA4A-F2EB74015DD4}"/>
              </a:ext>
            </a:extLst>
          </p:cNvPr>
          <p:cNvGrpSpPr/>
          <p:nvPr/>
        </p:nvGrpSpPr>
        <p:grpSpPr>
          <a:xfrm rot="16200000">
            <a:off x="8298617" y="3253362"/>
            <a:ext cx="1060878" cy="1557978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78236FB-3A8E-4E3F-41BD-30C562C7E6D0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BC8ABA4-4D18-F8B0-2884-ECDD8957F432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AD014B-8FC2-AB54-F689-BEEE1AC2AA44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9D7FEEA-6C25-6E57-3F2D-447BE3318806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E855961-C3C0-80A1-95CA-10C9FE7FD0C2}"/>
              </a:ext>
            </a:extLst>
          </p:cNvPr>
          <p:cNvGrpSpPr/>
          <p:nvPr/>
        </p:nvGrpSpPr>
        <p:grpSpPr>
          <a:xfrm>
            <a:off x="11022735" y="2995631"/>
            <a:ext cx="995103" cy="1565217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D806D35-8EF7-E9CB-BF2F-8965DC441B12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9AF75AB-34D4-87B7-0BD5-A1FA0595704E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D747F2C-1320-7C29-1434-1837445FEE37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7185A65-3075-1975-721F-3C65F37FE67F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2B07468-8723-EFBA-9EC0-8927EB143B19}"/>
              </a:ext>
            </a:extLst>
          </p:cNvPr>
          <p:cNvGrpSpPr/>
          <p:nvPr/>
        </p:nvGrpSpPr>
        <p:grpSpPr>
          <a:xfrm rot="10800000" flipH="1">
            <a:off x="11064222" y="572261"/>
            <a:ext cx="945513" cy="1602381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06DA1F2-8485-3E6E-5C86-410B5DD623EF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53F471-8387-771C-B96B-F31C617C7F7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12CDDEA-8D81-0166-07A7-A06EBA224BC4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6924A2C-5AD8-B14F-A279-2437EE5DA590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9BA61AC6-2193-D13C-DAA9-0AE104B7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26140"/>
              </p:ext>
            </p:extLst>
          </p:nvPr>
        </p:nvGraphicFramePr>
        <p:xfrm>
          <a:off x="12941353" y="549891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24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85FF771-462B-331E-B304-4950711CD43A}"/>
              </a:ext>
            </a:extLst>
          </p:cNvPr>
          <p:cNvGrpSpPr/>
          <p:nvPr/>
        </p:nvGrpSpPr>
        <p:grpSpPr>
          <a:xfrm rot="10800000">
            <a:off x="12967943" y="575659"/>
            <a:ext cx="1561371" cy="1086375"/>
            <a:chOff x="1237841" y="1324811"/>
            <a:chExt cx="1153666" cy="713798"/>
          </a:xfrm>
          <a:solidFill>
            <a:schemeClr val="bg2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6F0409-68C4-B0E1-6A7A-3B2F74AE8989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930E33-F76B-B3A2-0A76-5CFE0728DE1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AA16050-F326-58FA-006B-E481D27D3815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2823136-DEA3-F9AC-E6A9-C8F63E89A18E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D5EE966-5197-2030-44A2-999D3399020C}"/>
              </a:ext>
            </a:extLst>
          </p:cNvPr>
          <p:cNvGrpSpPr/>
          <p:nvPr/>
        </p:nvGrpSpPr>
        <p:grpSpPr>
          <a:xfrm rot="16200000">
            <a:off x="15638529" y="904954"/>
            <a:ext cx="1621143" cy="1000683"/>
            <a:chOff x="1237841" y="1324811"/>
            <a:chExt cx="1153666" cy="713798"/>
          </a:xfrm>
          <a:solidFill>
            <a:schemeClr val="bg2"/>
          </a:solidFill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B6AC4B2-7A3C-F275-68CB-E192CE1EA36C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118961F-3CDA-75B5-56AA-128B56ED0741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860632-50DB-4A22-E6B0-213ABF7AEDF8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6B1F75-B47A-F073-89C8-9A773994E85C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CC3A64E1-1ABC-86A2-90EA-3F8370A68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88368"/>
              </p:ext>
            </p:extLst>
          </p:nvPr>
        </p:nvGraphicFramePr>
        <p:xfrm>
          <a:off x="1292376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947C5F0-7B17-124B-FDE9-9FDAA3E7FCC8}"/>
              </a:ext>
            </a:extLst>
          </p:cNvPr>
          <p:cNvGrpSpPr/>
          <p:nvPr/>
        </p:nvGrpSpPr>
        <p:grpSpPr>
          <a:xfrm rot="5400000">
            <a:off x="13193220" y="3290435"/>
            <a:ext cx="1071603" cy="1525044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183616D-5D4F-71E2-E96E-8D428A4866D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9F4E0BB-1C43-48FD-9840-0D984B7EF9F0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D4A5E7C-C096-A3A1-9824-9A1F4DA1DA3D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346B5D7-9F3E-20E4-F91C-B876E7CE2202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F90742D-F584-0B7A-6FFC-5F34BBEB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71208"/>
              </p:ext>
            </p:extLst>
          </p:nvPr>
        </p:nvGraphicFramePr>
        <p:xfrm>
          <a:off x="1537653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9EAA219-FC96-EAC2-826E-290D8FC04D75}"/>
              </a:ext>
            </a:extLst>
          </p:cNvPr>
          <p:cNvGrpSpPr/>
          <p:nvPr/>
        </p:nvGrpSpPr>
        <p:grpSpPr>
          <a:xfrm rot="10800000">
            <a:off x="15874757" y="2929616"/>
            <a:ext cx="1113156" cy="1646472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B5D4D0F-6ECF-500C-0ABE-AFBB444A6817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06B4C14-001B-0857-39A3-9D3FC58CAF72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46482A9-DB7A-CF88-E0C4-2123E978054D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6613A8B-8A95-ED12-89B4-05889874FC36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E0A9E1A9-6DCB-7E08-5B53-78D2C7AA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8213"/>
              </p:ext>
            </p:extLst>
          </p:nvPr>
        </p:nvGraphicFramePr>
        <p:xfrm>
          <a:off x="8018225" y="535472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B29A0D8-8831-C816-69BB-67D419E5CF48}"/>
              </a:ext>
            </a:extLst>
          </p:cNvPr>
          <p:cNvGrpSpPr/>
          <p:nvPr/>
        </p:nvGrpSpPr>
        <p:grpSpPr>
          <a:xfrm>
            <a:off x="8051687" y="5936313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80BCDB2-E819-ADC1-CAD7-339E10402D1B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43A2480-F64A-9A84-8C8F-50FF75875C8D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02231BC-B824-4893-9AA2-83FC2A353E07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1AF3D7-D98A-5139-7785-87A3DA8980DF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415ECB56-558C-9CA8-E446-361C1DD8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56161"/>
              </p:ext>
            </p:extLst>
          </p:nvPr>
        </p:nvGraphicFramePr>
        <p:xfrm>
          <a:off x="12923765" y="532562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2D9F40A-0E3D-7F27-BFBF-8CB20142ADFD}"/>
              </a:ext>
            </a:extLst>
          </p:cNvPr>
          <p:cNvGrpSpPr/>
          <p:nvPr/>
        </p:nvGrpSpPr>
        <p:grpSpPr>
          <a:xfrm>
            <a:off x="12957227" y="5907206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F1706AF-276D-EDC4-FD0E-4D1ADD789142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A7D990E-3AD9-20C7-48DE-8C11F2FF356F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4F51814-6802-79D9-C3EC-3B518C0AC084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B0645AD-CF7A-2350-8B0A-E1C964B49A5F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13B4E0AF-CCB9-DA9C-60DD-E6E98968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65966"/>
              </p:ext>
            </p:extLst>
          </p:nvPr>
        </p:nvGraphicFramePr>
        <p:xfrm>
          <a:off x="10518159" y="535472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E496131-F13F-6A77-EE88-B91BEAF577E6}"/>
              </a:ext>
            </a:extLst>
          </p:cNvPr>
          <p:cNvGrpSpPr/>
          <p:nvPr/>
        </p:nvGrpSpPr>
        <p:grpSpPr>
          <a:xfrm>
            <a:off x="10551621" y="5936313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64E5D77-4E3E-E036-62E1-169B94A2615F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0A145E0-759F-1CEA-75D4-ECC283403008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689C624-BDE3-73DE-44B8-E11AD4BACDC0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1BC137D-86CF-6AC2-23F8-076BA3D6242A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ACA8B9DD-9E22-0690-BF14-93D8C1A8E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79838"/>
              </p:ext>
            </p:extLst>
          </p:nvPr>
        </p:nvGraphicFramePr>
        <p:xfrm>
          <a:off x="15376535" y="532562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C9CA02-D8E4-BE91-6411-6BDD45380707}"/>
              </a:ext>
            </a:extLst>
          </p:cNvPr>
          <p:cNvGrpSpPr/>
          <p:nvPr/>
        </p:nvGrpSpPr>
        <p:grpSpPr>
          <a:xfrm>
            <a:off x="15409997" y="5907206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910E3E9-AD87-6150-9689-8F05F365F170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D4209FC-E106-4478-286A-3B161F178A17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353BEE8-F30C-980B-EE0A-ADF657EF57C6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D09DEAA-5310-0521-1509-C242A2A8ADF8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474F777-A1FB-72A5-1413-66DB6FA0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24004"/>
              </p:ext>
            </p:extLst>
          </p:nvPr>
        </p:nvGraphicFramePr>
        <p:xfrm>
          <a:off x="8011329" y="778962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E2850FB6-6651-5AD1-A0AA-0E739558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16898"/>
              </p:ext>
            </p:extLst>
          </p:nvPr>
        </p:nvGraphicFramePr>
        <p:xfrm>
          <a:off x="12916869" y="776051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1" name="표 170">
            <a:extLst>
              <a:ext uri="{FF2B5EF4-FFF2-40B4-BE49-F238E27FC236}">
                <a16:creationId xmlns:a16="http://schemas.microsoft.com/office/drawing/2014/main" id="{9FAC74AB-7198-0798-6F02-DE1D12C6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89917"/>
              </p:ext>
            </p:extLst>
          </p:nvPr>
        </p:nvGraphicFramePr>
        <p:xfrm>
          <a:off x="10511264" y="778962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2" name="표 171">
            <a:extLst>
              <a:ext uri="{FF2B5EF4-FFF2-40B4-BE49-F238E27FC236}">
                <a16:creationId xmlns:a16="http://schemas.microsoft.com/office/drawing/2014/main" id="{71F0D558-C8AD-68F4-E023-4F4A0A1E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22915"/>
              </p:ext>
            </p:extLst>
          </p:nvPr>
        </p:nvGraphicFramePr>
        <p:xfrm>
          <a:off x="15369639" y="776051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21210A9-4DE1-4BEF-7E91-8501341D836D}"/>
              </a:ext>
            </a:extLst>
          </p:cNvPr>
          <p:cNvGrpSpPr/>
          <p:nvPr/>
        </p:nvGrpSpPr>
        <p:grpSpPr>
          <a:xfrm rot="16200000">
            <a:off x="8823162" y="8107661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76A1599-7CF2-8D62-D270-090BCF3CBF98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BD2BA51-9BA9-E410-8F28-77F7584018F3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4089276-3834-2E48-E2AA-28A3E1CEE330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5C045D6-30A9-31DA-960B-42749C0D0BF6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3CE6A2CE-8F2F-B099-E404-9D397F7D9E65}"/>
              </a:ext>
            </a:extLst>
          </p:cNvPr>
          <p:cNvGrpSpPr/>
          <p:nvPr/>
        </p:nvGrpSpPr>
        <p:grpSpPr>
          <a:xfrm rot="16200000">
            <a:off x="13696110" y="8078553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DD1FD33-8B91-E034-D4E9-A2F9292E5D7E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8021F9-FCC2-E0D3-54F3-C23243FC8D14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05718C4-5E57-43B8-DB1D-F3F9EFFFC50C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1FC7CBB-F061-EE78-7CB9-A30A1C005079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9F9B837-4AF2-A74B-7A30-948329922E9A}"/>
              </a:ext>
            </a:extLst>
          </p:cNvPr>
          <p:cNvGrpSpPr/>
          <p:nvPr/>
        </p:nvGrpSpPr>
        <p:grpSpPr>
          <a:xfrm>
            <a:off x="11047386" y="7841981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FF67642-858F-2EA0-ECE7-F77B916E1EF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61D3191-BBB8-00CB-125C-A87EB65A6D72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6FA1A44-AF51-25C5-C6A4-E80D5A269B9D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90D9DD4B-488B-1455-B43F-C5A6FFE56DA5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D5FCADB3-E588-0F13-5261-10C692ECD3AF}"/>
              </a:ext>
            </a:extLst>
          </p:cNvPr>
          <p:cNvGrpSpPr/>
          <p:nvPr/>
        </p:nvGrpSpPr>
        <p:grpSpPr>
          <a:xfrm>
            <a:off x="15891663" y="7820102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A926088-CBA2-D0C1-B0D1-B5E0C6F4CE88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34FAD4C-A73A-54AD-46B6-94A9962F5A2D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9A8104-E0F8-3206-96BC-B484625D0E9A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B053EA9-B483-4FB3-B0FE-E95C5CED2E71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TetrisModel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9BFC-BFFB-9CD4-9875-8F1331FC97A9}"/>
              </a:ext>
            </a:extLst>
          </p:cNvPr>
          <p:cNvSpPr txBox="1"/>
          <p:nvPr/>
        </p:nvSpPr>
        <p:spPr>
          <a:xfrm>
            <a:off x="1576095" y="5000784"/>
            <a:ext cx="29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BLOCKS</a:t>
            </a:r>
            <a:endParaRPr lang="ko-KR" alt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A599BB6D-E1BD-D469-DC4D-760AF3D8F72B}"/>
              </a:ext>
            </a:extLst>
          </p:cNvPr>
          <p:cNvSpPr txBox="1"/>
          <p:nvPr/>
        </p:nvSpPr>
        <p:spPr>
          <a:xfrm>
            <a:off x="6171581" y="1566375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Block0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4590233-A41C-811D-6A9B-AA3AE869DE42}"/>
              </a:ext>
            </a:extLst>
          </p:cNvPr>
          <p:cNvSpPr txBox="1"/>
          <p:nvPr/>
        </p:nvSpPr>
        <p:spPr>
          <a:xfrm>
            <a:off x="6184627" y="3976073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Block1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433E747-F78C-9490-A32D-695629580337}"/>
              </a:ext>
            </a:extLst>
          </p:cNvPr>
          <p:cNvSpPr txBox="1"/>
          <p:nvPr/>
        </p:nvSpPr>
        <p:spPr>
          <a:xfrm>
            <a:off x="6171581" y="6388359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Block2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62166E8-297D-8CB9-8CAD-CED52B819263}"/>
              </a:ext>
            </a:extLst>
          </p:cNvPr>
          <p:cNvSpPr txBox="1"/>
          <p:nvPr/>
        </p:nvSpPr>
        <p:spPr>
          <a:xfrm>
            <a:off x="6171581" y="8693601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Block3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TetrisModel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A599BB6D-E1BD-D469-DC4D-760AF3D8F72B}"/>
              </a:ext>
            </a:extLst>
          </p:cNvPr>
          <p:cNvSpPr txBox="1"/>
          <p:nvPr/>
        </p:nvSpPr>
        <p:spPr>
          <a:xfrm>
            <a:off x="6186511" y="3328899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Block4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4590233-A41C-811D-6A9B-AA3AE869DE42}"/>
              </a:ext>
            </a:extLst>
          </p:cNvPr>
          <p:cNvSpPr txBox="1"/>
          <p:nvPr/>
        </p:nvSpPr>
        <p:spPr>
          <a:xfrm>
            <a:off x="6199557" y="5738597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Block5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433E747-F78C-9490-A32D-695629580337}"/>
              </a:ext>
            </a:extLst>
          </p:cNvPr>
          <p:cNvSpPr txBox="1"/>
          <p:nvPr/>
        </p:nvSpPr>
        <p:spPr>
          <a:xfrm>
            <a:off x="6186511" y="8150883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Block6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0D8A53F2-3233-6FE8-6650-CC95F269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81792"/>
              </p:ext>
            </p:extLst>
          </p:nvPr>
        </p:nvGraphicFramePr>
        <p:xfrm>
          <a:off x="1066942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" name="표 193">
            <a:extLst>
              <a:ext uri="{FF2B5EF4-FFF2-40B4-BE49-F238E27FC236}">
                <a16:creationId xmlns:a16="http://schemas.microsoft.com/office/drawing/2014/main" id="{01D175B7-AE22-F8BA-B10C-8CCF3BD06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94579"/>
              </p:ext>
            </p:extLst>
          </p:nvPr>
        </p:nvGraphicFramePr>
        <p:xfrm>
          <a:off x="821665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id="{318901BF-6B70-3C02-AB96-8F8260B92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99039"/>
              </p:ext>
            </p:extLst>
          </p:nvPr>
        </p:nvGraphicFramePr>
        <p:xfrm>
          <a:off x="15632828" y="2257101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2D8B7A8A-4B5E-4EF6-A777-F783DFA4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94936"/>
              </p:ext>
            </p:extLst>
          </p:nvPr>
        </p:nvGraphicFramePr>
        <p:xfrm>
          <a:off x="8216654" y="224731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D897DC1B-93A6-C8E1-79D0-721ADFBB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6430"/>
              </p:ext>
            </p:extLst>
          </p:nvPr>
        </p:nvGraphicFramePr>
        <p:xfrm>
          <a:off x="10678218" y="224731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표 197">
            <a:extLst>
              <a:ext uri="{FF2B5EF4-FFF2-40B4-BE49-F238E27FC236}">
                <a16:creationId xmlns:a16="http://schemas.microsoft.com/office/drawing/2014/main" id="{1654D866-5797-0216-BA98-F3946EABC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46622"/>
              </p:ext>
            </p:extLst>
          </p:nvPr>
        </p:nvGraphicFramePr>
        <p:xfrm>
          <a:off x="13179530" y="227642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9" name="표 198">
            <a:extLst>
              <a:ext uri="{FF2B5EF4-FFF2-40B4-BE49-F238E27FC236}">
                <a16:creationId xmlns:a16="http://schemas.microsoft.com/office/drawing/2014/main" id="{1C24A5F8-07A1-0652-69BA-E804BA320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51363"/>
              </p:ext>
            </p:extLst>
          </p:nvPr>
        </p:nvGraphicFramePr>
        <p:xfrm>
          <a:off x="1312219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0" name="표 199">
            <a:extLst>
              <a:ext uri="{FF2B5EF4-FFF2-40B4-BE49-F238E27FC236}">
                <a16:creationId xmlns:a16="http://schemas.microsoft.com/office/drawing/2014/main" id="{96DF9608-414F-143A-8ADA-B68477252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18008"/>
              </p:ext>
            </p:extLst>
          </p:nvPr>
        </p:nvGraphicFramePr>
        <p:xfrm>
          <a:off x="1557496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C442EA64-2015-2CC3-7C2A-88A61B34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74524"/>
              </p:ext>
            </p:extLst>
          </p:nvPr>
        </p:nvGraphicFramePr>
        <p:xfrm>
          <a:off x="8216654" y="705889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024AAA5A-6B54-35C9-4E16-F99619D70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91054"/>
              </p:ext>
            </p:extLst>
          </p:nvPr>
        </p:nvGraphicFramePr>
        <p:xfrm>
          <a:off x="13122194" y="702978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3" name="표 202">
            <a:extLst>
              <a:ext uri="{FF2B5EF4-FFF2-40B4-BE49-F238E27FC236}">
                <a16:creationId xmlns:a16="http://schemas.microsoft.com/office/drawing/2014/main" id="{7560DC3D-E9FC-CEAD-AF95-B647E2909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36904"/>
              </p:ext>
            </p:extLst>
          </p:nvPr>
        </p:nvGraphicFramePr>
        <p:xfrm>
          <a:off x="10716588" y="705889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FC2E1AE5-E09A-358F-212A-1F8F474F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32437"/>
              </p:ext>
            </p:extLst>
          </p:nvPr>
        </p:nvGraphicFramePr>
        <p:xfrm>
          <a:off x="15574964" y="702978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579CEEFA-388A-625D-8E5A-2A858205E25F}"/>
              </a:ext>
            </a:extLst>
          </p:cNvPr>
          <p:cNvGrpSpPr/>
          <p:nvPr/>
        </p:nvGrpSpPr>
        <p:grpSpPr>
          <a:xfrm rot="16200000">
            <a:off x="8493341" y="2633274"/>
            <a:ext cx="1033446" cy="1444326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0D174FE-30C5-C7AB-56D9-33475B9F627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7CF8BD8-BDD8-6546-C510-5FCC6D5C37BA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E4DBC23-1ACF-C097-C31A-D40AE207DDEA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50BB380-E10E-BED0-D294-2CD08BDC9710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935E3D2-0DB8-D856-9837-13B34F18B3A6}"/>
              </a:ext>
            </a:extLst>
          </p:cNvPr>
          <p:cNvGrpSpPr/>
          <p:nvPr/>
        </p:nvGrpSpPr>
        <p:grpSpPr>
          <a:xfrm>
            <a:off x="11214062" y="2309481"/>
            <a:ext cx="1012670" cy="1497870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10C93F8A-E9DE-B36D-A25E-935F1D9BA72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B2AF0AAF-A506-093D-8A81-6EB8CE002B5D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05DC0ED8-5798-4DC8-F02C-D836770035EE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CE04A16-4A52-7E55-0BDF-B0E61D989BA8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3AC1E4DF-263B-D0A8-64EC-B9940F1ED6DA}"/>
              </a:ext>
            </a:extLst>
          </p:cNvPr>
          <p:cNvGrpSpPr/>
          <p:nvPr/>
        </p:nvGrpSpPr>
        <p:grpSpPr>
          <a:xfrm rot="5400000">
            <a:off x="13471268" y="2632038"/>
            <a:ext cx="1012670" cy="1497870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04A69319-CA44-B67F-457F-F47688C4646F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3DE9E6F3-96E3-03BF-0CC8-F848688166F1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41B07BB-9808-89E7-60B5-BA23A308087F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332697A-EC99-F94E-A674-7D12466E6BBC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9C9909E-F0EF-69F0-DD69-8C3C714DA7F5}"/>
              </a:ext>
            </a:extLst>
          </p:cNvPr>
          <p:cNvGrpSpPr/>
          <p:nvPr/>
        </p:nvGrpSpPr>
        <p:grpSpPr>
          <a:xfrm rot="10800000">
            <a:off x="15663307" y="2306905"/>
            <a:ext cx="1012670" cy="1580403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0273B9B-F0C7-7279-2113-C098E03170B4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C4244A78-1578-222E-3C6A-8B931FF613E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02C94062-C424-1FC2-7270-FC7945F04B46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8443D86-303C-02F1-0EB0-18D78D1137F8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C6E2FE1F-D36F-13E4-82C4-ED6BD568A4C7}"/>
              </a:ext>
            </a:extLst>
          </p:cNvPr>
          <p:cNvGrpSpPr/>
          <p:nvPr/>
        </p:nvGrpSpPr>
        <p:grpSpPr>
          <a:xfrm rot="16200000" flipH="1">
            <a:off x="8482196" y="5030050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2BBE3764-09E4-5F45-33D8-C001AB0BEFA8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514C5F88-AC4F-BAA4-C727-D90269975D8C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C413CC47-BEC5-B485-CBDF-C14A10814D50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2B60782-5881-725B-893B-8372569BFA8D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6D5FEE8A-7863-9E0D-1916-37DF42F01309}"/>
              </a:ext>
            </a:extLst>
          </p:cNvPr>
          <p:cNvGrpSpPr/>
          <p:nvPr/>
        </p:nvGrpSpPr>
        <p:grpSpPr>
          <a:xfrm flipH="1">
            <a:off x="11215121" y="4717959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CEA22657-26C2-98B0-6A42-6B905A4947E5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71C7244-8B94-D4F7-454E-8F6846208394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8E93775-0E30-A901-832B-B796160BF23B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13ABFBC-FA76-FC13-5546-023CBD1C5D4F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3928472E-130C-BE0D-EC86-ED8DEF1C8B7E}"/>
              </a:ext>
            </a:extLst>
          </p:cNvPr>
          <p:cNvGrpSpPr/>
          <p:nvPr/>
        </p:nvGrpSpPr>
        <p:grpSpPr>
          <a:xfrm rot="16200000" flipH="1">
            <a:off x="13401416" y="4984548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848A1724-53D4-13BA-B814-0CC849A7F983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FFCDCE5C-D769-FF3E-217E-65ABBFAE61DC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3F880C2C-E6B1-164C-DA2B-0A71479D5A60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957E6546-F597-55EC-44D3-681F213BA6F7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9EDCF70-43C7-43A4-D8CC-AC5124E27F31}"/>
              </a:ext>
            </a:extLst>
          </p:cNvPr>
          <p:cNvGrpSpPr/>
          <p:nvPr/>
        </p:nvGrpSpPr>
        <p:grpSpPr>
          <a:xfrm flipH="1">
            <a:off x="16140824" y="4711314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2FF2000-DB75-4763-9E08-A1C7D245DF31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11874DDA-09BF-E81E-CC7D-2BF10372EB26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93D5242-1C50-A6C7-8765-C8A183E6FD43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7E28C13A-B882-5CEE-A69B-C4F3489DF76C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F2FE999F-0DB5-3555-D152-6D8F82BAA077}"/>
              </a:ext>
            </a:extLst>
          </p:cNvPr>
          <p:cNvGrpSpPr/>
          <p:nvPr/>
        </p:nvGrpSpPr>
        <p:grpSpPr>
          <a:xfrm rot="5400000">
            <a:off x="8531535" y="7383799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19309BEB-A76E-54F3-6D22-F770237151D2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AEDB3D7C-B556-1689-F7E7-E96AE78CEB31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E3CFBA3-4C26-1D62-DFA0-A0FF1DD88922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900B77E-0509-760F-7E0A-DD30F304DD23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9B225A3-D5F9-6B7F-6AE3-3A6BB7BCB5F1}"/>
              </a:ext>
            </a:extLst>
          </p:cNvPr>
          <p:cNvGrpSpPr/>
          <p:nvPr/>
        </p:nvGrpSpPr>
        <p:grpSpPr>
          <a:xfrm rot="10800000">
            <a:off x="11282448" y="7093687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0D74297-9FFC-5554-8D4D-F59FF0C32794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3D1B7E2-4C2A-BF72-C07D-B7BC6D7E52AB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6994CDE-8CE9-D9CD-BAC5-63C0A5469C78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D0F20D9-0921-FA1F-5590-78A5381DA2DD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BBEA8F6-2356-97AA-B210-104972F5D880}"/>
              </a:ext>
            </a:extLst>
          </p:cNvPr>
          <p:cNvGrpSpPr/>
          <p:nvPr/>
        </p:nvGrpSpPr>
        <p:grpSpPr>
          <a:xfrm rot="5400000">
            <a:off x="13465113" y="7383799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A8CF5DC2-3088-DBF8-21E4-B04F59A64EFB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CB3C7611-C063-5BD1-F523-3D186729C7E1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983FD475-E21A-2935-74B9-0E2F784861CA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456AF42-E69B-CD07-5C43-A2760A4D2194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E45B19C-0901-B52A-C6C8-5C9900ABE73A}"/>
              </a:ext>
            </a:extLst>
          </p:cNvPr>
          <p:cNvGrpSpPr/>
          <p:nvPr/>
        </p:nvGrpSpPr>
        <p:grpSpPr>
          <a:xfrm rot="10800000">
            <a:off x="16140824" y="7058892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5EF39454-F01B-D543-66A6-C6FE041D2A05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9F29E64-C5E1-6097-9C54-39BC25972E0D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4518EED-C2A2-D407-17B7-83F54168E96D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F310443-E135-BFAF-A009-3F57C8B1365A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4EADD47C-721A-A97F-A748-E2A3948B0937}"/>
              </a:ext>
            </a:extLst>
          </p:cNvPr>
          <p:cNvSpPr txBox="1"/>
          <p:nvPr/>
        </p:nvSpPr>
        <p:spPr>
          <a:xfrm>
            <a:off x="1576095" y="5000784"/>
            <a:ext cx="29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BLOCKS</a:t>
            </a:r>
            <a:endParaRPr lang="ko-KR" alt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80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FE730C5-0399-54A3-F329-E45429A905DB}"/>
              </a:ext>
            </a:extLst>
          </p:cNvPr>
          <p:cNvGrpSpPr/>
          <p:nvPr/>
        </p:nvGrpSpPr>
        <p:grpSpPr>
          <a:xfrm>
            <a:off x="3513053" y="2346349"/>
            <a:ext cx="3509653" cy="3387141"/>
            <a:chOff x="3561130" y="2541172"/>
            <a:chExt cx="3509653" cy="3387141"/>
          </a:xfrm>
          <a:effectLst/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4B9553E-695B-3550-6B66-A11DD2DB31E8}"/>
                </a:ext>
              </a:extLst>
            </p:cNvPr>
            <p:cNvSpPr/>
            <p:nvPr/>
          </p:nvSpPr>
          <p:spPr>
            <a:xfrm>
              <a:off x="3561130" y="2541172"/>
              <a:ext cx="3509653" cy="3387141"/>
            </a:xfrm>
            <a:prstGeom prst="roundRect">
              <a:avLst>
                <a:gd name="adj" fmla="val 71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CCFF70-23AD-2EF8-AD6B-09F50C3C4CE1}"/>
                </a:ext>
              </a:extLst>
            </p:cNvPr>
            <p:cNvGrpSpPr/>
            <p:nvPr/>
          </p:nvGrpSpPr>
          <p:grpSpPr>
            <a:xfrm>
              <a:off x="3766646" y="2796896"/>
              <a:ext cx="3098619" cy="2730569"/>
              <a:chOff x="5405798" y="2236968"/>
              <a:chExt cx="3098619" cy="2730569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456BCB5-F98C-0ED2-D83D-175DBE205806}"/>
                  </a:ext>
                </a:extLst>
              </p:cNvPr>
              <p:cNvGrpSpPr/>
              <p:nvPr/>
            </p:nvGrpSpPr>
            <p:grpSpPr>
              <a:xfrm rot="5400000">
                <a:off x="6052394" y="2838793"/>
                <a:ext cx="1695453" cy="2562036"/>
                <a:chOff x="2915816" y="1556793"/>
                <a:chExt cx="500056" cy="750083"/>
              </a:xfrm>
              <a:solidFill>
                <a:schemeClr val="bg2"/>
              </a:solidFill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0263016-3C2D-2355-DF0A-8C76CB250B6E}"/>
                    </a:ext>
                  </a:extLst>
                </p:cNvPr>
                <p:cNvSpPr/>
                <p:nvPr/>
              </p:nvSpPr>
              <p:spPr>
                <a:xfrm>
                  <a:off x="3165844" y="1806820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E86F404-2756-93C2-EFAD-06B9244328A5}"/>
                    </a:ext>
                  </a:extLst>
                </p:cNvPr>
                <p:cNvSpPr/>
                <p:nvPr/>
              </p:nvSpPr>
              <p:spPr>
                <a:xfrm>
                  <a:off x="2915816" y="1806820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052DA5A-C688-ABB8-78A5-6AA86497D125}"/>
                    </a:ext>
                  </a:extLst>
                </p:cNvPr>
                <p:cNvSpPr/>
                <p:nvPr/>
              </p:nvSpPr>
              <p:spPr>
                <a:xfrm>
                  <a:off x="2915816" y="1556793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  <a:alpha val="93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4A342C4-5F06-A680-83E8-EBABB2684651}"/>
                    </a:ext>
                  </a:extLst>
                </p:cNvPr>
                <p:cNvSpPr/>
                <p:nvPr/>
              </p:nvSpPr>
              <p:spPr>
                <a:xfrm>
                  <a:off x="3165844" y="2056848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D35D1C-51BF-067D-E94C-4AA572380F9F}"/>
                  </a:ext>
                </a:extLst>
              </p:cNvPr>
              <p:cNvSpPr txBox="1"/>
              <p:nvPr/>
            </p:nvSpPr>
            <p:spPr>
              <a:xfrm>
                <a:off x="5405798" y="2236968"/>
                <a:ext cx="309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CurX</a:t>
                </a:r>
                <a:r>
                  <a:rPr lang="en-US" altLang="ko-KR" sz="2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en-US" altLang="ko-KR" sz="2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CurY</a:t>
                </a:r>
                <a:endPara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4D62E9-2EC7-0172-AD93-0C55F5AB1480}"/>
                  </a:ext>
                </a:extLst>
              </p:cNvPr>
              <p:cNvSpPr txBox="1"/>
              <p:nvPr/>
            </p:nvSpPr>
            <p:spPr>
              <a:xfrm>
                <a:off x="6641898" y="3397816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0</a:t>
                </a:r>
                <a:endParaRPr lang="ko-KR" altLang="en-US" sz="3000" b="1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917EF77-2D39-BA75-7A2C-7F7959C07E77}"/>
                  </a:ext>
                </a:extLst>
              </p:cNvPr>
              <p:cNvSpPr txBox="1"/>
              <p:nvPr/>
            </p:nvSpPr>
            <p:spPr>
              <a:xfrm>
                <a:off x="7458476" y="336642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1</a:t>
                </a:r>
                <a:endParaRPr lang="ko-KR" altLang="en-US" sz="3000" b="1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94CA108-45E1-A20C-264C-200305526CB7}"/>
                  </a:ext>
                </a:extLst>
              </p:cNvPr>
              <p:cNvSpPr txBox="1"/>
              <p:nvPr/>
            </p:nvSpPr>
            <p:spPr>
              <a:xfrm>
                <a:off x="5779409" y="4237394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2</a:t>
                </a:r>
                <a:endParaRPr lang="ko-KR" altLang="en-US" sz="3000" b="1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D94492F-0903-AF50-F30A-EE7878934784}"/>
                  </a:ext>
                </a:extLst>
              </p:cNvPr>
              <p:cNvSpPr txBox="1"/>
              <p:nvPr/>
            </p:nvSpPr>
            <p:spPr>
              <a:xfrm>
                <a:off x="6602942" y="420350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3</a:t>
                </a:r>
                <a:endParaRPr lang="ko-KR" altLang="en-US" sz="3000" b="1" dirty="0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EDBEEF-4BBC-D7A3-E26C-2746DEB55CD2}"/>
              </a:ext>
            </a:extLst>
          </p:cNvPr>
          <p:cNvGrpSpPr/>
          <p:nvPr/>
        </p:nvGrpSpPr>
        <p:grpSpPr>
          <a:xfrm>
            <a:off x="9575319" y="941501"/>
            <a:ext cx="6696700" cy="8606225"/>
            <a:chOff x="9307027" y="925256"/>
            <a:chExt cx="6696700" cy="8606225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9FDFEE37-2F2A-DF54-B1C7-86336B34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7027" y="925256"/>
              <a:ext cx="6696700" cy="849822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855647-589C-FA20-B065-A1A627D7265A}"/>
                </a:ext>
              </a:extLst>
            </p:cNvPr>
            <p:cNvSpPr/>
            <p:nvPr/>
          </p:nvSpPr>
          <p:spPr>
            <a:xfrm>
              <a:off x="10806446" y="3784643"/>
              <a:ext cx="1752600" cy="1726577"/>
            </a:xfrm>
            <a:prstGeom prst="ellipse">
              <a:avLst/>
            </a:prstGeom>
            <a:noFill/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4861730-01C2-B1F2-8C65-99F7692CC05A}"/>
                </a:ext>
              </a:extLst>
            </p:cNvPr>
            <p:cNvSpPr/>
            <p:nvPr/>
          </p:nvSpPr>
          <p:spPr>
            <a:xfrm>
              <a:off x="10806445" y="7804904"/>
              <a:ext cx="1752600" cy="1726577"/>
            </a:xfrm>
            <a:prstGeom prst="ellipse">
              <a:avLst/>
            </a:prstGeom>
            <a:noFill/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D3DE10-96E7-691C-AFB4-C2E6B051A16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028447" y="4664177"/>
            <a:ext cx="4046291" cy="0"/>
          </a:xfrm>
          <a:prstGeom prst="line">
            <a:avLst/>
          </a:prstGeom>
          <a:ln w="47625">
            <a:solidFill>
              <a:schemeClr val="accent1">
                <a:lumMod val="7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DDA447E-3774-C5F5-EB03-D79F3EC47CFB}"/>
              </a:ext>
            </a:extLst>
          </p:cNvPr>
          <p:cNvCxnSpPr>
            <a:cxnSpLocks/>
          </p:cNvCxnSpPr>
          <p:nvPr/>
        </p:nvCxnSpPr>
        <p:spPr>
          <a:xfrm>
            <a:off x="3497021" y="3238500"/>
            <a:ext cx="3509653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516828B-6740-10C6-A5AE-C288FA0071EB}"/>
              </a:ext>
            </a:extLst>
          </p:cNvPr>
          <p:cNvGrpSpPr/>
          <p:nvPr/>
        </p:nvGrpSpPr>
        <p:grpSpPr>
          <a:xfrm>
            <a:off x="3122173" y="6247080"/>
            <a:ext cx="4259347" cy="3387141"/>
            <a:chOff x="3170250" y="2501920"/>
            <a:chExt cx="4259347" cy="3387141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127D2B1-FB57-F339-7A07-6CB84D8398B8}"/>
                </a:ext>
              </a:extLst>
            </p:cNvPr>
            <p:cNvSpPr/>
            <p:nvPr/>
          </p:nvSpPr>
          <p:spPr>
            <a:xfrm>
              <a:off x="3170250" y="2501920"/>
              <a:ext cx="4259347" cy="3387141"/>
            </a:xfrm>
            <a:prstGeom prst="roundRect">
              <a:avLst>
                <a:gd name="adj" fmla="val 71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A0D6640-3BD7-0557-0AE7-F496BC432113}"/>
                </a:ext>
              </a:extLst>
            </p:cNvPr>
            <p:cNvGrpSpPr/>
            <p:nvPr/>
          </p:nvGrpSpPr>
          <p:grpSpPr>
            <a:xfrm>
              <a:off x="3310253" y="2827097"/>
              <a:ext cx="3901431" cy="2700364"/>
              <a:chOff x="4949405" y="2267169"/>
              <a:chExt cx="3901431" cy="2700364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9335A8FC-950E-234F-251A-D9A6D1C18AE1}"/>
                  </a:ext>
                </a:extLst>
              </p:cNvPr>
              <p:cNvGrpSpPr/>
              <p:nvPr/>
            </p:nvGrpSpPr>
            <p:grpSpPr>
              <a:xfrm rot="5400000">
                <a:off x="6057157" y="2829231"/>
                <a:ext cx="1700250" cy="2576354"/>
                <a:chOff x="2914401" y="1552601"/>
                <a:chExt cx="501471" cy="754275"/>
              </a:xfrm>
              <a:solidFill>
                <a:schemeClr val="bg2"/>
              </a:solidFill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47AB07D5-0B10-6DEF-F86B-D2213F4010A5}"/>
                    </a:ext>
                  </a:extLst>
                </p:cNvPr>
                <p:cNvSpPr/>
                <p:nvPr/>
              </p:nvSpPr>
              <p:spPr>
                <a:xfrm>
                  <a:off x="3165844" y="1806820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BA9FF18-06DA-F110-7061-4FE2E437EB82}"/>
                    </a:ext>
                  </a:extLst>
                </p:cNvPr>
                <p:cNvSpPr/>
                <p:nvPr/>
              </p:nvSpPr>
              <p:spPr>
                <a:xfrm>
                  <a:off x="2914401" y="1806820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AAA65596-AE37-6D02-D9EE-D1C73F862B3C}"/>
                    </a:ext>
                  </a:extLst>
                </p:cNvPr>
                <p:cNvSpPr/>
                <p:nvPr/>
              </p:nvSpPr>
              <p:spPr>
                <a:xfrm>
                  <a:off x="2914401" y="1552601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A089FFA5-51F4-6D3F-81D4-05AA483D323E}"/>
                    </a:ext>
                  </a:extLst>
                </p:cNvPr>
                <p:cNvSpPr/>
                <p:nvPr/>
              </p:nvSpPr>
              <p:spPr>
                <a:xfrm>
                  <a:off x="3165844" y="2056848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E48DBEC-1BA4-9C08-1C25-2E7B005D4C11}"/>
                  </a:ext>
                </a:extLst>
              </p:cNvPr>
              <p:cNvSpPr txBox="1"/>
              <p:nvPr/>
            </p:nvSpPr>
            <p:spPr>
              <a:xfrm>
                <a:off x="4949405" y="2267169"/>
                <a:ext cx="3901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silhouetteX</a:t>
                </a:r>
                <a:r>
                  <a:rPr lang="en-US" altLang="ko-KR" sz="2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&amp; </a:t>
                </a:r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silhouetteY</a:t>
                </a:r>
                <a:endPara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B39091D-0605-E3C1-BE90-9DE6F341D373}"/>
                  </a:ext>
                </a:extLst>
              </p:cNvPr>
              <p:cNvSpPr txBox="1"/>
              <p:nvPr/>
            </p:nvSpPr>
            <p:spPr>
              <a:xfrm>
                <a:off x="6641898" y="3397816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0</a:t>
                </a:r>
                <a:endParaRPr lang="ko-KR" altLang="en-US" sz="3000" b="1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64C9265-8CD5-2716-E37C-76FC98D2CE13}"/>
                  </a:ext>
                </a:extLst>
              </p:cNvPr>
              <p:cNvSpPr txBox="1"/>
              <p:nvPr/>
            </p:nvSpPr>
            <p:spPr>
              <a:xfrm>
                <a:off x="7458476" y="336642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1</a:t>
                </a:r>
                <a:endParaRPr lang="ko-KR" altLang="en-US" sz="3000" b="1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4C5082-9642-7788-00D0-2941CCF3FFFC}"/>
                  </a:ext>
                </a:extLst>
              </p:cNvPr>
              <p:cNvSpPr txBox="1"/>
              <p:nvPr/>
            </p:nvSpPr>
            <p:spPr>
              <a:xfrm>
                <a:off x="5779409" y="4237394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2</a:t>
                </a:r>
                <a:endParaRPr lang="ko-KR" altLang="en-US" sz="3000" b="1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8714E97-4C2E-F0EA-8B27-B01CCF78D214}"/>
                  </a:ext>
                </a:extLst>
              </p:cNvPr>
              <p:cNvSpPr txBox="1"/>
              <p:nvPr/>
            </p:nvSpPr>
            <p:spPr>
              <a:xfrm>
                <a:off x="6602942" y="420350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3</a:t>
                </a:r>
                <a:endParaRPr lang="ko-KR" altLang="en-US" sz="3000" b="1" dirty="0"/>
              </a:p>
            </p:txBody>
          </p:sp>
        </p:grpSp>
      </p:grp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108E539-1805-CC87-C4CE-4CC6AB42AE45}"/>
              </a:ext>
            </a:extLst>
          </p:cNvPr>
          <p:cNvCxnSpPr>
            <a:cxnSpLocks/>
          </p:cNvCxnSpPr>
          <p:nvPr/>
        </p:nvCxnSpPr>
        <p:spPr>
          <a:xfrm>
            <a:off x="3037660" y="7277100"/>
            <a:ext cx="4350462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5E8EAA5-7196-944C-640A-6A12CDBF92A4}"/>
              </a:ext>
            </a:extLst>
          </p:cNvPr>
          <p:cNvCxnSpPr>
            <a:cxnSpLocks/>
          </p:cNvCxnSpPr>
          <p:nvPr/>
        </p:nvCxnSpPr>
        <p:spPr>
          <a:xfrm>
            <a:off x="7381520" y="8648700"/>
            <a:ext cx="3693217" cy="0"/>
          </a:xfrm>
          <a:prstGeom prst="line">
            <a:avLst/>
          </a:prstGeom>
          <a:ln w="47625">
            <a:solidFill>
              <a:schemeClr val="accent1">
                <a:lumMod val="7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B236B87-2B4F-1F9A-9413-30716216F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9" y="2805619"/>
            <a:ext cx="4285070" cy="48439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A163C8-964C-01C8-2426-9E588C4F38C8}"/>
              </a:ext>
            </a:extLst>
          </p:cNvPr>
          <p:cNvSpPr txBox="1"/>
          <p:nvPr/>
        </p:nvSpPr>
        <p:spPr>
          <a:xfrm>
            <a:off x="461284" y="7989114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backgroundImg</a:t>
            </a:r>
            <a:endParaRPr lang="ko-KR" altLang="en-US" sz="27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450459-9C66-E283-C0DB-1AC203FB8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2" y="2813905"/>
            <a:ext cx="4285068" cy="48439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724643-ABE9-0B03-0489-0F64E3B36B93}"/>
              </a:ext>
            </a:extLst>
          </p:cNvPr>
          <p:cNvSpPr txBox="1"/>
          <p:nvPr/>
        </p:nvSpPr>
        <p:spPr>
          <a:xfrm>
            <a:off x="5414211" y="7989113"/>
            <a:ext cx="372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firstImg</a:t>
            </a:r>
            <a:r>
              <a:rPr lang="en-US" altLang="ko-KR" sz="2700" dirty="0"/>
              <a:t> &amp; </a:t>
            </a:r>
            <a:r>
              <a:rPr lang="en-US" altLang="ko-KR" sz="2700" dirty="0" err="1"/>
              <a:t>secondImg</a:t>
            </a:r>
            <a:endParaRPr lang="ko-KR" altLang="en-US" sz="27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DD7E9B5-256C-994D-E0D3-54C6A012A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93" y="2252717"/>
            <a:ext cx="5161278" cy="36866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DCB55A-426B-8A72-6774-5D80EFBE598D}"/>
              </a:ext>
            </a:extLst>
          </p:cNvPr>
          <p:cNvSpPr txBox="1"/>
          <p:nvPr/>
        </p:nvSpPr>
        <p:spPr>
          <a:xfrm>
            <a:off x="10302737" y="5618389"/>
            <a:ext cx="372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thridImg</a:t>
            </a:r>
            <a:endParaRPr lang="ko-KR" altLang="en-US" sz="27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1FB07F4-294C-A663-C61F-CD086DE63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853" y="2728368"/>
            <a:ext cx="2047395" cy="63981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73CEF7-54EF-185C-8150-5984448556F4}"/>
              </a:ext>
            </a:extLst>
          </p:cNvPr>
          <p:cNvSpPr txBox="1"/>
          <p:nvPr/>
        </p:nvSpPr>
        <p:spPr>
          <a:xfrm>
            <a:off x="14714384" y="3500494"/>
            <a:ext cx="372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startImg</a:t>
            </a:r>
            <a:endParaRPr lang="ko-KR" altLang="en-US" sz="27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B20B58D-89AC-FBE8-4ED4-C113C786E4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413" y="5866029"/>
            <a:ext cx="2037835" cy="81513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0BC056D-71D1-EE9D-43E0-5DA2BF2DE0D0}"/>
              </a:ext>
            </a:extLst>
          </p:cNvPr>
          <p:cNvSpPr txBox="1"/>
          <p:nvPr/>
        </p:nvSpPr>
        <p:spPr>
          <a:xfrm>
            <a:off x="15560362" y="6822406"/>
            <a:ext cx="2037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scoreImg</a:t>
            </a:r>
            <a:endParaRPr lang="ko-KR" altLang="en-US" sz="27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0C91492-0274-F383-A462-38D5815E35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833" y="7505130"/>
            <a:ext cx="2054895" cy="82195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A068488-A6F2-FD25-5359-D7884DD49EC7}"/>
              </a:ext>
            </a:extLst>
          </p:cNvPr>
          <p:cNvSpPr txBox="1"/>
          <p:nvPr/>
        </p:nvSpPr>
        <p:spPr>
          <a:xfrm>
            <a:off x="14687655" y="8558912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stageImg</a:t>
            </a:r>
            <a:endParaRPr lang="ko-KR" altLang="en-US" sz="27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9BCC134-610A-85A3-BD59-88C31072A0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767" y="4240149"/>
            <a:ext cx="2511564" cy="7848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4821E87-B74E-53E6-65A1-E117E2B017C9}"/>
              </a:ext>
            </a:extLst>
          </p:cNvPr>
          <p:cNvSpPr txBox="1"/>
          <p:nvPr/>
        </p:nvSpPr>
        <p:spPr>
          <a:xfrm>
            <a:off x="14629828" y="5025774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restartImg</a:t>
            </a:r>
            <a:endParaRPr lang="ko-KR" altLang="en-US" sz="27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635103F-E984-5E0F-0E92-1DE25EF97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21" y="6338380"/>
            <a:ext cx="4029419" cy="9918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FEE374A-5551-26E0-C729-508312522487}"/>
              </a:ext>
            </a:extLst>
          </p:cNvPr>
          <p:cNvSpPr txBox="1"/>
          <p:nvPr/>
        </p:nvSpPr>
        <p:spPr>
          <a:xfrm>
            <a:off x="10272257" y="7849181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nextImg</a:t>
            </a:r>
            <a:endParaRPr lang="ko-KR" altLang="en-US" sz="27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F14997D-5C42-79EE-1115-98AD17D5FA1A}"/>
              </a:ext>
            </a:extLst>
          </p:cNvPr>
          <p:cNvGrpSpPr/>
          <p:nvPr/>
        </p:nvGrpSpPr>
        <p:grpSpPr>
          <a:xfrm>
            <a:off x="5581583" y="1381751"/>
            <a:ext cx="8058220" cy="774346"/>
            <a:chOff x="5410200" y="1965565"/>
            <a:chExt cx="8058220" cy="77434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5E6313-927E-CCFB-2FA0-BBA9FB9B9ED4}"/>
                </a:ext>
              </a:extLst>
            </p:cNvPr>
            <p:cNvSpPr/>
            <p:nvPr/>
          </p:nvSpPr>
          <p:spPr>
            <a:xfrm>
              <a:off x="8622898" y="2303852"/>
              <a:ext cx="1632823" cy="4360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5011BD-0EB0-BDF1-CE30-98DDF1C18572}"/>
                </a:ext>
              </a:extLst>
            </p:cNvPr>
            <p:cNvSpPr txBox="1"/>
            <p:nvPr/>
          </p:nvSpPr>
          <p:spPr>
            <a:xfrm>
              <a:off x="5410200" y="1965565"/>
              <a:ext cx="805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Image</a:t>
              </a:r>
              <a:endParaRPr lang="ko-KR" altLang="en-US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둥근모꼴" panose="020B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26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251384-706F-7AE2-6C15-A30874D06BDA}"/>
              </a:ext>
            </a:extLst>
          </p:cNvPr>
          <p:cNvSpPr txBox="1"/>
          <p:nvPr/>
        </p:nvSpPr>
        <p:spPr>
          <a:xfrm>
            <a:off x="947619" y="5143500"/>
            <a:ext cx="342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70F2A184-6825-69B8-3914-6342749922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1585839" y="2706374"/>
            <a:ext cx="5296642" cy="672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9BC5EC2-2DC0-C8FF-6FEF-53CB57FE43B8}"/>
              </a:ext>
            </a:extLst>
          </p:cNvPr>
          <p:cNvSpPr txBox="1"/>
          <p:nvPr/>
        </p:nvSpPr>
        <p:spPr>
          <a:xfrm>
            <a:off x="12291060" y="2043970"/>
            <a:ext cx="388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</a:t>
            </a:r>
            <a:r>
              <a:rPr lang="ko-KR" altLang="en-US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회전 여유공간 부족 </a:t>
            </a:r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27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FF1301C7-FBAD-FFC8-69AC-38E6135C14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5265958" y="2706374"/>
            <a:ext cx="5207643" cy="672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FDEC478-46C5-8AA7-1E3F-3D57CCB42076}"/>
              </a:ext>
            </a:extLst>
          </p:cNvPr>
          <p:cNvSpPr txBox="1"/>
          <p:nvPr/>
        </p:nvSpPr>
        <p:spPr>
          <a:xfrm>
            <a:off x="6021089" y="2078839"/>
            <a:ext cx="3697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</a:t>
            </a:r>
            <a:r>
              <a:rPr lang="ko-KR" altLang="en-US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회전 예외처리 필요 </a:t>
            </a:r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27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D88AD5F-838D-7068-DBF3-1A1A0E8C2ABC}"/>
              </a:ext>
            </a:extLst>
          </p:cNvPr>
          <p:cNvGrpSpPr/>
          <p:nvPr/>
        </p:nvGrpSpPr>
        <p:grpSpPr>
          <a:xfrm>
            <a:off x="7924800" y="7680622"/>
            <a:ext cx="228602" cy="1055078"/>
            <a:chOff x="2915816" y="2132856"/>
            <a:chExt cx="360040" cy="1440160"/>
          </a:xfrm>
          <a:solidFill>
            <a:schemeClr val="accent2">
              <a:lumMod val="75000"/>
              <a:alpha val="23000"/>
            </a:schemeClr>
          </a:solidFill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5D91F0-FAF2-9B13-FC66-D72FD8BC265E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F1AEBEE-1D33-8875-2C5D-978E0DA1D156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C512B69-822D-231C-5D7C-FA9610863037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77AEA96-CDFD-E129-5392-75408DBDD992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2C2936B-DCBE-78F1-3E4A-2D60B7494907}"/>
              </a:ext>
            </a:extLst>
          </p:cNvPr>
          <p:cNvGrpSpPr/>
          <p:nvPr/>
        </p:nvGrpSpPr>
        <p:grpSpPr>
          <a:xfrm>
            <a:off x="14097000" y="8301946"/>
            <a:ext cx="441963" cy="608843"/>
            <a:chOff x="2915816" y="2132856"/>
            <a:chExt cx="720080" cy="1080120"/>
          </a:xfrm>
          <a:solidFill>
            <a:schemeClr val="accent6">
              <a:lumMod val="60000"/>
              <a:lumOff val="40000"/>
              <a:alpha val="19000"/>
            </a:schemeClr>
          </a:solidFill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C1AE5F2-3B87-1AF9-2AC4-823F560585D9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D24C8D9-9DE6-1A34-DBDA-24F94793B8B6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D406448-DA71-91D0-FDE4-1821A8F89174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9A90FAB-3DF0-AF53-69DD-6827DF6258C1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5815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3A2024A-8EDC-1037-B5B0-E35BB38FFA8D}"/>
              </a:ext>
            </a:extLst>
          </p:cNvPr>
          <p:cNvSpPr/>
          <p:nvPr/>
        </p:nvSpPr>
        <p:spPr>
          <a:xfrm>
            <a:off x="10822843" y="4554489"/>
            <a:ext cx="4872779" cy="521199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66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410AF85-53A5-210C-362E-CEF6EAABA863}"/>
              </a:ext>
            </a:extLst>
          </p:cNvPr>
          <p:cNvSpPr/>
          <p:nvPr/>
        </p:nvSpPr>
        <p:spPr>
          <a:xfrm>
            <a:off x="1761462" y="4564993"/>
            <a:ext cx="6163338" cy="521199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66"/>
              </a:solidFill>
            </a:endParaRP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4DD2098-5CB0-3208-7BC6-922FB391048F}"/>
              </a:ext>
            </a:extLst>
          </p:cNvPr>
          <p:cNvGrpSpPr/>
          <p:nvPr/>
        </p:nvGrpSpPr>
        <p:grpSpPr>
          <a:xfrm rot="16200000">
            <a:off x="3170659" y="6097240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C09EC7F-8D33-EAB7-1157-D4C4A43094E3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25C9AC-1A56-3820-E27B-684C7C345B0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FE95D8B-F10B-729F-505B-4E834DE41528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97689A2-FB7F-D683-13D0-A8E3A18EBB51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927D5EC-2F91-AE3E-357D-E2104C9D4599}"/>
              </a:ext>
            </a:extLst>
          </p:cNvPr>
          <p:cNvGrpSpPr/>
          <p:nvPr/>
        </p:nvGrpSpPr>
        <p:grpSpPr>
          <a:xfrm rot="16200000">
            <a:off x="5548302" y="6154318"/>
            <a:ext cx="1033446" cy="1444326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62598FD-82D9-F300-E970-9E4623334287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4AFFAB5-6F5D-165E-172D-C3D31B5AF3A8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D95048E-9627-9380-DCC8-6890BBB80A49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7C5AD0D-B08E-E9E5-8E45-904456CB5EC4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F27576A-F4E1-A083-B61F-8F5B920BC9DE}"/>
              </a:ext>
            </a:extLst>
          </p:cNvPr>
          <p:cNvSpPr txBox="1"/>
          <p:nvPr/>
        </p:nvSpPr>
        <p:spPr>
          <a:xfrm>
            <a:off x="1261731" y="4349139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 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오른쪽 벽 모두 겹칠 수 있는 모양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F10342-D9B5-B1FF-E096-D6C17CF577A2}"/>
              </a:ext>
            </a:extLst>
          </p:cNvPr>
          <p:cNvSpPr txBox="1"/>
          <p:nvPr/>
        </p:nvSpPr>
        <p:spPr>
          <a:xfrm>
            <a:off x="10822844" y="4407218"/>
            <a:ext cx="4872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 벽만 겹칠 수 있는 모양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5910733-1AA2-40EC-E708-4314D9F49E17}"/>
              </a:ext>
            </a:extLst>
          </p:cNvPr>
          <p:cNvGrpSpPr/>
          <p:nvPr/>
        </p:nvGrpSpPr>
        <p:grpSpPr>
          <a:xfrm>
            <a:off x="11345707" y="5971259"/>
            <a:ext cx="1560921" cy="1010202"/>
            <a:chOff x="1237841" y="1324811"/>
            <a:chExt cx="1153666" cy="71379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0C2888C-6488-8937-17A1-1547178D14BD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6C993A2-2D67-87A7-6793-A903960ECB1F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0BEBDDF-DB4D-98F5-9FC0-1E4B2AC57EA4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192F9E8-181A-CEED-D4A6-3A70AAC04F85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D116E13-6EAB-3C99-A616-56193BC50423}"/>
              </a:ext>
            </a:extLst>
          </p:cNvPr>
          <p:cNvGrpSpPr/>
          <p:nvPr/>
        </p:nvGrpSpPr>
        <p:grpSpPr>
          <a:xfrm rot="16200000">
            <a:off x="14325521" y="5722709"/>
            <a:ext cx="1060878" cy="1557978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6F9E0E7-4182-79BF-4210-B361864F5106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1E4F842-B06B-0A82-85EF-B8E742D4242A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3873AC3-4B88-B9EA-64B7-736296E23B08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E68E8E2-5C1F-BDDD-AE13-CE3CC05D3F49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F562E8D-0888-6E98-B42A-13D1C22F6608}"/>
              </a:ext>
            </a:extLst>
          </p:cNvPr>
          <p:cNvGrpSpPr/>
          <p:nvPr/>
        </p:nvGrpSpPr>
        <p:grpSpPr>
          <a:xfrm rot="16200000" flipH="1">
            <a:off x="14369678" y="7634203"/>
            <a:ext cx="1022442" cy="1508100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27FDE28-964E-FFC8-1965-9BC6E9C8C270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FAA7070-1228-063C-C639-0EDD7CB1721A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5A1CCAA-B74C-82AA-45DF-A8667F561F51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C39719B-FF66-4093-1EAD-7191DA880B21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ABAC2E7-13BC-ACD4-4F69-4EDBFB7EDE8A}"/>
              </a:ext>
            </a:extLst>
          </p:cNvPr>
          <p:cNvGrpSpPr/>
          <p:nvPr/>
        </p:nvGrpSpPr>
        <p:grpSpPr>
          <a:xfrm rot="5400000">
            <a:off x="11625016" y="7597723"/>
            <a:ext cx="982116" cy="1540734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63AAFBC-10BA-BD58-1C9F-168BB0045002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9E06124-BDC1-2292-7DA3-5BFD04A0EA82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7BE72FE-B126-6425-EA43-745D6F7CE4EB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22636EC-1D16-8A39-1F41-594A032A614E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7B93505-069E-B3BF-C955-FC96764A2371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75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BFCF205-92EC-726F-8FB4-1430E3304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20515"/>
              </p:ext>
            </p:extLst>
          </p:nvPr>
        </p:nvGraphicFramePr>
        <p:xfrm>
          <a:off x="5487241" y="524872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2F7B93E-A179-AA50-2EBA-348266D2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9820"/>
              </p:ext>
            </p:extLst>
          </p:nvPr>
        </p:nvGraphicFramePr>
        <p:xfrm>
          <a:off x="2049921" y="524872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063D69A7-7C47-AED5-7BE0-CE5E00A7CD21}"/>
              </a:ext>
            </a:extLst>
          </p:cNvPr>
          <p:cNvGrpSpPr/>
          <p:nvPr/>
        </p:nvGrpSpPr>
        <p:grpSpPr>
          <a:xfrm rot="16200000">
            <a:off x="6266482" y="5566767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3A763E2-D282-D0EF-CEAE-B7B6B74EBBA6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51BFF0F-D667-BF43-BD74-6E4974BF8836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D1641FE-9A58-9F3D-87F4-69A1454AFECB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97A831A-E691-CB82-177D-9C69FEF3CD32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75D342-C117-AFD3-4DCA-33776958B5AF}"/>
              </a:ext>
            </a:extLst>
          </p:cNvPr>
          <p:cNvGrpSpPr/>
          <p:nvPr/>
        </p:nvGrpSpPr>
        <p:grpSpPr>
          <a:xfrm>
            <a:off x="2586043" y="5301087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DBFC9B-D1BB-81DF-08EB-22AF8ECB4C4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23AAB4-F462-F31A-7706-1822BBF0676D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E0D539D-12D4-A66C-2CCC-5B3A79D77CCF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59010E5-C67D-4D1E-2F88-EDBE67382A88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1EBFB55-FFDA-C789-5DC1-E61A9A38C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02515"/>
              </p:ext>
            </p:extLst>
          </p:nvPr>
        </p:nvGraphicFramePr>
        <p:xfrm>
          <a:off x="10210800" y="527198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2D46549-0FC3-063C-8FF4-E3E7DE91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6639"/>
              </p:ext>
            </p:extLst>
          </p:nvPr>
        </p:nvGraphicFramePr>
        <p:xfrm>
          <a:off x="13934110" y="53177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580F1A7C-ACA9-6EAE-1D8D-7762F19CB3B2}"/>
              </a:ext>
            </a:extLst>
          </p:cNvPr>
          <p:cNvGrpSpPr/>
          <p:nvPr/>
        </p:nvGrpSpPr>
        <p:grpSpPr>
          <a:xfrm>
            <a:off x="10761884" y="5318903"/>
            <a:ext cx="1012670" cy="1497870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57447FF-A1B3-D374-AF91-B3C359FA886A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0DD31F8-6C64-5095-57CA-FE47E07B5AB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669097-8430-281D-0E1C-DB7D67D98EA1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D01E697-A50E-E8B3-6E31-A4C23A5E14E0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23C7899-6492-A999-BEEE-1F5CC9F8C04F}"/>
              </a:ext>
            </a:extLst>
          </p:cNvPr>
          <p:cNvGrpSpPr/>
          <p:nvPr/>
        </p:nvGrpSpPr>
        <p:grpSpPr>
          <a:xfrm rot="5400000">
            <a:off x="14225849" y="5673312"/>
            <a:ext cx="1012670" cy="1497870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15242A-6BB1-D4AB-8DC9-954F3C82A12D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898233-6500-B770-5B7F-B7E2C07FFE10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66EA0-3801-1229-CE3F-85663314F322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96EDCE-6CA7-51D1-5265-473A8FA880C5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44357D-B48D-5A0E-6CC9-FB2F755FA188}"/>
              </a:ext>
            </a:extLst>
          </p:cNvPr>
          <p:cNvCxnSpPr/>
          <p:nvPr/>
        </p:nvCxnSpPr>
        <p:spPr>
          <a:xfrm>
            <a:off x="2586043" y="4601769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39EC089-064A-1520-65FE-F8CA776D9EE5}"/>
              </a:ext>
            </a:extLst>
          </p:cNvPr>
          <p:cNvCxnSpPr/>
          <p:nvPr/>
        </p:nvCxnSpPr>
        <p:spPr>
          <a:xfrm>
            <a:off x="6007552" y="4629473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1D58D56-52E4-742B-4085-E04348A20426}"/>
              </a:ext>
            </a:extLst>
          </p:cNvPr>
          <p:cNvCxnSpPr/>
          <p:nvPr/>
        </p:nvCxnSpPr>
        <p:spPr>
          <a:xfrm>
            <a:off x="10761883" y="464714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5B47B9E-315A-ED3E-7929-0DECB7943B84}"/>
              </a:ext>
            </a:extLst>
          </p:cNvPr>
          <p:cNvCxnSpPr/>
          <p:nvPr/>
        </p:nvCxnSpPr>
        <p:spPr>
          <a:xfrm>
            <a:off x="14482537" y="4642841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67A53FF-C0C1-3991-7015-3B9517FBBFAF}"/>
              </a:ext>
            </a:extLst>
          </p:cNvPr>
          <p:cNvSpPr txBox="1"/>
          <p:nvPr/>
        </p:nvSpPr>
        <p:spPr>
          <a:xfrm>
            <a:off x="5703391" y="3487847"/>
            <a:ext cx="662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1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왼쪽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벽과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A5C3E2-8017-6C47-133C-132461275636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오른쪽 화살표 103">
            <a:extLst>
              <a:ext uri="{FF2B5EF4-FFF2-40B4-BE49-F238E27FC236}">
                <a16:creationId xmlns:a16="http://schemas.microsoft.com/office/drawing/2014/main" id="{A8AEA8F1-9057-C3D7-AE16-8FD11A5248A8}"/>
              </a:ext>
            </a:extLst>
          </p:cNvPr>
          <p:cNvSpPr/>
          <p:nvPr/>
        </p:nvSpPr>
        <p:spPr>
          <a:xfrm>
            <a:off x="4592467" y="6348433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오른쪽 화살표 103">
            <a:extLst>
              <a:ext uri="{FF2B5EF4-FFF2-40B4-BE49-F238E27FC236}">
                <a16:creationId xmlns:a16="http://schemas.microsoft.com/office/drawing/2014/main" id="{7C68F232-9822-85B3-6B5D-80F5C4919197}"/>
              </a:ext>
            </a:extLst>
          </p:cNvPr>
          <p:cNvSpPr/>
          <p:nvPr/>
        </p:nvSpPr>
        <p:spPr>
          <a:xfrm>
            <a:off x="12896341" y="6369260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BCEE40-6555-90B5-6225-F4D679C629C5}"/>
              </a:ext>
            </a:extLst>
          </p:cNvPr>
          <p:cNvGrpSpPr/>
          <p:nvPr/>
        </p:nvGrpSpPr>
        <p:grpSpPr>
          <a:xfrm>
            <a:off x="5562600" y="2158558"/>
            <a:ext cx="7162800" cy="737053"/>
            <a:chOff x="1261731" y="4349139"/>
            <a:chExt cx="7162800" cy="73705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D1A42F8-39E3-0103-E104-E0F5613F6792}"/>
                </a:ext>
              </a:extLst>
            </p:cNvPr>
            <p:cNvSpPr/>
            <p:nvPr/>
          </p:nvSpPr>
          <p:spPr>
            <a:xfrm>
              <a:off x="1761462" y="4564993"/>
              <a:ext cx="6163338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EF37D7-2A20-4787-1FCE-0B420958CFA8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오른쪽 벽 모두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26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80F8EE6-E05C-F485-0190-31FC0544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73067"/>
              </p:ext>
            </p:extLst>
          </p:nvPr>
        </p:nvGraphicFramePr>
        <p:xfrm>
          <a:off x="9838120" y="55245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A735674-DB8B-23D0-EC61-AEB8F1441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91581"/>
              </p:ext>
            </p:extLst>
          </p:nvPr>
        </p:nvGraphicFramePr>
        <p:xfrm>
          <a:off x="6400800" y="55245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E45037-917F-5F5D-67D4-6FFFF774C751}"/>
              </a:ext>
            </a:extLst>
          </p:cNvPr>
          <p:cNvGrpSpPr/>
          <p:nvPr/>
        </p:nvGrpSpPr>
        <p:grpSpPr>
          <a:xfrm rot="16200000">
            <a:off x="10617976" y="5841927"/>
            <a:ext cx="522762" cy="2082471"/>
            <a:chOff x="2915816" y="2132856"/>
            <a:chExt cx="360040" cy="1441009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ABFFA23-1E04-A3DF-401A-B0CDE34E6B02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5AC4604-542F-B897-1E90-44A164E3B12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6B963C3-1B05-5197-9267-036ED9517970}"/>
                </a:ext>
              </a:extLst>
            </p:cNvPr>
            <p:cNvSpPr/>
            <p:nvPr/>
          </p:nvSpPr>
          <p:spPr>
            <a:xfrm rot="5400000">
              <a:off x="2914968" y="2853780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2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72EFC4-FEDE-50F8-A34D-A920159E989F}"/>
                </a:ext>
              </a:extLst>
            </p:cNvPr>
            <p:cNvSpPr/>
            <p:nvPr/>
          </p:nvSpPr>
          <p:spPr>
            <a:xfrm rot="5400000">
              <a:off x="2914969" y="3213821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3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9B0D83-6B4D-E975-2A22-4AD3B54C3426}"/>
              </a:ext>
            </a:extLst>
          </p:cNvPr>
          <p:cNvGrpSpPr/>
          <p:nvPr/>
        </p:nvGrpSpPr>
        <p:grpSpPr>
          <a:xfrm>
            <a:off x="6936922" y="5576859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B424C30-9C6F-9A84-FCC9-5678135C3EC9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3D9958-B7E2-C1B3-912E-8ECFEFB083E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4CA5091-E5A6-C461-3C2D-5AFB1AA303EF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41E2AE-DFC5-A3C8-FA37-690817ACFD7E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0C6CEFA-D757-14EB-AB1A-8E01E44439DB}"/>
              </a:ext>
            </a:extLst>
          </p:cNvPr>
          <p:cNvCxnSpPr>
            <a:cxnSpLocks/>
          </p:cNvCxnSpPr>
          <p:nvPr/>
        </p:nvCxnSpPr>
        <p:spPr>
          <a:xfrm>
            <a:off x="7432993" y="490524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934936D-1FEE-40D4-5C7D-78D0EF599C58}"/>
              </a:ext>
            </a:extLst>
          </p:cNvPr>
          <p:cNvCxnSpPr>
            <a:cxnSpLocks/>
          </p:cNvCxnSpPr>
          <p:nvPr/>
        </p:nvCxnSpPr>
        <p:spPr>
          <a:xfrm>
            <a:off x="10875040" y="490524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67A53FF-C0C1-3991-7015-3B9517FBBFAF}"/>
              </a:ext>
            </a:extLst>
          </p:cNvPr>
          <p:cNvSpPr txBox="1"/>
          <p:nvPr/>
        </p:nvSpPr>
        <p:spPr>
          <a:xfrm>
            <a:off x="5776803" y="3479051"/>
            <a:ext cx="662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2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오른쪽 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벽과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4AD9B2-68DC-1467-7666-11FE502E8022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오른쪽 화살표 103">
            <a:extLst>
              <a:ext uri="{FF2B5EF4-FFF2-40B4-BE49-F238E27FC236}">
                <a16:creationId xmlns:a16="http://schemas.microsoft.com/office/drawing/2014/main" id="{45B2456B-A942-C5E0-34AF-484D6A096E61}"/>
              </a:ext>
            </a:extLst>
          </p:cNvPr>
          <p:cNvSpPr/>
          <p:nvPr/>
        </p:nvSpPr>
        <p:spPr>
          <a:xfrm>
            <a:off x="8943346" y="6513549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854ED6-0D3A-DFD2-27FC-83108AE89729}"/>
              </a:ext>
            </a:extLst>
          </p:cNvPr>
          <p:cNvGrpSpPr/>
          <p:nvPr/>
        </p:nvGrpSpPr>
        <p:grpSpPr>
          <a:xfrm>
            <a:off x="5562600" y="2158558"/>
            <a:ext cx="7162800" cy="737053"/>
            <a:chOff x="1261731" y="4349139"/>
            <a:chExt cx="7162800" cy="73705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FF86752-0CE8-81DC-DA7D-A0E2610F7665}"/>
                </a:ext>
              </a:extLst>
            </p:cNvPr>
            <p:cNvSpPr/>
            <p:nvPr/>
          </p:nvSpPr>
          <p:spPr>
            <a:xfrm>
              <a:off x="1761462" y="4564993"/>
              <a:ext cx="6163338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5D9177-90B8-6481-11CC-6E71304651DB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오른쪽 벽 모두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60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2B46A28-F961-6F68-A931-5087083A4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3092"/>
              </p:ext>
            </p:extLst>
          </p:nvPr>
        </p:nvGraphicFramePr>
        <p:xfrm>
          <a:off x="5776560" y="5449606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C56C3C7-2F4F-8ACB-F6FD-9E9169B1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78772"/>
              </p:ext>
            </p:extLst>
          </p:nvPr>
        </p:nvGraphicFramePr>
        <p:xfrm>
          <a:off x="2339239" y="5449606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9D4C52E-E4E1-86AE-1A91-A2A8E94BAE11}"/>
              </a:ext>
            </a:extLst>
          </p:cNvPr>
          <p:cNvGrpSpPr/>
          <p:nvPr/>
        </p:nvGrpSpPr>
        <p:grpSpPr>
          <a:xfrm rot="16200000">
            <a:off x="6556416" y="5767033"/>
            <a:ext cx="522762" cy="2082471"/>
            <a:chOff x="2915816" y="2132856"/>
            <a:chExt cx="360040" cy="1441009"/>
          </a:xfrm>
          <a:solidFill>
            <a:schemeClr val="bg1">
              <a:lumMod val="8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3B79AA3-313F-0202-1E24-F25D6544EF9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1C6BD2-E4D0-900A-8A56-38684CB1D7F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B264BA-E01C-9FDB-885B-204A02F96E0E}"/>
                </a:ext>
              </a:extLst>
            </p:cNvPr>
            <p:cNvSpPr/>
            <p:nvPr/>
          </p:nvSpPr>
          <p:spPr>
            <a:xfrm rot="5400000">
              <a:off x="2914968" y="2853780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3B33FA1-122E-221F-6072-5A4EE9C87D79}"/>
                </a:ext>
              </a:extLst>
            </p:cNvPr>
            <p:cNvSpPr/>
            <p:nvPr/>
          </p:nvSpPr>
          <p:spPr>
            <a:xfrm rot="5400000">
              <a:off x="2914969" y="3213821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3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7553B5-E9ED-C2EC-D922-32205AE32C14}"/>
              </a:ext>
            </a:extLst>
          </p:cNvPr>
          <p:cNvGrpSpPr/>
          <p:nvPr/>
        </p:nvGrpSpPr>
        <p:grpSpPr>
          <a:xfrm>
            <a:off x="2875362" y="5501965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A14A32E-F674-2D60-A4EC-EE4EB0D6A87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D841FD-CE5F-60AC-CD78-ACD9546E6189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B39898F-99C8-70B7-0FAF-17EB2DA9F501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FB9D59-DA5F-A384-A135-DE2559D81201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6F023A-1243-144D-49E5-DA51ED4BD92D}"/>
              </a:ext>
            </a:extLst>
          </p:cNvPr>
          <p:cNvCxnSpPr/>
          <p:nvPr/>
        </p:nvCxnSpPr>
        <p:spPr>
          <a:xfrm>
            <a:off x="3371433" y="483035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0E6426-CFC4-3A10-37A9-DDC26590C8CB}"/>
              </a:ext>
            </a:extLst>
          </p:cNvPr>
          <p:cNvCxnSpPr/>
          <p:nvPr/>
        </p:nvCxnSpPr>
        <p:spPr>
          <a:xfrm>
            <a:off x="7336270" y="483035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26AD6A9-B33A-0A66-A70A-15816847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15838"/>
              </p:ext>
            </p:extLst>
          </p:nvPr>
        </p:nvGraphicFramePr>
        <p:xfrm>
          <a:off x="10972800" y="5449606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BF6008-8C0A-1A76-D8B1-29B4F3156C1E}"/>
              </a:ext>
            </a:extLst>
          </p:cNvPr>
          <p:cNvGrpSpPr/>
          <p:nvPr/>
        </p:nvGrpSpPr>
        <p:grpSpPr>
          <a:xfrm rot="10800000">
            <a:off x="11003279" y="5499410"/>
            <a:ext cx="1012670" cy="1580403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C74E4C-F533-CB9E-45A4-6B7FA8071E55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FCD06EE-9A0B-CA95-F421-2C628304C7F0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C5B0F-CAFE-8C70-E296-06272A747F40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BF4807-C6EF-2BCA-FA0A-BB1EFF16D816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9D6FD5A-A5CC-416A-9EE9-9E7DFDB0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24819"/>
              </p:ext>
            </p:extLst>
          </p:nvPr>
        </p:nvGraphicFramePr>
        <p:xfrm>
          <a:off x="14326057" y="548796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1CF9DBD2-A6A8-FA37-0ACB-D2A97677382E}"/>
              </a:ext>
            </a:extLst>
          </p:cNvPr>
          <p:cNvGrpSpPr/>
          <p:nvPr/>
        </p:nvGrpSpPr>
        <p:grpSpPr>
          <a:xfrm rot="16200000">
            <a:off x="14626804" y="5849861"/>
            <a:ext cx="1033446" cy="1492446"/>
            <a:chOff x="2915816" y="2132856"/>
            <a:chExt cx="720080" cy="1116106"/>
          </a:xfrm>
          <a:solidFill>
            <a:schemeClr val="bg1">
              <a:lumMod val="85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755986C-8017-8074-C937-36BD51651E09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43DDB48-A19D-6F3C-4F49-3135FE4BAFFA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6E0B320-3F7D-5820-02C5-0BEA757D0D6F}"/>
                </a:ext>
              </a:extLst>
            </p:cNvPr>
            <p:cNvSpPr/>
            <p:nvPr/>
          </p:nvSpPr>
          <p:spPr>
            <a:xfrm rot="5400000">
              <a:off x="2902624" y="2888021"/>
              <a:ext cx="386424" cy="335457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3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06AFD06-5999-39F9-8B51-EAE5486D252E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5F0BA95-E603-82EE-50A1-EFF6F8C78CDF}"/>
              </a:ext>
            </a:extLst>
          </p:cNvPr>
          <p:cNvCxnSpPr/>
          <p:nvPr/>
        </p:nvCxnSpPr>
        <p:spPr>
          <a:xfrm>
            <a:off x="12029718" y="4934767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3485770-D830-1575-0C88-AD7CA5F555F0}"/>
              </a:ext>
            </a:extLst>
          </p:cNvPr>
          <p:cNvCxnSpPr/>
          <p:nvPr/>
        </p:nvCxnSpPr>
        <p:spPr>
          <a:xfrm>
            <a:off x="15382975" y="4932187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86A9DE-F5A0-9C91-874C-111DE9894EB4}"/>
              </a:ext>
            </a:extLst>
          </p:cNvPr>
          <p:cNvSpPr txBox="1"/>
          <p:nvPr/>
        </p:nvSpPr>
        <p:spPr>
          <a:xfrm>
            <a:off x="5833377" y="3514867"/>
            <a:ext cx="662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3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오른쪽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벽과</a:t>
            </a:r>
            <a:r>
              <a:rPr lang="en-US" altLang="ko-KR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489B80-DD2D-E2BB-011C-EE0D9BC8D5E8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오른쪽 화살표 103">
            <a:extLst>
              <a:ext uri="{FF2B5EF4-FFF2-40B4-BE49-F238E27FC236}">
                <a16:creationId xmlns:a16="http://schemas.microsoft.com/office/drawing/2014/main" id="{6535FFBE-D2A2-10EC-E547-9019E7742525}"/>
              </a:ext>
            </a:extLst>
          </p:cNvPr>
          <p:cNvSpPr/>
          <p:nvPr/>
        </p:nvSpPr>
        <p:spPr>
          <a:xfrm>
            <a:off x="4884125" y="6519656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오른쪽 화살표 103">
            <a:extLst>
              <a:ext uri="{FF2B5EF4-FFF2-40B4-BE49-F238E27FC236}">
                <a16:creationId xmlns:a16="http://schemas.microsoft.com/office/drawing/2014/main" id="{3E257CB0-6DA9-A5F7-3949-17D9B7B2937B}"/>
              </a:ext>
            </a:extLst>
          </p:cNvPr>
          <p:cNvSpPr/>
          <p:nvPr/>
        </p:nvSpPr>
        <p:spPr>
          <a:xfrm>
            <a:off x="13449461" y="6553012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64E51EF-D5C5-EBD4-44B4-61726FA5DFE7}"/>
              </a:ext>
            </a:extLst>
          </p:cNvPr>
          <p:cNvGrpSpPr/>
          <p:nvPr/>
        </p:nvGrpSpPr>
        <p:grpSpPr>
          <a:xfrm>
            <a:off x="5562600" y="2158558"/>
            <a:ext cx="7162800" cy="737053"/>
            <a:chOff x="1261731" y="4349139"/>
            <a:chExt cx="7162800" cy="73705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22CA53-3064-605E-190E-A9083AD8FF18}"/>
                </a:ext>
              </a:extLst>
            </p:cNvPr>
            <p:cNvSpPr/>
            <p:nvPr/>
          </p:nvSpPr>
          <p:spPr>
            <a:xfrm>
              <a:off x="1761462" y="4564993"/>
              <a:ext cx="6163338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9038FA-89AB-DA6D-E2C9-B87D1A16D0AD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오른쪽 벽 모두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72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5413" y="664663"/>
            <a:ext cx="5553867" cy="29833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7304" y="4933333"/>
            <a:ext cx="3658990" cy="3570412"/>
            <a:chOff x="7347304" y="4933333"/>
            <a:chExt cx="3658990" cy="35704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7304" y="4933333"/>
              <a:ext cx="3658990" cy="35704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6329" y="3843493"/>
            <a:ext cx="2367001" cy="952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10859" y="4933333"/>
            <a:ext cx="3658990" cy="3570412"/>
            <a:chOff x="12610859" y="4933333"/>
            <a:chExt cx="3658990" cy="35704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0859" y="4933333"/>
              <a:ext cx="3658990" cy="35704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9910" y="3843493"/>
            <a:ext cx="2367001" cy="9527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08444" y="4933333"/>
            <a:ext cx="3658990" cy="3570412"/>
            <a:chOff x="2008444" y="4933333"/>
            <a:chExt cx="3658990" cy="35704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8444" y="4933333"/>
              <a:ext cx="3658990" cy="35704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7474" y="3843493"/>
            <a:ext cx="2367001" cy="952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1C217-BD6A-58E2-BD2E-238F0CB7CCB8}"/>
              </a:ext>
            </a:extLst>
          </p:cNvPr>
          <p:cNvSpPr txBox="1"/>
          <p:nvPr/>
        </p:nvSpPr>
        <p:spPr>
          <a:xfrm>
            <a:off x="1621621" y="5491573"/>
            <a:ext cx="4418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개요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시연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3408E-8D90-5AA6-559E-AD989E2618C8}"/>
              </a:ext>
            </a:extLst>
          </p:cNvPr>
          <p:cNvSpPr txBox="1"/>
          <p:nvPr/>
        </p:nvSpPr>
        <p:spPr>
          <a:xfrm>
            <a:off x="6967446" y="5834872"/>
            <a:ext cx="4418706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6CD19-F184-8FFE-928E-D7C88C16CA08}"/>
              </a:ext>
            </a:extLst>
          </p:cNvPr>
          <p:cNvSpPr txBox="1"/>
          <p:nvPr/>
        </p:nvSpPr>
        <p:spPr>
          <a:xfrm>
            <a:off x="12322796" y="5834872"/>
            <a:ext cx="4418706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클래스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3D86A9DE-F5A0-9C91-874C-111DE9894EB4}"/>
              </a:ext>
            </a:extLst>
          </p:cNvPr>
          <p:cNvSpPr txBox="1"/>
          <p:nvPr/>
        </p:nvSpPr>
        <p:spPr>
          <a:xfrm>
            <a:off x="5762522" y="3601258"/>
            <a:ext cx="64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4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회전 여유 공간 부족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251384-706F-7AE2-6C15-A30874D06BDA}"/>
              </a:ext>
            </a:extLst>
          </p:cNvPr>
          <p:cNvSpPr txBox="1"/>
          <p:nvPr/>
        </p:nvSpPr>
        <p:spPr>
          <a:xfrm>
            <a:off x="304800" y="2069315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E4F2FC2-7ABA-3A9B-C6FB-103DE915A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89639"/>
              </p:ext>
            </p:extLst>
          </p:nvPr>
        </p:nvGraphicFramePr>
        <p:xfrm>
          <a:off x="6867881" y="572955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C78A8AA-6AFD-0009-2F17-D3919B1DF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65833"/>
              </p:ext>
            </p:extLst>
          </p:nvPr>
        </p:nvGraphicFramePr>
        <p:xfrm>
          <a:off x="3430561" y="572955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CF36BCC3-A454-24A7-3E4D-5384E2A04F16}"/>
              </a:ext>
            </a:extLst>
          </p:cNvPr>
          <p:cNvGrpSpPr/>
          <p:nvPr/>
        </p:nvGrpSpPr>
        <p:grpSpPr>
          <a:xfrm rot="16200000">
            <a:off x="7647122" y="6047596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53691C-4E95-131C-545E-E7773DABDAF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76CE931-4104-2A2B-59EF-C03350B012C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774236-1A8A-3839-8939-DA31DA197425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B8C7AFC-2097-9A4B-60EB-35C6EA668019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526FE7A-68F7-266A-C1AF-057FEC8BBCDB}"/>
              </a:ext>
            </a:extLst>
          </p:cNvPr>
          <p:cNvGrpSpPr/>
          <p:nvPr/>
        </p:nvGrpSpPr>
        <p:grpSpPr>
          <a:xfrm>
            <a:off x="3966683" y="5781916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9A066BD-6D12-5D95-B4A8-F5B09C8EE097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D24606-6E21-1173-242C-D72597CD117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325033E-DA26-72ED-F589-498D4A9A9914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7CD154-2768-47B6-2382-71C2D6C16653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A4DAFA1-AC7A-AE14-7CF8-50254ACB4856}"/>
              </a:ext>
            </a:extLst>
          </p:cNvPr>
          <p:cNvCxnSpPr/>
          <p:nvPr/>
        </p:nvCxnSpPr>
        <p:spPr>
          <a:xfrm>
            <a:off x="3966683" y="5082598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A35A96-DA09-F22F-B18D-4D0A601A3779}"/>
              </a:ext>
            </a:extLst>
          </p:cNvPr>
          <p:cNvCxnSpPr/>
          <p:nvPr/>
        </p:nvCxnSpPr>
        <p:spPr>
          <a:xfrm>
            <a:off x="7388192" y="511030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103">
            <a:extLst>
              <a:ext uri="{FF2B5EF4-FFF2-40B4-BE49-F238E27FC236}">
                <a16:creationId xmlns:a16="http://schemas.microsoft.com/office/drawing/2014/main" id="{87ECE911-37F5-EEE4-1DFC-A854DC1D14D6}"/>
              </a:ext>
            </a:extLst>
          </p:cNvPr>
          <p:cNvSpPr/>
          <p:nvPr/>
        </p:nvSpPr>
        <p:spPr>
          <a:xfrm>
            <a:off x="5973107" y="6668393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BC6E6A7-96A1-876B-FA8F-95D10A608B71}"/>
              </a:ext>
            </a:extLst>
          </p:cNvPr>
          <p:cNvCxnSpPr/>
          <p:nvPr/>
        </p:nvCxnSpPr>
        <p:spPr>
          <a:xfrm>
            <a:off x="4477924" y="511030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306E6A0-6747-AAA4-F6A9-213C1194214B}"/>
              </a:ext>
            </a:extLst>
          </p:cNvPr>
          <p:cNvCxnSpPr/>
          <p:nvPr/>
        </p:nvCxnSpPr>
        <p:spPr>
          <a:xfrm>
            <a:off x="7908503" y="511030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9339D2-210D-BF59-B856-E6EE7EA6E567}"/>
              </a:ext>
            </a:extLst>
          </p:cNvPr>
          <p:cNvSpPr txBox="1"/>
          <p:nvPr/>
        </p:nvSpPr>
        <p:spPr>
          <a:xfrm>
            <a:off x="11368812" y="6527270"/>
            <a:ext cx="319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회전 금지</a:t>
            </a:r>
          </a:p>
        </p:txBody>
      </p:sp>
      <p:sp>
        <p:nvSpPr>
          <p:cNvPr id="68" name="오른쪽 화살표 103">
            <a:extLst>
              <a:ext uri="{FF2B5EF4-FFF2-40B4-BE49-F238E27FC236}">
                <a16:creationId xmlns:a16="http://schemas.microsoft.com/office/drawing/2014/main" id="{1411F631-CFB9-AEEA-5A13-1801D2C5107B}"/>
              </a:ext>
            </a:extLst>
          </p:cNvPr>
          <p:cNvSpPr/>
          <p:nvPr/>
        </p:nvSpPr>
        <p:spPr>
          <a:xfrm>
            <a:off x="9800710" y="6685195"/>
            <a:ext cx="1537622" cy="391986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62B4AA-4057-F9F8-B4AE-BFF9DEB4935C}"/>
              </a:ext>
            </a:extLst>
          </p:cNvPr>
          <p:cNvGrpSpPr/>
          <p:nvPr/>
        </p:nvGrpSpPr>
        <p:grpSpPr>
          <a:xfrm>
            <a:off x="5562600" y="2158558"/>
            <a:ext cx="7162800" cy="738663"/>
            <a:chOff x="1261731" y="4349139"/>
            <a:chExt cx="7162800" cy="73866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20B8C0-25C2-D5F1-AF65-831E44CB1122}"/>
                </a:ext>
              </a:extLst>
            </p:cNvPr>
            <p:cNvSpPr/>
            <p:nvPr/>
          </p:nvSpPr>
          <p:spPr>
            <a:xfrm>
              <a:off x="3812795" y="4564583"/>
              <a:ext cx="2060672" cy="52321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6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7B7397-AC97-BBB0-EFE5-FD9EBECE16D5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모든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41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3D86A9DE-F5A0-9C91-874C-111DE9894EB4}"/>
              </a:ext>
            </a:extLst>
          </p:cNvPr>
          <p:cNvSpPr txBox="1"/>
          <p:nvPr/>
        </p:nvSpPr>
        <p:spPr>
          <a:xfrm>
            <a:off x="5754066" y="2808297"/>
            <a:ext cx="64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1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왼쪽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벽만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309B23FD-5648-CAC1-43B3-120081E1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2116"/>
              </p:ext>
            </p:extLst>
          </p:nvPr>
        </p:nvGraphicFramePr>
        <p:xfrm>
          <a:off x="5214027" y="427749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6A018B5D-4A42-C749-516D-4261849DCD04}"/>
              </a:ext>
            </a:extLst>
          </p:cNvPr>
          <p:cNvGrpSpPr/>
          <p:nvPr/>
        </p:nvGrpSpPr>
        <p:grpSpPr>
          <a:xfrm>
            <a:off x="5234095" y="4884157"/>
            <a:ext cx="1560921" cy="1010202"/>
            <a:chOff x="1237841" y="1324811"/>
            <a:chExt cx="1153666" cy="71379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7C9644-BF89-B608-2871-729E540DAE51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64091F8-4513-7445-CF92-03E5C3102DAE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B95735-2A08-F2EA-D24A-E2C90B3AD185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CD5FA18-205F-5DE0-DB94-57FDC7924A4F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C16B933-126E-5A05-69C3-F750E5606263}"/>
              </a:ext>
            </a:extLst>
          </p:cNvPr>
          <p:cNvCxnSpPr>
            <a:cxnSpLocks/>
          </p:cNvCxnSpPr>
          <p:nvPr/>
        </p:nvCxnSpPr>
        <p:spPr>
          <a:xfrm>
            <a:off x="5757485" y="367272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5818E10-AC24-510C-030A-F2E6F333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18641"/>
              </p:ext>
            </p:extLst>
          </p:nvPr>
        </p:nvGraphicFramePr>
        <p:xfrm>
          <a:off x="1796774" y="429197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E356F4-9F24-DC6A-2F19-A9BDAD10D0FF}"/>
              </a:ext>
            </a:extLst>
          </p:cNvPr>
          <p:cNvCxnSpPr>
            <a:cxnSpLocks/>
          </p:cNvCxnSpPr>
          <p:nvPr/>
        </p:nvCxnSpPr>
        <p:spPr>
          <a:xfrm>
            <a:off x="2310808" y="367272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798388-BE2D-DB54-45D1-417259BE4087}"/>
              </a:ext>
            </a:extLst>
          </p:cNvPr>
          <p:cNvGrpSpPr/>
          <p:nvPr/>
        </p:nvGrpSpPr>
        <p:grpSpPr>
          <a:xfrm rot="16200000">
            <a:off x="2043121" y="4602208"/>
            <a:ext cx="1621143" cy="1000683"/>
            <a:chOff x="1237841" y="1324811"/>
            <a:chExt cx="1153666" cy="71379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57AACC3-37E2-6B0D-0163-839A58229621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0E9DE07-FEF0-598D-1ABF-A7ECC8289B0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C7166C3-4625-E711-DDD8-3D4111696373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84C4C7-1872-D2EB-B3B7-D1BF7650BB89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5A276DF-F340-2665-0C9E-5D83786B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23298"/>
              </p:ext>
            </p:extLst>
          </p:nvPr>
        </p:nvGraphicFramePr>
        <p:xfrm>
          <a:off x="14393853" y="433908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E86A023-7096-D4FF-6FBC-1DEF5E9E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4687"/>
              </p:ext>
            </p:extLst>
          </p:nvPr>
        </p:nvGraphicFramePr>
        <p:xfrm>
          <a:off x="10956532" y="433908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9D604D-ED15-6956-7A86-71D7BE9F16CB}"/>
              </a:ext>
            </a:extLst>
          </p:cNvPr>
          <p:cNvCxnSpPr>
            <a:cxnSpLocks/>
          </p:cNvCxnSpPr>
          <p:nvPr/>
        </p:nvCxnSpPr>
        <p:spPr>
          <a:xfrm>
            <a:off x="11470566" y="371983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1D6D0FA-CBB0-0D23-C4A5-207B2ADA5E9F}"/>
              </a:ext>
            </a:extLst>
          </p:cNvPr>
          <p:cNvGrpSpPr/>
          <p:nvPr/>
        </p:nvGrpSpPr>
        <p:grpSpPr>
          <a:xfrm rot="10800000" flipH="1">
            <a:off x="11521200" y="4363583"/>
            <a:ext cx="945513" cy="1602381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C10E6DD-FEB7-B958-6420-02100DBB06B4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44A1D6B-EB2B-220B-DBC8-6CEE2E3BC9A9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FCACE83-C0FF-AFFE-1EAA-E9468E23F4CB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D019F0D-9CB9-7391-AA1B-9C3C545D53A3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5B0E32-16CB-94AE-A70E-A659893CFA01}"/>
              </a:ext>
            </a:extLst>
          </p:cNvPr>
          <p:cNvGrpSpPr/>
          <p:nvPr/>
        </p:nvGrpSpPr>
        <p:grpSpPr>
          <a:xfrm rot="10800000">
            <a:off x="14408462" y="4346117"/>
            <a:ext cx="1572735" cy="1090251"/>
            <a:chOff x="1237841" y="1324811"/>
            <a:chExt cx="1162063" cy="71634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509567E-C817-7D1D-47E3-BA06BF14D62F}"/>
                </a:ext>
              </a:extLst>
            </p:cNvPr>
            <p:cNvSpPr/>
            <p:nvPr/>
          </p:nvSpPr>
          <p:spPr>
            <a:xfrm rot="10800000" flipH="1">
              <a:off x="1998555" y="1699192"/>
              <a:ext cx="401349" cy="341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41183D-05CF-9EEB-0F7F-7F808EA242F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9CAFAC5-BCED-3E9A-62AE-D4B5A6E983D1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29E4B50-66AB-1234-1293-B79FB6E64289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1C1EA78-43C8-171A-5DA0-327F2DAD22AF}"/>
              </a:ext>
            </a:extLst>
          </p:cNvPr>
          <p:cNvCxnSpPr>
            <a:cxnSpLocks/>
          </p:cNvCxnSpPr>
          <p:nvPr/>
        </p:nvCxnSpPr>
        <p:spPr>
          <a:xfrm>
            <a:off x="14917243" y="371983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A930390A-45E2-A2CA-0001-651921FE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21539"/>
              </p:ext>
            </p:extLst>
          </p:nvPr>
        </p:nvGraphicFramePr>
        <p:xfrm>
          <a:off x="5230676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020BFE0-F131-B8C1-D63C-B8989E427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2939"/>
              </p:ext>
            </p:extLst>
          </p:nvPr>
        </p:nvGraphicFramePr>
        <p:xfrm>
          <a:off x="1793355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50A9941-A03F-B81A-9A0A-F35E680F93CB}"/>
              </a:ext>
            </a:extLst>
          </p:cNvPr>
          <p:cNvCxnSpPr>
            <a:cxnSpLocks/>
          </p:cNvCxnSpPr>
          <p:nvPr/>
        </p:nvCxnSpPr>
        <p:spPr>
          <a:xfrm>
            <a:off x="2307389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B1862C4-6175-7400-123C-3929985CF2FC}"/>
              </a:ext>
            </a:extLst>
          </p:cNvPr>
          <p:cNvGrpSpPr/>
          <p:nvPr/>
        </p:nvGrpSpPr>
        <p:grpSpPr>
          <a:xfrm>
            <a:off x="2350712" y="7225621"/>
            <a:ext cx="995103" cy="1565217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09B0131-242E-AF26-281E-BFD7CE3C55C0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C4E78D5-C302-D87D-E37D-797043CC204A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1C9BD55-51B0-7F49-DF74-0372457DB782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9FFA83B-6754-1468-2B47-02B02ADBFBB3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D44708B-3B79-DDA9-D933-F1EE21C72530}"/>
              </a:ext>
            </a:extLst>
          </p:cNvPr>
          <p:cNvGrpSpPr/>
          <p:nvPr/>
        </p:nvGrpSpPr>
        <p:grpSpPr>
          <a:xfrm rot="5400000">
            <a:off x="5489573" y="7492515"/>
            <a:ext cx="1071603" cy="1525044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027854B-23B8-7C9D-0CAA-2D50BCB8EF9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6547606-151D-229D-BA36-D6F4E37B81FF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C7345BC-C79F-76D2-7F2A-D9175C713BA3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D4B7BB5-CB43-B768-27C9-93DB1CC10ADA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EBD8A09-E686-3D11-99E5-DD9E1F4DFB0D}"/>
              </a:ext>
            </a:extLst>
          </p:cNvPr>
          <p:cNvCxnSpPr>
            <a:cxnSpLocks/>
          </p:cNvCxnSpPr>
          <p:nvPr/>
        </p:nvCxnSpPr>
        <p:spPr>
          <a:xfrm>
            <a:off x="5754066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DA9107B-77BB-AAC0-9830-899D6109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03905"/>
              </p:ext>
            </p:extLst>
          </p:nvPr>
        </p:nvGraphicFramePr>
        <p:xfrm>
          <a:off x="14390115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9B936DED-7F5D-E1DA-DB7C-A008F3E3E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17666"/>
              </p:ext>
            </p:extLst>
          </p:nvPr>
        </p:nvGraphicFramePr>
        <p:xfrm>
          <a:off x="10952794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FFCA03B-45FA-B334-97D9-B4E282FA5CAF}"/>
              </a:ext>
            </a:extLst>
          </p:cNvPr>
          <p:cNvCxnSpPr>
            <a:cxnSpLocks/>
          </p:cNvCxnSpPr>
          <p:nvPr/>
        </p:nvCxnSpPr>
        <p:spPr>
          <a:xfrm>
            <a:off x="11467147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E22226-0ED1-B69B-8873-C895271F0B3A}"/>
              </a:ext>
            </a:extLst>
          </p:cNvPr>
          <p:cNvGrpSpPr/>
          <p:nvPr/>
        </p:nvGrpSpPr>
        <p:grpSpPr>
          <a:xfrm rot="10800000">
            <a:off x="11497882" y="7225999"/>
            <a:ext cx="982116" cy="1540734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5B22A95-FBE6-6214-68AD-EB5F6E8642F1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F26C473-9BB3-92C6-CC86-BDEB7BE05266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464035E-9480-4CEB-34AE-AF79C671ADA5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92BE779-F74F-8BE5-9D97-553D53553297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E7E8F23-C675-9173-3E95-E2E5EEBB02B3}"/>
              </a:ext>
            </a:extLst>
          </p:cNvPr>
          <p:cNvGrpSpPr/>
          <p:nvPr/>
        </p:nvGrpSpPr>
        <p:grpSpPr>
          <a:xfrm rot="5400000">
            <a:off x="14700349" y="7482783"/>
            <a:ext cx="982119" cy="1540736"/>
            <a:chOff x="2915816" y="1556793"/>
            <a:chExt cx="500058" cy="750084"/>
          </a:xfrm>
          <a:solidFill>
            <a:schemeClr val="bg1">
              <a:lumMod val="85000"/>
            </a:schemeClr>
          </a:solidFill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744B41-CAEC-CABF-4152-6C6222ADDB0A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6ADC1C3-AEF5-4C33-28A7-53725349E472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F8E79D4-17AE-F8CD-2FE9-32F211295A29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E38FF82-194A-5979-2865-474B627DC87B}"/>
                </a:ext>
              </a:extLst>
            </p:cNvPr>
            <p:cNvSpPr/>
            <p:nvPr/>
          </p:nvSpPr>
          <p:spPr>
            <a:xfrm>
              <a:off x="3165846" y="2056849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B76E89E-A958-73AE-BA32-733D67993736}"/>
              </a:ext>
            </a:extLst>
          </p:cNvPr>
          <p:cNvCxnSpPr>
            <a:cxnSpLocks/>
          </p:cNvCxnSpPr>
          <p:nvPr/>
        </p:nvCxnSpPr>
        <p:spPr>
          <a:xfrm>
            <a:off x="14913824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45F5046-5883-EF29-7D14-1E09FF761E4C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오른쪽 화살표 103">
            <a:extLst>
              <a:ext uri="{FF2B5EF4-FFF2-40B4-BE49-F238E27FC236}">
                <a16:creationId xmlns:a16="http://schemas.microsoft.com/office/drawing/2014/main" id="{E38C870A-078C-853B-4059-8D343D145FFB}"/>
              </a:ext>
            </a:extLst>
          </p:cNvPr>
          <p:cNvSpPr/>
          <p:nvPr/>
        </p:nvSpPr>
        <p:spPr>
          <a:xfrm>
            <a:off x="4318339" y="5305628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오른쪽 화살표 103">
            <a:extLst>
              <a:ext uri="{FF2B5EF4-FFF2-40B4-BE49-F238E27FC236}">
                <a16:creationId xmlns:a16="http://schemas.microsoft.com/office/drawing/2014/main" id="{9F0A0C7D-A3AB-99C2-8149-3E07D8A31D70}"/>
              </a:ext>
            </a:extLst>
          </p:cNvPr>
          <p:cNvSpPr/>
          <p:nvPr/>
        </p:nvSpPr>
        <p:spPr>
          <a:xfrm>
            <a:off x="4335902" y="8269099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오른쪽 화살표 103">
            <a:extLst>
              <a:ext uri="{FF2B5EF4-FFF2-40B4-BE49-F238E27FC236}">
                <a16:creationId xmlns:a16="http://schemas.microsoft.com/office/drawing/2014/main" id="{88BBE0C7-4381-711E-B23C-B09367304387}"/>
              </a:ext>
            </a:extLst>
          </p:cNvPr>
          <p:cNvSpPr/>
          <p:nvPr/>
        </p:nvSpPr>
        <p:spPr>
          <a:xfrm>
            <a:off x="13501493" y="5305628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오른쪽 화살표 103">
            <a:extLst>
              <a:ext uri="{FF2B5EF4-FFF2-40B4-BE49-F238E27FC236}">
                <a16:creationId xmlns:a16="http://schemas.microsoft.com/office/drawing/2014/main" id="{B46E11F0-186B-8087-0D98-DDAF2BB9C8ED}"/>
              </a:ext>
            </a:extLst>
          </p:cNvPr>
          <p:cNvSpPr/>
          <p:nvPr/>
        </p:nvSpPr>
        <p:spPr>
          <a:xfrm>
            <a:off x="13494201" y="8269098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6FD128-76D0-1496-0EBD-7C6055C7D1A6}"/>
              </a:ext>
            </a:extLst>
          </p:cNvPr>
          <p:cNvGrpSpPr/>
          <p:nvPr/>
        </p:nvGrpSpPr>
        <p:grpSpPr>
          <a:xfrm>
            <a:off x="6707610" y="1728110"/>
            <a:ext cx="4872779" cy="569777"/>
            <a:chOff x="6566659" y="2002685"/>
            <a:chExt cx="4872779" cy="569777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2568A4-EA24-26CB-EB1C-6A6EFEF3F551}"/>
                </a:ext>
              </a:extLst>
            </p:cNvPr>
            <p:cNvSpPr/>
            <p:nvPr/>
          </p:nvSpPr>
          <p:spPr>
            <a:xfrm>
              <a:off x="6795017" y="2198130"/>
              <a:ext cx="4406384" cy="374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66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C0257A-5ECB-52E1-5FBC-3B279C541DA3}"/>
                </a:ext>
              </a:extLst>
            </p:cNvPr>
            <p:cNvSpPr txBox="1"/>
            <p:nvPr/>
          </p:nvSpPr>
          <p:spPr>
            <a:xfrm>
              <a:off x="6566659" y="2002685"/>
              <a:ext cx="48727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벽만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68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3448159A-A641-555A-C66F-8027147D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54525"/>
              </p:ext>
            </p:extLst>
          </p:nvPr>
        </p:nvGraphicFramePr>
        <p:xfrm>
          <a:off x="6210114" y="48387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3AA63C53-6BC7-D7AC-AB23-FE16F2C0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45279"/>
              </p:ext>
            </p:extLst>
          </p:nvPr>
        </p:nvGraphicFramePr>
        <p:xfrm>
          <a:off x="2790314" y="480011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8714AE2-848D-024D-1176-BD08FE341A14}"/>
              </a:ext>
            </a:extLst>
          </p:cNvPr>
          <p:cNvGrpSpPr/>
          <p:nvPr/>
        </p:nvGrpSpPr>
        <p:grpSpPr>
          <a:xfrm rot="10800000">
            <a:off x="3356174" y="4834905"/>
            <a:ext cx="982116" cy="1540734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98ABA98-D5DB-7A15-0C6D-A44B17DC6446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81E206F-5EC6-1121-8587-6882DCEB1A0B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633E2E2-3CC6-1417-FA32-608ED83C8A50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8690D5E-2C1A-4759-1D7D-53571E38FA1E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3170E4-A7F3-C8A3-856C-25532152BD17}"/>
              </a:ext>
            </a:extLst>
          </p:cNvPr>
          <p:cNvGrpSpPr/>
          <p:nvPr/>
        </p:nvGrpSpPr>
        <p:grpSpPr>
          <a:xfrm rot="5400000">
            <a:off x="6537801" y="5188734"/>
            <a:ext cx="993375" cy="1559952"/>
            <a:chOff x="2915816" y="1556793"/>
            <a:chExt cx="505789" cy="759440"/>
          </a:xfrm>
          <a:solidFill>
            <a:schemeClr val="bg1">
              <a:lumMod val="85000"/>
            </a:schemeClr>
          </a:solidFill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54F524C-D14A-0BF3-8188-5617A5B51D07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76B12C6-AB2E-3C32-6230-E40DE8735374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D2167AB-3F5D-0055-8EE7-243CEA22FEC8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E5287C9-16C3-AC24-807B-077EDBFEE199}"/>
                </a:ext>
              </a:extLst>
            </p:cNvPr>
            <p:cNvSpPr/>
            <p:nvPr/>
          </p:nvSpPr>
          <p:spPr>
            <a:xfrm rot="16200000">
              <a:off x="3171326" y="2065953"/>
              <a:ext cx="239064" cy="26149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2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3B997DC6-9EB2-8C04-530C-1D68BDF1C663}"/>
              </a:ext>
            </a:extLst>
          </p:cNvPr>
          <p:cNvCxnSpPr/>
          <p:nvPr/>
        </p:nvCxnSpPr>
        <p:spPr>
          <a:xfrm>
            <a:off x="3356174" y="419524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9770CBE-05EB-DD8A-CA6A-1AD8CFE70291}"/>
              </a:ext>
            </a:extLst>
          </p:cNvPr>
          <p:cNvCxnSpPr/>
          <p:nvPr/>
        </p:nvCxnSpPr>
        <p:spPr>
          <a:xfrm>
            <a:off x="6764087" y="412955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>
            <a:extLst>
              <a:ext uri="{FF2B5EF4-FFF2-40B4-BE49-F238E27FC236}">
                <a16:creationId xmlns:a16="http://schemas.microsoft.com/office/drawing/2014/main" id="{810E0880-6E88-0E72-0899-F3E56376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61228"/>
              </p:ext>
            </p:extLst>
          </p:nvPr>
        </p:nvGraphicFramePr>
        <p:xfrm>
          <a:off x="10462017" y="48545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9319234-EC3D-0185-2B5C-E6AAE1D8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5416"/>
              </p:ext>
            </p:extLst>
          </p:nvPr>
        </p:nvGraphicFramePr>
        <p:xfrm>
          <a:off x="13874907" y="48387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A4482DB-D5D9-8338-5FB7-F9941AA688DA}"/>
              </a:ext>
            </a:extLst>
          </p:cNvPr>
          <p:cNvGrpSpPr/>
          <p:nvPr/>
        </p:nvGrpSpPr>
        <p:grpSpPr>
          <a:xfrm rot="10800000">
            <a:off x="10990066" y="4854539"/>
            <a:ext cx="1031813" cy="1616472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CDF65E3-6A61-81D6-5C5D-6616FC625B24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CFCB81D-B9E9-DC90-A999-E23D3419AFFE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941926D-6256-56AD-51DE-12C93BE34E14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E6771B1-38A5-F1A9-99D8-AF4601140464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D9E0EB9-EDB9-B242-8BA3-DA677CF7E0FC}"/>
              </a:ext>
            </a:extLst>
          </p:cNvPr>
          <p:cNvGrpSpPr/>
          <p:nvPr/>
        </p:nvGrpSpPr>
        <p:grpSpPr>
          <a:xfrm rot="16200000">
            <a:off x="14140035" y="5142035"/>
            <a:ext cx="1060878" cy="1563534"/>
            <a:chOff x="2915814" y="2129004"/>
            <a:chExt cx="720082" cy="1083972"/>
          </a:xfrm>
          <a:solidFill>
            <a:schemeClr val="bg1">
              <a:lumMod val="85000"/>
            </a:schemeClr>
          </a:solidFill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B40E859-6BA6-573B-22AD-555D6B623CEE}"/>
                </a:ext>
              </a:extLst>
            </p:cNvPr>
            <p:cNvSpPr/>
            <p:nvPr/>
          </p:nvSpPr>
          <p:spPr>
            <a:xfrm rot="5400000">
              <a:off x="2911964" y="2136627"/>
              <a:ext cx="367743" cy="35249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1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49E4447-4E5E-48A5-B073-873438BB4CC1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ABCD27C-8174-FCF9-FC75-9B8F5F5D54F3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8014232-4C8D-B450-8A26-52F177ECD45D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A10FB441-3D52-EC91-EAF6-A88AA0D21904}"/>
              </a:ext>
            </a:extLst>
          </p:cNvPr>
          <p:cNvCxnSpPr/>
          <p:nvPr/>
        </p:nvCxnSpPr>
        <p:spPr>
          <a:xfrm>
            <a:off x="14397980" y="416814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29D91F2-54F3-2B36-10F8-C134D8525B24}"/>
              </a:ext>
            </a:extLst>
          </p:cNvPr>
          <p:cNvCxnSpPr/>
          <p:nvPr/>
        </p:nvCxnSpPr>
        <p:spPr>
          <a:xfrm>
            <a:off x="10998518" y="419524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46B06C2-6CA7-8913-DF40-C60C00F4D7FD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오른쪽 화살표 103">
            <a:extLst>
              <a:ext uri="{FF2B5EF4-FFF2-40B4-BE49-F238E27FC236}">
                <a16:creationId xmlns:a16="http://schemas.microsoft.com/office/drawing/2014/main" id="{616430C4-E82C-CE72-9A22-0F72F421503D}"/>
              </a:ext>
            </a:extLst>
          </p:cNvPr>
          <p:cNvSpPr/>
          <p:nvPr/>
        </p:nvSpPr>
        <p:spPr>
          <a:xfrm>
            <a:off x="5300782" y="5781036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3" name="오른쪽 화살표 103">
            <a:extLst>
              <a:ext uri="{FF2B5EF4-FFF2-40B4-BE49-F238E27FC236}">
                <a16:creationId xmlns:a16="http://schemas.microsoft.com/office/drawing/2014/main" id="{3F3FC7B9-1210-C532-2548-2E0EF73A6DF2}"/>
              </a:ext>
            </a:extLst>
          </p:cNvPr>
          <p:cNvSpPr/>
          <p:nvPr/>
        </p:nvSpPr>
        <p:spPr>
          <a:xfrm>
            <a:off x="12991313" y="5781036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1FCDFF-369D-550E-3BD0-5197B6324F0E}"/>
              </a:ext>
            </a:extLst>
          </p:cNvPr>
          <p:cNvSpPr txBox="1"/>
          <p:nvPr/>
        </p:nvSpPr>
        <p:spPr>
          <a:xfrm>
            <a:off x="5754066" y="2808297"/>
            <a:ext cx="64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1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왼쪽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벽만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EC467A3-6025-82F9-32ED-628EB126C931}"/>
              </a:ext>
            </a:extLst>
          </p:cNvPr>
          <p:cNvGrpSpPr/>
          <p:nvPr/>
        </p:nvGrpSpPr>
        <p:grpSpPr>
          <a:xfrm>
            <a:off x="6707610" y="1728110"/>
            <a:ext cx="4872779" cy="569777"/>
            <a:chOff x="6566659" y="2002685"/>
            <a:chExt cx="4872779" cy="56977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B34E9C3-5064-78D4-BD7C-4D7AED83ABE8}"/>
                </a:ext>
              </a:extLst>
            </p:cNvPr>
            <p:cNvSpPr/>
            <p:nvPr/>
          </p:nvSpPr>
          <p:spPr>
            <a:xfrm>
              <a:off x="6795017" y="2198130"/>
              <a:ext cx="4406384" cy="374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66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04CECC-A2D4-3951-C83E-52B201AF8B79}"/>
                </a:ext>
              </a:extLst>
            </p:cNvPr>
            <p:cNvSpPr txBox="1"/>
            <p:nvPr/>
          </p:nvSpPr>
          <p:spPr>
            <a:xfrm>
              <a:off x="6566659" y="2002685"/>
              <a:ext cx="48727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벽만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23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3808" y="3491189"/>
            <a:ext cx="9365978" cy="39638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87" y="360004"/>
            <a:ext cx="2269412" cy="8093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DC4009-00B8-742E-7D44-8A79469EDBB4}"/>
              </a:ext>
            </a:extLst>
          </p:cNvPr>
          <p:cNvSpPr txBox="1"/>
          <p:nvPr/>
        </p:nvSpPr>
        <p:spPr>
          <a:xfrm>
            <a:off x="552380" y="1014738"/>
            <a:ext cx="805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A2133-E60F-F5E2-F352-EF30C50B6C86}"/>
              </a:ext>
            </a:extLst>
          </p:cNvPr>
          <p:cNvSpPr txBox="1"/>
          <p:nvPr/>
        </p:nvSpPr>
        <p:spPr>
          <a:xfrm>
            <a:off x="1711114" y="6604362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Key Event Handling</a:t>
            </a:r>
            <a:endParaRPr lang="ko-KR" altLang="en-US" sz="4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57FD3-7D98-0A20-5ACD-F49B628439B1}"/>
              </a:ext>
            </a:extLst>
          </p:cNvPr>
          <p:cNvSpPr txBox="1"/>
          <p:nvPr/>
        </p:nvSpPr>
        <p:spPr>
          <a:xfrm>
            <a:off x="9098348" y="6604362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Thread</a:t>
            </a:r>
            <a:endParaRPr lang="ko-KR" altLang="en-US" sz="4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9" name="Object 1">
            <a:extLst>
              <a:ext uri="{FF2B5EF4-FFF2-40B4-BE49-F238E27FC236}">
                <a16:creationId xmlns:a16="http://schemas.microsoft.com/office/drawing/2014/main" id="{81A80D4A-86D6-8327-E14D-E6F0A7F20A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7225" t="21119" r="20934" b="44429"/>
          <a:stretch/>
        </p:blipFill>
        <p:spPr>
          <a:xfrm>
            <a:off x="6481166" y="2808134"/>
            <a:ext cx="5325667" cy="1603717"/>
          </a:xfrm>
          <a:prstGeom prst="rect">
            <a:avLst/>
          </a:prstGeom>
        </p:spPr>
      </p:pic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2193306F-34EA-69D5-7175-BD3BE303A34B}"/>
              </a:ext>
            </a:extLst>
          </p:cNvPr>
          <p:cNvSpPr/>
          <p:nvPr/>
        </p:nvSpPr>
        <p:spPr>
          <a:xfrm rot="5400000">
            <a:off x="8258356" y="1742189"/>
            <a:ext cx="1379350" cy="7387234"/>
          </a:xfrm>
          <a:prstGeom prst="leftBrace">
            <a:avLst>
              <a:gd name="adj1" fmla="val 0"/>
              <a:gd name="adj2" fmla="val 4772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87" y="360004"/>
            <a:ext cx="2269412" cy="8093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DC4009-00B8-742E-7D44-8A79469EDBB4}"/>
              </a:ext>
            </a:extLst>
          </p:cNvPr>
          <p:cNvSpPr txBox="1"/>
          <p:nvPr/>
        </p:nvSpPr>
        <p:spPr>
          <a:xfrm>
            <a:off x="552380" y="1014738"/>
            <a:ext cx="805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67961-6CE8-3016-2DE4-FDA9CE3419A4}"/>
              </a:ext>
            </a:extLst>
          </p:cNvPr>
          <p:cNvSpPr txBox="1"/>
          <p:nvPr/>
        </p:nvSpPr>
        <p:spPr>
          <a:xfrm>
            <a:off x="5282068" y="3558450"/>
            <a:ext cx="77238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spc="600" dirty="0">
                <a:solidFill>
                  <a:srgbClr val="CC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</a:t>
            </a:r>
            <a:r>
              <a:rPr lang="en-US" altLang="ko-KR" sz="20000" spc="600" dirty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H</a:t>
            </a:r>
            <a:r>
              <a:rPr lang="en-US" altLang="ko-KR" sz="20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</a:t>
            </a:r>
            <a:r>
              <a:rPr lang="en-US" altLang="ko-KR" sz="20000" spc="600" dirty="0">
                <a:solidFill>
                  <a:schemeClr val="accent3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?</a:t>
            </a:r>
            <a:endParaRPr lang="ko-KR" altLang="en-US" sz="20000" spc="600" dirty="0">
              <a:solidFill>
                <a:schemeClr val="accent3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87" y="360004"/>
            <a:ext cx="2269412" cy="8093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DC4009-00B8-742E-7D44-8A79469EDBB4}"/>
              </a:ext>
            </a:extLst>
          </p:cNvPr>
          <p:cNvSpPr txBox="1"/>
          <p:nvPr/>
        </p:nvSpPr>
        <p:spPr>
          <a:xfrm>
            <a:off x="552380" y="1014738"/>
            <a:ext cx="805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B3CF83-B4B6-3A95-A792-E71C5677CADA}"/>
              </a:ext>
            </a:extLst>
          </p:cNvPr>
          <p:cNvGrpSpPr/>
          <p:nvPr/>
        </p:nvGrpSpPr>
        <p:grpSpPr>
          <a:xfrm>
            <a:off x="12132567" y="3939720"/>
            <a:ext cx="4963286" cy="5764734"/>
            <a:chOff x="1460381" y="4164302"/>
            <a:chExt cx="4963286" cy="57647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CC717-0279-8ABA-6A4D-25CC4ED10765}"/>
                </a:ext>
              </a:extLst>
            </p:cNvPr>
            <p:cNvSpPr txBox="1"/>
            <p:nvPr/>
          </p:nvSpPr>
          <p:spPr>
            <a:xfrm>
              <a:off x="2421674" y="4164302"/>
              <a:ext cx="303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윤효정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D1F3905-B852-2CDD-3673-023CE99FA6A1}"/>
                </a:ext>
              </a:extLst>
            </p:cNvPr>
            <p:cNvSpPr/>
            <p:nvPr/>
          </p:nvSpPr>
          <p:spPr>
            <a:xfrm>
              <a:off x="1460381" y="4880552"/>
              <a:ext cx="4963286" cy="5048484"/>
            </a:xfrm>
            <a:prstGeom prst="roundRect">
              <a:avLst>
                <a:gd name="adj" fmla="val 711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7FC48F-0FA7-B5BB-EB47-B4D5CD642EAE}"/>
                </a:ext>
              </a:extLst>
            </p:cNvPr>
            <p:cNvSpPr txBox="1"/>
            <p:nvPr/>
          </p:nvSpPr>
          <p:spPr>
            <a:xfrm>
              <a:off x="2113224" y="5143501"/>
              <a:ext cx="3657600" cy="45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코드 구현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Event handling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디자인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랜덤 컬러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사운드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이미지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UML, PPT  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발표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개요 및 시연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9B6D06-1EB9-D5AD-2CEC-9449D01700F8}"/>
              </a:ext>
            </a:extLst>
          </p:cNvPr>
          <p:cNvGrpSpPr/>
          <p:nvPr/>
        </p:nvGrpSpPr>
        <p:grpSpPr>
          <a:xfrm>
            <a:off x="6662357" y="3939720"/>
            <a:ext cx="5065778" cy="5764734"/>
            <a:chOff x="6383272" y="4162262"/>
            <a:chExt cx="5065778" cy="576473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9FDFD1-C777-CABC-4BBC-9DACB81D9058}"/>
                </a:ext>
              </a:extLst>
            </p:cNvPr>
            <p:cNvSpPr txBox="1"/>
            <p:nvPr/>
          </p:nvSpPr>
          <p:spPr>
            <a:xfrm>
              <a:off x="7396906" y="4162262"/>
              <a:ext cx="303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이희병</a:t>
              </a:r>
              <a:endPara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3A7549-EC44-9DCB-76A3-F8CCD3271026}"/>
                </a:ext>
              </a:extLst>
            </p:cNvPr>
            <p:cNvSpPr txBox="1"/>
            <p:nvPr/>
          </p:nvSpPr>
          <p:spPr>
            <a:xfrm>
              <a:off x="6849236" y="5141461"/>
              <a:ext cx="4133850" cy="45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코드 구현</a:t>
              </a:r>
              <a:b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</a:b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게임 진행 메소드 구현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실루엣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바로 내리기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스테이지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구현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ppt (gif, flow chart)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발표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전체 클래스 설명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6244E06-8EC4-7DBB-E10E-8E5D40909873}"/>
                </a:ext>
              </a:extLst>
            </p:cNvPr>
            <p:cNvSpPr/>
            <p:nvPr/>
          </p:nvSpPr>
          <p:spPr>
            <a:xfrm>
              <a:off x="6383272" y="4878512"/>
              <a:ext cx="5065778" cy="5048484"/>
            </a:xfrm>
            <a:prstGeom prst="roundRect">
              <a:avLst>
                <a:gd name="adj" fmla="val 711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0A2B5B-C179-C677-8B3C-4D1AC98A854B}"/>
              </a:ext>
            </a:extLst>
          </p:cNvPr>
          <p:cNvGrpSpPr/>
          <p:nvPr/>
        </p:nvGrpSpPr>
        <p:grpSpPr>
          <a:xfrm>
            <a:off x="1294639" y="3939720"/>
            <a:ext cx="4963286" cy="5764734"/>
            <a:chOff x="11511147" y="4152707"/>
            <a:chExt cx="4963286" cy="57647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5E4056-140A-4355-552A-F3CE53786467}"/>
                </a:ext>
              </a:extLst>
            </p:cNvPr>
            <p:cNvSpPr txBox="1"/>
            <p:nvPr/>
          </p:nvSpPr>
          <p:spPr>
            <a:xfrm>
              <a:off x="12474630" y="4152707"/>
              <a:ext cx="303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전이준</a:t>
              </a:r>
              <a:endPara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43AFC6-BA6B-E97F-984E-B53FA11F7066}"/>
                </a:ext>
              </a:extLst>
            </p:cNvPr>
            <p:cNvSpPr txBox="1"/>
            <p:nvPr/>
          </p:nvSpPr>
          <p:spPr>
            <a:xfrm>
              <a:off x="11885396" y="5131906"/>
              <a:ext cx="4214788" cy="45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코드 구현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TetrisModel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구현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BlockModel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클래스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다음 블록들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r>
                <a:rPr lang="en-US" altLang="ko-KR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전체 소스코드 통합 및 주석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PPT(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블록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발표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각 클래스 설명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26365D-B2DB-F94B-9986-8942007368B5}"/>
                </a:ext>
              </a:extLst>
            </p:cNvPr>
            <p:cNvSpPr/>
            <p:nvPr/>
          </p:nvSpPr>
          <p:spPr>
            <a:xfrm>
              <a:off x="11511147" y="4884093"/>
              <a:ext cx="4963286" cy="5033348"/>
            </a:xfrm>
            <a:prstGeom prst="roundRect">
              <a:avLst>
                <a:gd name="adj" fmla="val 711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063E22-6898-3534-0FE0-C0B882383D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6779" y="3140714"/>
            <a:ext cx="799006" cy="79900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E0429099-25AF-13FA-6F88-1C846E469CC8}"/>
              </a:ext>
            </a:extLst>
          </p:cNvPr>
          <p:cNvGrpSpPr/>
          <p:nvPr/>
        </p:nvGrpSpPr>
        <p:grpSpPr>
          <a:xfrm>
            <a:off x="5114890" y="1965565"/>
            <a:ext cx="8058220" cy="844364"/>
            <a:chOff x="5410200" y="1965565"/>
            <a:chExt cx="8058220" cy="8443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4FB794-2406-775A-AA0D-0D3A0617E4C5}"/>
                </a:ext>
              </a:extLst>
            </p:cNvPr>
            <p:cNvSpPr/>
            <p:nvPr/>
          </p:nvSpPr>
          <p:spPr>
            <a:xfrm>
              <a:off x="8348715" y="2288730"/>
              <a:ext cx="2181190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07D61A-DF0B-1077-A8BB-E393BA6138A3}"/>
                </a:ext>
              </a:extLst>
            </p:cNvPr>
            <p:cNvSpPr txBox="1"/>
            <p:nvPr/>
          </p:nvSpPr>
          <p:spPr>
            <a:xfrm>
              <a:off x="5410200" y="1965565"/>
              <a:ext cx="805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50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23710" y="479042"/>
            <a:ext cx="8219246" cy="9424162"/>
            <a:chOff x="5623710" y="479042"/>
            <a:chExt cx="8219246" cy="94241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23710" y="479042"/>
              <a:ext cx="8219246" cy="9424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01513800-25A3-647B-B49B-1D4C4CCB5586}"/>
              </a:ext>
            </a:extLst>
          </p:cNvPr>
          <p:cNvGrpSpPr/>
          <p:nvPr/>
        </p:nvGrpSpPr>
        <p:grpSpPr>
          <a:xfrm>
            <a:off x="2105481" y="1820671"/>
            <a:ext cx="14077038" cy="6645658"/>
            <a:chOff x="5669886" y="497483"/>
            <a:chExt cx="8219246" cy="3216658"/>
          </a:xfrm>
        </p:grpSpPr>
        <p:pic>
          <p:nvPicPr>
            <p:cNvPr id="22" name="Object 25">
              <a:extLst>
                <a:ext uri="{FF2B5EF4-FFF2-40B4-BE49-F238E27FC236}">
                  <a16:creationId xmlns:a16="http://schemas.microsoft.com/office/drawing/2014/main" id="{22BFFEC3-2572-7F8B-355E-784AF8844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2" t="-4418" r="-16272" b="70287"/>
            <a:stretch/>
          </p:blipFill>
          <p:spPr>
            <a:xfrm>
              <a:off x="5669886" y="497483"/>
              <a:ext cx="8219246" cy="3216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2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35619" y="9791129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40381" y="10019701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35619" y="10010177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21019" y="2624776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12777" y="2244150"/>
            <a:ext cx="3199502" cy="3459244"/>
            <a:chOff x="13039063" y="1683613"/>
            <a:chExt cx="3199502" cy="34592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9063" y="1683613"/>
              <a:ext cx="3199502" cy="34592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12777" y="5707450"/>
            <a:ext cx="3512330" cy="1733093"/>
            <a:chOff x="13153598" y="5142857"/>
            <a:chExt cx="3512330" cy="17330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53598" y="5142857"/>
              <a:ext cx="3512330" cy="173309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92143" y="1606080"/>
            <a:ext cx="2920623" cy="706870"/>
          </a:xfrm>
          <a:prstGeom prst="rect">
            <a:avLst/>
          </a:prstGeom>
        </p:spPr>
      </p:pic>
      <p:grpSp>
        <p:nvGrpSpPr>
          <p:cNvPr id="27" name="그룹 1008">
            <a:extLst>
              <a:ext uri="{FF2B5EF4-FFF2-40B4-BE49-F238E27FC236}">
                <a16:creationId xmlns:a16="http://schemas.microsoft.com/office/drawing/2014/main" id="{644ADDBD-90BC-4FD8-FEC5-27277D975D98}"/>
              </a:ext>
            </a:extLst>
          </p:cNvPr>
          <p:cNvGrpSpPr/>
          <p:nvPr/>
        </p:nvGrpSpPr>
        <p:grpSpPr>
          <a:xfrm>
            <a:off x="4762387" y="1378680"/>
            <a:ext cx="3142762" cy="8526914"/>
            <a:chOff x="8458200" y="1485900"/>
            <a:chExt cx="1676400" cy="4800600"/>
          </a:xfrm>
        </p:grpSpPr>
        <p:pic>
          <p:nvPicPr>
            <p:cNvPr id="28" name="Object 25">
              <a:extLst>
                <a:ext uri="{FF2B5EF4-FFF2-40B4-BE49-F238E27FC236}">
                  <a16:creationId xmlns:a16="http://schemas.microsoft.com/office/drawing/2014/main" id="{4D6DC0FA-CFF0-9982-17EF-4303009EE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6" t="10684" r="45118" b="38377"/>
            <a:stretch/>
          </p:blipFill>
          <p:spPr>
            <a:xfrm>
              <a:off x="8458200" y="1485900"/>
              <a:ext cx="1676400" cy="4800600"/>
            </a:xfrm>
            <a:prstGeom prst="rect">
              <a:avLst/>
            </a:prstGeom>
          </p:spPr>
        </p:pic>
      </p:grpSp>
      <p:grpSp>
        <p:nvGrpSpPr>
          <p:cNvPr id="30" name="그룹 1008">
            <a:extLst>
              <a:ext uri="{FF2B5EF4-FFF2-40B4-BE49-F238E27FC236}">
                <a16:creationId xmlns:a16="http://schemas.microsoft.com/office/drawing/2014/main" id="{5429347C-193B-04D3-A041-9BC37BDD5774}"/>
              </a:ext>
            </a:extLst>
          </p:cNvPr>
          <p:cNvGrpSpPr/>
          <p:nvPr/>
        </p:nvGrpSpPr>
        <p:grpSpPr>
          <a:xfrm>
            <a:off x="8668176" y="1378680"/>
            <a:ext cx="3142764" cy="8526914"/>
            <a:chOff x="8458199" y="1485900"/>
            <a:chExt cx="1676401" cy="4800600"/>
          </a:xfrm>
        </p:grpSpPr>
        <p:pic>
          <p:nvPicPr>
            <p:cNvPr id="31" name="Object 25">
              <a:extLst>
                <a:ext uri="{FF2B5EF4-FFF2-40B4-BE49-F238E27FC236}">
                  <a16:creationId xmlns:a16="http://schemas.microsoft.com/office/drawing/2014/main" id="{183CD3D8-510C-971D-78B4-E3E7BC29E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22" t="60651" r="45482" b="-11590"/>
            <a:stretch/>
          </p:blipFill>
          <p:spPr>
            <a:xfrm>
              <a:off x="8458199" y="1485900"/>
              <a:ext cx="1676401" cy="480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619" y="360004"/>
            <a:ext cx="1874098" cy="916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6E322-7650-1B0C-C5B4-6FEE3D166129}"/>
              </a:ext>
            </a:extLst>
          </p:cNvPr>
          <p:cNvGrpSpPr/>
          <p:nvPr/>
        </p:nvGrpSpPr>
        <p:grpSpPr>
          <a:xfrm>
            <a:off x="5114890" y="1965565"/>
            <a:ext cx="8058220" cy="844364"/>
            <a:chOff x="5410200" y="1965565"/>
            <a:chExt cx="8058220" cy="8443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F54CC-65D4-196E-75E5-667122A1A07F}"/>
                </a:ext>
              </a:extLst>
            </p:cNvPr>
            <p:cNvSpPr/>
            <p:nvPr/>
          </p:nvSpPr>
          <p:spPr>
            <a:xfrm>
              <a:off x="8348715" y="2288730"/>
              <a:ext cx="2181190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654800-AFDB-4438-8EE6-93C68F6E4D88}"/>
                </a:ext>
              </a:extLst>
            </p:cNvPr>
            <p:cNvSpPr txBox="1"/>
            <p:nvPr/>
          </p:nvSpPr>
          <p:spPr>
            <a:xfrm>
              <a:off x="5410200" y="1965565"/>
              <a:ext cx="805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기능 흐름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3C7D290-956C-CCD2-AF39-270F65AE73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9" b="6358"/>
          <a:stretch/>
        </p:blipFill>
        <p:spPr>
          <a:xfrm>
            <a:off x="1828800" y="3297596"/>
            <a:ext cx="15045366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406</Words>
  <Application>Microsoft Office PowerPoint</Application>
  <PresentationFormat>사용자 지정</PresentationFormat>
  <Paragraphs>150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나눔바른고딕 UltraLight</vt:lpstr>
      <vt:lpstr>Calibri</vt:lpstr>
      <vt:lpstr>맑은 고딕</vt:lpstr>
      <vt:lpstr>둥근모꼴</vt:lpstr>
      <vt:lpstr>나눔고딕 ExtraBold</vt:lpstr>
      <vt:lpstr>나눔스퀘어라운드 Regular</vt:lpstr>
      <vt:lpstr>Arial</vt:lpstr>
      <vt:lpstr>나눔바른고딕</vt:lpstr>
      <vt:lpstr>Tw Cen MT Condensed Extra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효정</cp:lastModifiedBy>
  <cp:revision>207</cp:revision>
  <dcterms:created xsi:type="dcterms:W3CDTF">2022-05-24T02:56:56Z</dcterms:created>
  <dcterms:modified xsi:type="dcterms:W3CDTF">2022-05-27T08:50:37Z</dcterms:modified>
</cp:coreProperties>
</file>