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48"/>
  </p:notesMasterIdLst>
  <p:handoutMasterIdLst>
    <p:handoutMasterId r:id="rId49"/>
  </p:handoutMasterIdLst>
  <p:sldIdLst>
    <p:sldId id="256" r:id="rId5"/>
    <p:sldId id="258" r:id="rId6"/>
    <p:sldId id="275" r:id="rId7"/>
    <p:sldId id="276" r:id="rId8"/>
    <p:sldId id="277" r:id="rId9"/>
    <p:sldId id="279" r:id="rId10"/>
    <p:sldId id="278" r:id="rId11"/>
    <p:sldId id="323" r:id="rId12"/>
    <p:sldId id="280" r:id="rId13"/>
    <p:sldId id="281" r:id="rId14"/>
    <p:sldId id="282" r:id="rId15"/>
    <p:sldId id="286" r:id="rId16"/>
    <p:sldId id="285" r:id="rId17"/>
    <p:sldId id="284" r:id="rId18"/>
    <p:sldId id="283" r:id="rId19"/>
    <p:sldId id="288" r:id="rId20"/>
    <p:sldId id="291" r:id="rId21"/>
    <p:sldId id="289" r:id="rId22"/>
    <p:sldId id="290" r:id="rId23"/>
    <p:sldId id="295" r:id="rId24"/>
    <p:sldId id="294" r:id="rId25"/>
    <p:sldId id="293" r:id="rId26"/>
    <p:sldId id="296" r:id="rId27"/>
    <p:sldId id="299" r:id="rId28"/>
    <p:sldId id="300" r:id="rId29"/>
    <p:sldId id="301" r:id="rId30"/>
    <p:sldId id="302" r:id="rId31"/>
    <p:sldId id="307" r:id="rId32"/>
    <p:sldId id="306" r:id="rId33"/>
    <p:sldId id="305" r:id="rId34"/>
    <p:sldId id="304" r:id="rId35"/>
    <p:sldId id="303" r:id="rId36"/>
    <p:sldId id="313" r:id="rId37"/>
    <p:sldId id="312" r:id="rId38"/>
    <p:sldId id="311" r:id="rId39"/>
    <p:sldId id="309" r:id="rId40"/>
    <p:sldId id="308" r:id="rId41"/>
    <p:sldId id="317" r:id="rId42"/>
    <p:sldId id="316" r:id="rId43"/>
    <p:sldId id="315" r:id="rId44"/>
    <p:sldId id="314" r:id="rId45"/>
    <p:sldId id="321" r:id="rId46"/>
    <p:sldId id="274" r:id="rId47"/>
  </p:sldIdLst>
  <p:sldSz cx="12192000" cy="6858000"/>
  <p:notesSz cx="6858000" cy="9144000"/>
  <p:defaultTextStyle>
    <a:defPPr rtl="0">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74" autoAdjust="0"/>
    <p:restoredTop sz="95033" autoAdjust="0"/>
  </p:normalViewPr>
  <p:slideViewPr>
    <p:cSldViewPr snapToGrid="0" snapToObjects="1">
      <p:cViewPr varScale="1">
        <p:scale>
          <a:sx n="67" d="100"/>
          <a:sy n="67" d="100"/>
        </p:scale>
        <p:origin x="664" y="5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83" d="100"/>
          <a:sy n="83" d="100"/>
        </p:scale>
        <p:origin x="391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A589A-46DE-0F49-B460-E7914F3E440D}" type="doc">
      <dgm:prSet loTypeId="urn:microsoft.com/office/officeart/2018/2/layout/IconCircleList" loCatId="icon" qsTypeId="urn:microsoft.com/office/officeart/2005/8/quickstyle/simple1" qsCatId="simple" csTypeId="urn:microsoft.com/office/officeart/2018/5/colors/Iconchunking_neutralicon_accent3_2" csCatId="accent3" phldr="1"/>
      <dgm:spPr/>
      <dgm:t>
        <a:bodyPr rtlCol="0"/>
        <a:lstStyle/>
        <a:p>
          <a:pPr rtl="0"/>
          <a:endParaRPr lang="en-US"/>
        </a:p>
      </dgm:t>
    </dgm:pt>
    <dgm:pt modelId="{66039115-797B-304C-9FC0-EFABB1F21232}">
      <dgm:prSet/>
      <dgm:spPr/>
      <dgm:t>
        <a:bodyPr rtlCol="0"/>
        <a:lstStyle/>
        <a:p>
          <a:pPr rtl="0">
            <a:lnSpc>
              <a:spcPct val="100000"/>
            </a:lnSpc>
          </a:pPr>
          <a:r>
            <a:rPr lang="zh-CN" altLang="en-US" noProof="0" dirty="0">
              <a:latin typeface="Microsoft YaHei UI" panose="020B0503020204020204" pitchFamily="34" charset="-122"/>
              <a:ea typeface="Microsoft YaHei UI" panose="020B0503020204020204" pitchFamily="34" charset="-122"/>
            </a:rPr>
            <a:t>引言</a:t>
          </a:r>
        </a:p>
      </dgm:t>
    </dgm:pt>
    <dgm:pt modelId="{C8EABE8F-1E84-494E-AD8A-32BA419A36E9}" type="parTrans" cxnId="{31C3237C-2299-B649-8C93-587C97AC9999}">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D044F6BA-1D90-EC47-8A78-B9796198ECF5}" type="sibTrans" cxnId="{31C3237C-2299-B649-8C93-587C97AC9999}">
      <dgm:prSet/>
      <dgm:spPr/>
      <dgm:t>
        <a:bodyPr rtlCol="0"/>
        <a:lstStyle/>
        <a:p>
          <a:pPr rtl="0">
            <a:lnSpc>
              <a:spcPct val="100000"/>
            </a:lnSpc>
          </a:pPr>
          <a:endParaRPr lang="zh-CN" altLang="en-US" noProof="0" dirty="0">
            <a:latin typeface="Microsoft YaHei UI" panose="020B0503020204020204" pitchFamily="34" charset="-122"/>
            <a:ea typeface="Microsoft YaHei UI" panose="020B0503020204020204" pitchFamily="34" charset="-122"/>
          </a:endParaRPr>
        </a:p>
      </dgm:t>
    </dgm:pt>
    <dgm:pt modelId="{E39563C5-C199-4F5B-A899-8CC0710341A0}">
      <dgm:prSet/>
      <dgm:spPr/>
      <dgm:t>
        <a:bodyPr rtlCol="0"/>
        <a:lstStyle/>
        <a:p>
          <a:pPr rtl="0">
            <a:lnSpc>
              <a:spcPct val="100000"/>
            </a:lnSpc>
          </a:pPr>
          <a:r>
            <a:rPr lang="zh-CN" altLang="en-US" noProof="0" dirty="0">
              <a:latin typeface="Microsoft YaHei UI" panose="020B0503020204020204" pitchFamily="34" charset="-122"/>
              <a:ea typeface="Microsoft YaHei UI" panose="020B0503020204020204" pitchFamily="34" charset="-122"/>
            </a:rPr>
            <a:t>总体设计</a:t>
          </a:r>
        </a:p>
      </dgm:t>
    </dgm:pt>
    <dgm:pt modelId="{6531EA77-44C5-4E3D-BA04-70C1E49BCD39}" type="parTrans" cxnId="{BBAD9FDB-1013-4B11-A9AE-2815527D1B78}">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BC971DAC-9BE2-44B2-ABE4-8099C777E9C4}" type="sibTrans" cxnId="{BBAD9FDB-1013-4B11-A9AE-2815527D1B78}">
      <dgm:prSet/>
      <dgm:spPr/>
      <dgm:t>
        <a:bodyPr rtlCol="0"/>
        <a:lstStyle/>
        <a:p>
          <a:pPr rtl="0">
            <a:lnSpc>
              <a:spcPct val="100000"/>
            </a:lnSpc>
          </a:pPr>
          <a:endParaRPr lang="zh-CN" altLang="en-US" noProof="0" dirty="0">
            <a:latin typeface="Microsoft YaHei UI" panose="020B0503020204020204" pitchFamily="34" charset="-122"/>
            <a:ea typeface="Microsoft YaHei UI" panose="020B0503020204020204" pitchFamily="34" charset="-122"/>
          </a:endParaRPr>
        </a:p>
      </dgm:t>
    </dgm:pt>
    <dgm:pt modelId="{15B1A768-2666-4AB4-BDA7-F0E3C4160D59}">
      <dgm:prSet/>
      <dgm:spPr/>
      <dgm:t>
        <a:bodyPr rtlCol="0"/>
        <a:lstStyle/>
        <a:p>
          <a:pPr rtl="0">
            <a:lnSpc>
              <a:spcPct val="100000"/>
            </a:lnSpc>
          </a:pPr>
          <a:r>
            <a:rPr lang="zh-CN" altLang="en-US" noProof="0" dirty="0">
              <a:latin typeface="Microsoft YaHei UI" panose="020B0503020204020204" pitchFamily="34" charset="-122"/>
              <a:ea typeface="Microsoft YaHei UI" panose="020B0503020204020204" pitchFamily="34" charset="-122"/>
            </a:rPr>
            <a:t>系统安全</a:t>
          </a:r>
        </a:p>
      </dgm:t>
    </dgm:pt>
    <dgm:pt modelId="{D47033D3-4E41-485A-B515-A02A8C3B404A}" type="parTrans" cxnId="{08DEC938-538C-403B-80C3-828B96DAFF82}">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72FFCBD4-DD9D-4E06-81E4-54307F97A3F0}" type="sibTrans" cxnId="{08DEC938-538C-403B-80C3-828B96DAFF82}">
      <dgm:prSet/>
      <dgm:spPr/>
      <dgm:t>
        <a:bodyPr rtlCol="0"/>
        <a:lstStyle/>
        <a:p>
          <a:pPr rtl="0">
            <a:lnSpc>
              <a:spcPct val="100000"/>
            </a:lnSpc>
          </a:pPr>
          <a:endParaRPr lang="zh-CN" altLang="en-US" noProof="0" dirty="0">
            <a:latin typeface="Microsoft YaHei UI" panose="020B0503020204020204" pitchFamily="34" charset="-122"/>
            <a:ea typeface="Microsoft YaHei UI" panose="020B0503020204020204" pitchFamily="34" charset="-122"/>
          </a:endParaRPr>
        </a:p>
      </dgm:t>
    </dgm:pt>
    <dgm:pt modelId="{3AA5586A-C40E-4DDA-98A5-6545F36F46AB}">
      <dgm:prSet/>
      <dgm:spPr/>
      <dgm:t>
        <a:bodyPr rtlCol="0"/>
        <a:lstStyle/>
        <a:p>
          <a:pPr rtl="0">
            <a:lnSpc>
              <a:spcPct val="100000"/>
            </a:lnSpc>
          </a:pPr>
          <a:r>
            <a:rPr lang="zh-CN" altLang="en-US" noProof="0" dirty="0">
              <a:latin typeface="Microsoft YaHei UI" panose="020B0503020204020204" pitchFamily="34" charset="-122"/>
              <a:ea typeface="Microsoft YaHei UI" panose="020B0503020204020204" pitchFamily="34" charset="-122"/>
            </a:rPr>
            <a:t>权限设计</a:t>
          </a:r>
          <a:endParaRPr lang="en-US" altLang="zh-CN" noProof="0" dirty="0">
            <a:latin typeface="Microsoft YaHei UI" panose="020B0503020204020204" pitchFamily="34" charset="-122"/>
            <a:ea typeface="Microsoft YaHei UI" panose="020B0503020204020204" pitchFamily="34" charset="-122"/>
          </a:endParaRPr>
        </a:p>
      </dgm:t>
    </dgm:pt>
    <dgm:pt modelId="{ABF44FB7-9255-4D99-BC69-3BE74FDF8E87}" type="parTrans" cxnId="{119FEAF1-383D-4740-9124-CC9EEA7E35F9}">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19FB306E-81B4-4F3F-99EE-765120CBB6B3}" type="sibTrans" cxnId="{119FEAF1-383D-4740-9124-CC9EEA7E35F9}">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B80C9CF3-C6BB-48D7-8AE1-5002D62D3761}" type="pres">
      <dgm:prSet presAssocID="{489A589A-46DE-0F49-B460-E7914F3E440D}" presName="root" presStyleCnt="0">
        <dgm:presLayoutVars>
          <dgm:dir/>
          <dgm:resizeHandles val="exact"/>
        </dgm:presLayoutVars>
      </dgm:prSet>
      <dgm:spPr/>
    </dgm:pt>
    <dgm:pt modelId="{326FDCF2-F375-4C3F-9814-C84BA9388F92}" type="pres">
      <dgm:prSet presAssocID="{489A589A-46DE-0F49-B460-E7914F3E440D}" presName="container" presStyleCnt="0">
        <dgm:presLayoutVars>
          <dgm:dir/>
          <dgm:resizeHandles val="exact"/>
        </dgm:presLayoutVars>
      </dgm:prSet>
      <dgm:spPr/>
    </dgm:pt>
    <dgm:pt modelId="{174069BD-8FE1-41A2-8250-6A5514FE224C}" type="pres">
      <dgm:prSet presAssocID="{66039115-797B-304C-9FC0-EFABB1F21232}" presName="compNode" presStyleCnt="0"/>
      <dgm:spPr/>
    </dgm:pt>
    <dgm:pt modelId="{5E340066-1B2E-4C4E-80A2-97E86ABFA479}" type="pres">
      <dgm:prSet presAssocID="{66039115-797B-304C-9FC0-EFABB1F21232}" presName="iconBgRect" presStyleLbl="bgShp" presStyleIdx="0" presStyleCnt="4"/>
      <dgm:spPr/>
    </dgm:pt>
    <dgm:pt modelId="{F55B2F71-E638-412C-8147-FC7081E08B04}" type="pres">
      <dgm:prSet presAssocID="{66039115-797B-304C-9FC0-EFABB1F2123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5CDA7D5A-F452-463F-998B-177A76E8C08F}" type="pres">
      <dgm:prSet presAssocID="{66039115-797B-304C-9FC0-EFABB1F21232}" presName="spaceRect" presStyleCnt="0"/>
      <dgm:spPr/>
    </dgm:pt>
    <dgm:pt modelId="{E05AF25A-E676-44EA-BB66-F2100ACAD1CB}" type="pres">
      <dgm:prSet presAssocID="{66039115-797B-304C-9FC0-EFABB1F21232}" presName="textRect" presStyleLbl="revTx" presStyleIdx="0" presStyleCnt="4">
        <dgm:presLayoutVars>
          <dgm:chMax val="1"/>
          <dgm:chPref val="1"/>
        </dgm:presLayoutVars>
      </dgm:prSet>
      <dgm:spPr/>
    </dgm:pt>
    <dgm:pt modelId="{BB1D33AA-C75A-465A-93F0-2B3A7346088F}" type="pres">
      <dgm:prSet presAssocID="{D044F6BA-1D90-EC47-8A78-B9796198ECF5}" presName="sibTrans" presStyleLbl="sibTrans2D1" presStyleIdx="0" presStyleCnt="0"/>
      <dgm:spPr/>
    </dgm:pt>
    <dgm:pt modelId="{D641F504-B527-445D-81F6-4B59E813C4A0}" type="pres">
      <dgm:prSet presAssocID="{E39563C5-C199-4F5B-A899-8CC0710341A0}" presName="compNode" presStyleCnt="0"/>
      <dgm:spPr/>
    </dgm:pt>
    <dgm:pt modelId="{75512A68-FA50-4392-A441-C6EC352FE606}" type="pres">
      <dgm:prSet presAssocID="{E39563C5-C199-4F5B-A899-8CC0710341A0}" presName="iconBgRect" presStyleLbl="bgShp" presStyleIdx="1" presStyleCnt="4"/>
      <dgm:spPr/>
    </dgm:pt>
    <dgm:pt modelId="{C425A8E1-258A-4D4B-9D55-24376C0AB360}" type="pres">
      <dgm:prSet presAssocID="{E39563C5-C199-4F5B-A899-8CC0710341A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dio microphone"/>
        </a:ext>
      </dgm:extLst>
    </dgm:pt>
    <dgm:pt modelId="{9E9B2F2E-EF94-42A4-A2BE-0DEE20425DEE}" type="pres">
      <dgm:prSet presAssocID="{E39563C5-C199-4F5B-A899-8CC0710341A0}" presName="spaceRect" presStyleCnt="0"/>
      <dgm:spPr/>
    </dgm:pt>
    <dgm:pt modelId="{523C7F31-A7C1-43C9-AE27-AAE9100EE1FE}" type="pres">
      <dgm:prSet presAssocID="{E39563C5-C199-4F5B-A899-8CC0710341A0}" presName="textRect" presStyleLbl="revTx" presStyleIdx="1" presStyleCnt="4">
        <dgm:presLayoutVars>
          <dgm:chMax val="1"/>
          <dgm:chPref val="1"/>
        </dgm:presLayoutVars>
      </dgm:prSet>
      <dgm:spPr/>
    </dgm:pt>
    <dgm:pt modelId="{CEB8DC13-2561-455C-A0BE-EE905F81836F}" type="pres">
      <dgm:prSet presAssocID="{BC971DAC-9BE2-44B2-ABE4-8099C777E9C4}" presName="sibTrans" presStyleLbl="sibTrans2D1" presStyleIdx="0" presStyleCnt="0"/>
      <dgm:spPr/>
    </dgm:pt>
    <dgm:pt modelId="{495B68A9-1523-4F46-9B02-682098319643}" type="pres">
      <dgm:prSet presAssocID="{15B1A768-2666-4AB4-BDA7-F0E3C4160D59}" presName="compNode" presStyleCnt="0"/>
      <dgm:spPr/>
    </dgm:pt>
    <dgm:pt modelId="{2CA4BD4C-87EF-4944-9E57-97154B3B633C}" type="pres">
      <dgm:prSet presAssocID="{15B1A768-2666-4AB4-BDA7-F0E3C4160D59}" presName="iconBgRect" presStyleLbl="bgShp" presStyleIdx="2" presStyleCnt="4"/>
      <dgm:spPr/>
    </dgm:pt>
    <dgm:pt modelId="{D99F53AC-3AF2-437B-A5AB-1239ADEC0676}" type="pres">
      <dgm:prSet presAssocID="{15B1A768-2666-4AB4-BDA7-F0E3C4160D5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in head"/>
        </a:ext>
      </dgm:extLst>
    </dgm:pt>
    <dgm:pt modelId="{EB4519A6-2EF6-4A3F-90AD-24C511B10908}" type="pres">
      <dgm:prSet presAssocID="{15B1A768-2666-4AB4-BDA7-F0E3C4160D59}" presName="spaceRect" presStyleCnt="0"/>
      <dgm:spPr/>
    </dgm:pt>
    <dgm:pt modelId="{D203E058-79E0-456E-A0FD-258E317D3D6A}" type="pres">
      <dgm:prSet presAssocID="{15B1A768-2666-4AB4-BDA7-F0E3C4160D59}" presName="textRect" presStyleLbl="revTx" presStyleIdx="2" presStyleCnt="4">
        <dgm:presLayoutVars>
          <dgm:chMax val="1"/>
          <dgm:chPref val="1"/>
        </dgm:presLayoutVars>
      </dgm:prSet>
      <dgm:spPr/>
    </dgm:pt>
    <dgm:pt modelId="{8F14F3AD-A362-45DF-80F5-2B8D1F566D80}" type="pres">
      <dgm:prSet presAssocID="{72FFCBD4-DD9D-4E06-81E4-54307F97A3F0}" presName="sibTrans" presStyleLbl="sibTrans2D1" presStyleIdx="0" presStyleCnt="0"/>
      <dgm:spPr/>
    </dgm:pt>
    <dgm:pt modelId="{BDD20EE1-5DFF-4E16-802C-2448893CCB5A}" type="pres">
      <dgm:prSet presAssocID="{3AA5586A-C40E-4DDA-98A5-6545F36F46AB}" presName="compNode" presStyleCnt="0"/>
      <dgm:spPr/>
    </dgm:pt>
    <dgm:pt modelId="{7089FE6B-57E5-4306-8097-E758E000C828}" type="pres">
      <dgm:prSet presAssocID="{3AA5586A-C40E-4DDA-98A5-6545F36F46AB}" presName="iconBgRect" presStyleLbl="bgShp" presStyleIdx="3" presStyleCnt="4"/>
      <dgm:spPr/>
    </dgm:pt>
    <dgm:pt modelId="{41C0BC0F-FFD5-42B5-B952-9316B9364F6F}" type="pres">
      <dgm:prSet presAssocID="{3AA5586A-C40E-4DDA-98A5-6545F36F46A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Virtual RealityHeadset"/>
        </a:ext>
      </dgm:extLst>
    </dgm:pt>
    <dgm:pt modelId="{392FDDC2-BC7A-49BF-88A1-7B4956AD8377}" type="pres">
      <dgm:prSet presAssocID="{3AA5586A-C40E-4DDA-98A5-6545F36F46AB}" presName="spaceRect" presStyleCnt="0"/>
      <dgm:spPr/>
    </dgm:pt>
    <dgm:pt modelId="{7703AFE5-FAA2-4D8A-AEFA-D3C5CB41E5BC}" type="pres">
      <dgm:prSet presAssocID="{3AA5586A-C40E-4DDA-98A5-6545F36F46AB}" presName="textRect" presStyleLbl="revTx" presStyleIdx="3" presStyleCnt="4">
        <dgm:presLayoutVars>
          <dgm:chMax val="1"/>
          <dgm:chPref val="1"/>
        </dgm:presLayoutVars>
      </dgm:prSet>
      <dgm:spPr/>
    </dgm:pt>
  </dgm:ptLst>
  <dgm:cxnLst>
    <dgm:cxn modelId="{F500F212-B1E8-4177-88EB-379FE553E567}" type="presOf" srcId="{BC971DAC-9BE2-44B2-ABE4-8099C777E9C4}" destId="{CEB8DC13-2561-455C-A0BE-EE905F81836F}" srcOrd="0" destOrd="0" presId="urn:microsoft.com/office/officeart/2018/2/layout/IconCircleList"/>
    <dgm:cxn modelId="{C2028414-4E44-4009-9619-A3329463EBE6}" type="presOf" srcId="{66039115-797B-304C-9FC0-EFABB1F21232}" destId="{E05AF25A-E676-44EA-BB66-F2100ACAD1CB}" srcOrd="0" destOrd="0" presId="urn:microsoft.com/office/officeart/2018/2/layout/IconCircleList"/>
    <dgm:cxn modelId="{3682502D-BD4B-4C8B-B999-4FE14243DA2F}" type="presOf" srcId="{E39563C5-C199-4F5B-A899-8CC0710341A0}" destId="{523C7F31-A7C1-43C9-AE27-AAE9100EE1FE}" srcOrd="0" destOrd="0" presId="urn:microsoft.com/office/officeart/2018/2/layout/IconCircleList"/>
    <dgm:cxn modelId="{08DEC938-538C-403B-80C3-828B96DAFF82}" srcId="{489A589A-46DE-0F49-B460-E7914F3E440D}" destId="{15B1A768-2666-4AB4-BDA7-F0E3C4160D59}" srcOrd="2" destOrd="0" parTransId="{D47033D3-4E41-485A-B515-A02A8C3B404A}" sibTransId="{72FFCBD4-DD9D-4E06-81E4-54307F97A3F0}"/>
    <dgm:cxn modelId="{6CA71B7B-0F0A-4F9A-A0EC-CFB6FFD8DA98}" type="presOf" srcId="{15B1A768-2666-4AB4-BDA7-F0E3C4160D59}" destId="{D203E058-79E0-456E-A0FD-258E317D3D6A}" srcOrd="0" destOrd="0" presId="urn:microsoft.com/office/officeart/2018/2/layout/IconCircleList"/>
    <dgm:cxn modelId="{31C3237C-2299-B649-8C93-587C97AC9999}" srcId="{489A589A-46DE-0F49-B460-E7914F3E440D}" destId="{66039115-797B-304C-9FC0-EFABB1F21232}" srcOrd="0" destOrd="0" parTransId="{C8EABE8F-1E84-494E-AD8A-32BA419A36E9}" sibTransId="{D044F6BA-1D90-EC47-8A78-B9796198ECF5}"/>
    <dgm:cxn modelId="{9AA16E9C-4C36-43A5-A786-66256F4B87CC}" type="presOf" srcId="{D044F6BA-1D90-EC47-8A78-B9796198ECF5}" destId="{BB1D33AA-C75A-465A-93F0-2B3A7346088F}" srcOrd="0" destOrd="0" presId="urn:microsoft.com/office/officeart/2018/2/layout/IconCircleList"/>
    <dgm:cxn modelId="{65F7D3A9-7360-41F2-9288-DC394F90F4EC}" type="presOf" srcId="{3AA5586A-C40E-4DDA-98A5-6545F36F46AB}" destId="{7703AFE5-FAA2-4D8A-AEFA-D3C5CB41E5BC}" srcOrd="0" destOrd="0" presId="urn:microsoft.com/office/officeart/2018/2/layout/IconCircleList"/>
    <dgm:cxn modelId="{0D34FCB2-3F4C-42A6-BB2D-60FA9564F405}" type="presOf" srcId="{489A589A-46DE-0F49-B460-E7914F3E440D}" destId="{B80C9CF3-C6BB-48D7-8AE1-5002D62D3761}" srcOrd="0" destOrd="0" presId="urn:microsoft.com/office/officeart/2018/2/layout/IconCircleList"/>
    <dgm:cxn modelId="{BBAD9FDB-1013-4B11-A9AE-2815527D1B78}" srcId="{489A589A-46DE-0F49-B460-E7914F3E440D}" destId="{E39563C5-C199-4F5B-A899-8CC0710341A0}" srcOrd="1" destOrd="0" parTransId="{6531EA77-44C5-4E3D-BA04-70C1E49BCD39}" sibTransId="{BC971DAC-9BE2-44B2-ABE4-8099C777E9C4}"/>
    <dgm:cxn modelId="{119FEAF1-383D-4740-9124-CC9EEA7E35F9}" srcId="{489A589A-46DE-0F49-B460-E7914F3E440D}" destId="{3AA5586A-C40E-4DDA-98A5-6545F36F46AB}" srcOrd="3" destOrd="0" parTransId="{ABF44FB7-9255-4D99-BC69-3BE74FDF8E87}" sibTransId="{19FB306E-81B4-4F3F-99EE-765120CBB6B3}"/>
    <dgm:cxn modelId="{72DB18FF-BDCF-4526-AB7E-380701B71043}" type="presOf" srcId="{72FFCBD4-DD9D-4E06-81E4-54307F97A3F0}" destId="{8F14F3AD-A362-45DF-80F5-2B8D1F566D80}" srcOrd="0" destOrd="0" presId="urn:microsoft.com/office/officeart/2018/2/layout/IconCircleList"/>
    <dgm:cxn modelId="{BF36CAD1-B688-447E-A701-12D1A5EB1C61}" type="presParOf" srcId="{B80C9CF3-C6BB-48D7-8AE1-5002D62D3761}" destId="{326FDCF2-F375-4C3F-9814-C84BA9388F92}" srcOrd="0" destOrd="0" presId="urn:microsoft.com/office/officeart/2018/2/layout/IconCircleList"/>
    <dgm:cxn modelId="{FBFDC197-07BE-4C6F-83B2-02194176B69E}" type="presParOf" srcId="{326FDCF2-F375-4C3F-9814-C84BA9388F92}" destId="{174069BD-8FE1-41A2-8250-6A5514FE224C}" srcOrd="0" destOrd="0" presId="urn:microsoft.com/office/officeart/2018/2/layout/IconCircleList"/>
    <dgm:cxn modelId="{C5F01509-F7BC-425F-B296-A98C860A07F3}" type="presParOf" srcId="{174069BD-8FE1-41A2-8250-6A5514FE224C}" destId="{5E340066-1B2E-4C4E-80A2-97E86ABFA479}" srcOrd="0" destOrd="0" presId="urn:microsoft.com/office/officeart/2018/2/layout/IconCircleList"/>
    <dgm:cxn modelId="{6798BD59-DB22-44F4-9499-B795ECC6FB92}" type="presParOf" srcId="{174069BD-8FE1-41A2-8250-6A5514FE224C}" destId="{F55B2F71-E638-412C-8147-FC7081E08B04}" srcOrd="1" destOrd="0" presId="urn:microsoft.com/office/officeart/2018/2/layout/IconCircleList"/>
    <dgm:cxn modelId="{8ED6BB7E-069D-4BD0-874A-A765097C6426}" type="presParOf" srcId="{174069BD-8FE1-41A2-8250-6A5514FE224C}" destId="{5CDA7D5A-F452-463F-998B-177A76E8C08F}" srcOrd="2" destOrd="0" presId="urn:microsoft.com/office/officeart/2018/2/layout/IconCircleList"/>
    <dgm:cxn modelId="{6FA12472-3D68-4E1C-81AF-02DC5B01E334}" type="presParOf" srcId="{174069BD-8FE1-41A2-8250-6A5514FE224C}" destId="{E05AF25A-E676-44EA-BB66-F2100ACAD1CB}" srcOrd="3" destOrd="0" presId="urn:microsoft.com/office/officeart/2018/2/layout/IconCircleList"/>
    <dgm:cxn modelId="{2E917479-9046-4584-8A6D-BEC73C11FC76}" type="presParOf" srcId="{326FDCF2-F375-4C3F-9814-C84BA9388F92}" destId="{BB1D33AA-C75A-465A-93F0-2B3A7346088F}" srcOrd="1" destOrd="0" presId="urn:microsoft.com/office/officeart/2018/2/layout/IconCircleList"/>
    <dgm:cxn modelId="{A0B340C2-CAB3-4AD7-B651-672DD667AAD7}" type="presParOf" srcId="{326FDCF2-F375-4C3F-9814-C84BA9388F92}" destId="{D641F504-B527-445D-81F6-4B59E813C4A0}" srcOrd="2" destOrd="0" presId="urn:microsoft.com/office/officeart/2018/2/layout/IconCircleList"/>
    <dgm:cxn modelId="{FBFE3BE7-5577-4A5D-85CC-215287D3D6AD}" type="presParOf" srcId="{D641F504-B527-445D-81F6-4B59E813C4A0}" destId="{75512A68-FA50-4392-A441-C6EC352FE606}" srcOrd="0" destOrd="0" presId="urn:microsoft.com/office/officeart/2018/2/layout/IconCircleList"/>
    <dgm:cxn modelId="{E2CE3B82-49EF-49C5-869E-0F82B174F9E9}" type="presParOf" srcId="{D641F504-B527-445D-81F6-4B59E813C4A0}" destId="{C425A8E1-258A-4D4B-9D55-24376C0AB360}" srcOrd="1" destOrd="0" presId="urn:microsoft.com/office/officeart/2018/2/layout/IconCircleList"/>
    <dgm:cxn modelId="{FE67C476-DCF9-4F8A-ACDB-300B11852414}" type="presParOf" srcId="{D641F504-B527-445D-81F6-4B59E813C4A0}" destId="{9E9B2F2E-EF94-42A4-A2BE-0DEE20425DEE}" srcOrd="2" destOrd="0" presId="urn:microsoft.com/office/officeart/2018/2/layout/IconCircleList"/>
    <dgm:cxn modelId="{4CA023EA-A382-4DD9-9FA1-18E0D66061BD}" type="presParOf" srcId="{D641F504-B527-445D-81F6-4B59E813C4A0}" destId="{523C7F31-A7C1-43C9-AE27-AAE9100EE1FE}" srcOrd="3" destOrd="0" presId="urn:microsoft.com/office/officeart/2018/2/layout/IconCircleList"/>
    <dgm:cxn modelId="{26A45859-BDA1-42A1-B72D-E642F4519323}" type="presParOf" srcId="{326FDCF2-F375-4C3F-9814-C84BA9388F92}" destId="{CEB8DC13-2561-455C-A0BE-EE905F81836F}" srcOrd="3" destOrd="0" presId="urn:microsoft.com/office/officeart/2018/2/layout/IconCircleList"/>
    <dgm:cxn modelId="{9A1A1CE7-53B9-4F66-85DD-738EBE878B5F}" type="presParOf" srcId="{326FDCF2-F375-4C3F-9814-C84BA9388F92}" destId="{495B68A9-1523-4F46-9B02-682098319643}" srcOrd="4" destOrd="0" presId="urn:microsoft.com/office/officeart/2018/2/layout/IconCircleList"/>
    <dgm:cxn modelId="{51E1DD61-7673-4090-B8AB-CF4901AEC858}" type="presParOf" srcId="{495B68A9-1523-4F46-9B02-682098319643}" destId="{2CA4BD4C-87EF-4944-9E57-97154B3B633C}" srcOrd="0" destOrd="0" presId="urn:microsoft.com/office/officeart/2018/2/layout/IconCircleList"/>
    <dgm:cxn modelId="{747A4180-A006-422E-B421-0130C380E284}" type="presParOf" srcId="{495B68A9-1523-4F46-9B02-682098319643}" destId="{D99F53AC-3AF2-437B-A5AB-1239ADEC0676}" srcOrd="1" destOrd="0" presId="urn:microsoft.com/office/officeart/2018/2/layout/IconCircleList"/>
    <dgm:cxn modelId="{2B3206DF-6911-4471-9CE4-6E444117F923}" type="presParOf" srcId="{495B68A9-1523-4F46-9B02-682098319643}" destId="{EB4519A6-2EF6-4A3F-90AD-24C511B10908}" srcOrd="2" destOrd="0" presId="urn:microsoft.com/office/officeart/2018/2/layout/IconCircleList"/>
    <dgm:cxn modelId="{BFF8DE16-9137-451C-BFC4-D4EE82781F8E}" type="presParOf" srcId="{495B68A9-1523-4F46-9B02-682098319643}" destId="{D203E058-79E0-456E-A0FD-258E317D3D6A}" srcOrd="3" destOrd="0" presId="urn:microsoft.com/office/officeart/2018/2/layout/IconCircleList"/>
    <dgm:cxn modelId="{F6DE935E-6528-4A29-9FE2-2236A11FA3B5}" type="presParOf" srcId="{326FDCF2-F375-4C3F-9814-C84BA9388F92}" destId="{8F14F3AD-A362-45DF-80F5-2B8D1F566D80}" srcOrd="5" destOrd="0" presId="urn:microsoft.com/office/officeart/2018/2/layout/IconCircleList"/>
    <dgm:cxn modelId="{1E564FA9-F723-4479-8013-22D1426128B6}" type="presParOf" srcId="{326FDCF2-F375-4C3F-9814-C84BA9388F92}" destId="{BDD20EE1-5DFF-4E16-802C-2448893CCB5A}" srcOrd="6" destOrd="0" presId="urn:microsoft.com/office/officeart/2018/2/layout/IconCircleList"/>
    <dgm:cxn modelId="{794FF77C-CF66-43A6-AFF0-913CEF2D0C2A}" type="presParOf" srcId="{BDD20EE1-5DFF-4E16-802C-2448893CCB5A}" destId="{7089FE6B-57E5-4306-8097-E758E000C828}" srcOrd="0" destOrd="0" presId="urn:microsoft.com/office/officeart/2018/2/layout/IconCircleList"/>
    <dgm:cxn modelId="{091EE8DB-F92B-4CB3-ABD6-FFEB56B07A8B}" type="presParOf" srcId="{BDD20EE1-5DFF-4E16-802C-2448893CCB5A}" destId="{41C0BC0F-FFD5-42B5-B952-9316B9364F6F}" srcOrd="1" destOrd="0" presId="urn:microsoft.com/office/officeart/2018/2/layout/IconCircleList"/>
    <dgm:cxn modelId="{DAE7DE5D-0787-4DCA-83CB-B15B42A3D0EC}" type="presParOf" srcId="{BDD20EE1-5DFF-4E16-802C-2448893CCB5A}" destId="{392FDDC2-BC7A-49BF-88A1-7B4956AD8377}" srcOrd="2" destOrd="0" presId="urn:microsoft.com/office/officeart/2018/2/layout/IconCircleList"/>
    <dgm:cxn modelId="{03A77C2B-16FB-486D-9C1B-3FF393F2E432}" type="presParOf" srcId="{BDD20EE1-5DFF-4E16-802C-2448893CCB5A}" destId="{7703AFE5-FAA2-4D8A-AEFA-D3C5CB41E5BC}" srcOrd="3" destOrd="0" presId="urn:microsoft.com/office/officeart/2018/2/layout/IconCircle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40066-1B2E-4C4E-80A2-97E86ABFA479}">
      <dsp:nvSpPr>
        <dsp:cNvPr id="0" name=""/>
        <dsp:cNvSpPr/>
      </dsp:nvSpPr>
      <dsp:spPr>
        <a:xfrm>
          <a:off x="129313" y="735315"/>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5B2F71-E638-412C-8147-FC7081E08B04}">
      <dsp:nvSpPr>
        <dsp:cNvPr id="0" name=""/>
        <dsp:cNvSpPr/>
      </dsp:nvSpPr>
      <dsp:spPr>
        <a:xfrm>
          <a:off x="292918" y="898921"/>
          <a:ext cx="451863" cy="4518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5AF25A-E676-44EA-BB66-F2100ACAD1CB}">
      <dsp:nvSpPr>
        <dsp:cNvPr id="0" name=""/>
        <dsp:cNvSpPr/>
      </dsp:nvSpPr>
      <dsp:spPr>
        <a:xfrm>
          <a:off x="1075332" y="735315"/>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1066800" rtl="0">
            <a:lnSpc>
              <a:spcPct val="100000"/>
            </a:lnSpc>
            <a:spcBef>
              <a:spcPct val="0"/>
            </a:spcBef>
            <a:spcAft>
              <a:spcPct val="35000"/>
            </a:spcAft>
            <a:buNone/>
          </a:pPr>
          <a:r>
            <a:rPr lang="zh-CN" altLang="en-US" sz="2400" kern="1200" noProof="0" dirty="0">
              <a:latin typeface="Microsoft YaHei UI" panose="020B0503020204020204" pitchFamily="34" charset="-122"/>
              <a:ea typeface="Microsoft YaHei UI" panose="020B0503020204020204" pitchFamily="34" charset="-122"/>
            </a:rPr>
            <a:t>引言</a:t>
          </a:r>
        </a:p>
      </dsp:txBody>
      <dsp:txXfrm>
        <a:off x="1075332" y="735315"/>
        <a:ext cx="1836390" cy="779074"/>
      </dsp:txXfrm>
    </dsp:sp>
    <dsp:sp modelId="{75512A68-FA50-4392-A441-C6EC352FE606}">
      <dsp:nvSpPr>
        <dsp:cNvPr id="0" name=""/>
        <dsp:cNvSpPr/>
      </dsp:nvSpPr>
      <dsp:spPr>
        <a:xfrm>
          <a:off x="3231700" y="735315"/>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25A8E1-258A-4D4B-9D55-24376C0AB360}">
      <dsp:nvSpPr>
        <dsp:cNvPr id="0" name=""/>
        <dsp:cNvSpPr/>
      </dsp:nvSpPr>
      <dsp:spPr>
        <a:xfrm>
          <a:off x="3395305" y="898921"/>
          <a:ext cx="451863" cy="4518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3C7F31-A7C1-43C9-AE27-AAE9100EE1FE}">
      <dsp:nvSpPr>
        <dsp:cNvPr id="0" name=""/>
        <dsp:cNvSpPr/>
      </dsp:nvSpPr>
      <dsp:spPr>
        <a:xfrm>
          <a:off x="4177719" y="735315"/>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1066800" rtl="0">
            <a:lnSpc>
              <a:spcPct val="100000"/>
            </a:lnSpc>
            <a:spcBef>
              <a:spcPct val="0"/>
            </a:spcBef>
            <a:spcAft>
              <a:spcPct val="35000"/>
            </a:spcAft>
            <a:buNone/>
          </a:pPr>
          <a:r>
            <a:rPr lang="zh-CN" altLang="en-US" sz="2400" kern="1200" noProof="0" dirty="0">
              <a:latin typeface="Microsoft YaHei UI" panose="020B0503020204020204" pitchFamily="34" charset="-122"/>
              <a:ea typeface="Microsoft YaHei UI" panose="020B0503020204020204" pitchFamily="34" charset="-122"/>
            </a:rPr>
            <a:t>总体设计</a:t>
          </a:r>
        </a:p>
      </dsp:txBody>
      <dsp:txXfrm>
        <a:off x="4177719" y="735315"/>
        <a:ext cx="1836390" cy="779074"/>
      </dsp:txXfrm>
    </dsp:sp>
    <dsp:sp modelId="{2CA4BD4C-87EF-4944-9E57-97154B3B633C}">
      <dsp:nvSpPr>
        <dsp:cNvPr id="0" name=""/>
        <dsp:cNvSpPr/>
      </dsp:nvSpPr>
      <dsp:spPr>
        <a:xfrm>
          <a:off x="129313" y="2134742"/>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9F53AC-3AF2-437B-A5AB-1239ADEC0676}">
      <dsp:nvSpPr>
        <dsp:cNvPr id="0" name=""/>
        <dsp:cNvSpPr/>
      </dsp:nvSpPr>
      <dsp:spPr>
        <a:xfrm>
          <a:off x="292918" y="2298348"/>
          <a:ext cx="451863" cy="4518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203E058-79E0-456E-A0FD-258E317D3D6A}">
      <dsp:nvSpPr>
        <dsp:cNvPr id="0" name=""/>
        <dsp:cNvSpPr/>
      </dsp:nvSpPr>
      <dsp:spPr>
        <a:xfrm>
          <a:off x="1075332" y="2134742"/>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1066800" rtl="0">
            <a:lnSpc>
              <a:spcPct val="100000"/>
            </a:lnSpc>
            <a:spcBef>
              <a:spcPct val="0"/>
            </a:spcBef>
            <a:spcAft>
              <a:spcPct val="35000"/>
            </a:spcAft>
            <a:buNone/>
          </a:pPr>
          <a:r>
            <a:rPr lang="zh-CN" altLang="en-US" sz="2400" kern="1200" noProof="0" dirty="0">
              <a:latin typeface="Microsoft YaHei UI" panose="020B0503020204020204" pitchFamily="34" charset="-122"/>
              <a:ea typeface="Microsoft YaHei UI" panose="020B0503020204020204" pitchFamily="34" charset="-122"/>
            </a:rPr>
            <a:t>系统安全</a:t>
          </a:r>
        </a:p>
      </dsp:txBody>
      <dsp:txXfrm>
        <a:off x="1075332" y="2134742"/>
        <a:ext cx="1836390" cy="779074"/>
      </dsp:txXfrm>
    </dsp:sp>
    <dsp:sp modelId="{7089FE6B-57E5-4306-8097-E758E000C828}">
      <dsp:nvSpPr>
        <dsp:cNvPr id="0" name=""/>
        <dsp:cNvSpPr/>
      </dsp:nvSpPr>
      <dsp:spPr>
        <a:xfrm>
          <a:off x="3231700" y="2134742"/>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C0BC0F-FFD5-42B5-B952-9316B9364F6F}">
      <dsp:nvSpPr>
        <dsp:cNvPr id="0" name=""/>
        <dsp:cNvSpPr/>
      </dsp:nvSpPr>
      <dsp:spPr>
        <a:xfrm>
          <a:off x="3395305" y="2298348"/>
          <a:ext cx="451863" cy="4518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03AFE5-FAA2-4D8A-AEFA-D3C5CB41E5BC}">
      <dsp:nvSpPr>
        <dsp:cNvPr id="0" name=""/>
        <dsp:cNvSpPr/>
      </dsp:nvSpPr>
      <dsp:spPr>
        <a:xfrm>
          <a:off x="4177719" y="2134742"/>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1066800" rtl="0">
            <a:lnSpc>
              <a:spcPct val="100000"/>
            </a:lnSpc>
            <a:spcBef>
              <a:spcPct val="0"/>
            </a:spcBef>
            <a:spcAft>
              <a:spcPct val="35000"/>
            </a:spcAft>
            <a:buNone/>
          </a:pPr>
          <a:r>
            <a:rPr lang="zh-CN" altLang="en-US" sz="2400" kern="1200" noProof="0" dirty="0">
              <a:latin typeface="Microsoft YaHei UI" panose="020B0503020204020204" pitchFamily="34" charset="-122"/>
              <a:ea typeface="Microsoft YaHei UI" panose="020B0503020204020204" pitchFamily="34" charset="-122"/>
            </a:rPr>
            <a:t>权限设计</a:t>
          </a:r>
          <a:endParaRPr lang="en-US" altLang="zh-CN" sz="2400" kern="1200" noProof="0" dirty="0">
            <a:latin typeface="Microsoft YaHei UI" panose="020B0503020204020204" pitchFamily="34" charset="-122"/>
            <a:ea typeface="Microsoft YaHei UI" panose="020B0503020204020204" pitchFamily="34" charset="-122"/>
          </a:endParaRPr>
        </a:p>
      </dsp:txBody>
      <dsp:txXfrm>
        <a:off x="4177719" y="2134742"/>
        <a:ext cx="1836390" cy="77907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循环流程图"/>
  <dgm:desc val="用于显示流程中的有序步骤。限制为 11 个 1 级形状及数量不限的 2 级形状。最适用于少量文本。不会显示未使用的文本，但如果切换布局仍然可用。"/>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252723D-D4DE-4556-A681-674D63E5E761}" type="datetime1">
              <a:rPr lang="zh-CN" altLang="en-US" smtClean="0">
                <a:latin typeface="Microsoft YaHei UI" panose="020B0503020204020204" pitchFamily="34" charset="-122"/>
                <a:ea typeface="Microsoft YaHei UI" panose="020B0503020204020204" pitchFamily="34" charset="-122"/>
              </a:rPr>
              <a:t>2021/5/9</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EC605DA-80A8-4B7B-B889-6C5700BB4CEA}"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2A407D89-7B00-4E0F-AC04-610B20E7CAF9}" type="datetime1">
              <a:rPr lang="zh-CN" altLang="en-US" smtClean="0"/>
              <a:pPr/>
              <a:t>2021/5/9</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F3544625-0ADF-4414-89A2-9E135F0C849F}"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43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图片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ctrTitle"/>
          </p:nvPr>
        </p:nvSpPr>
        <p:spPr>
          <a:xfrm>
            <a:off x="3962399" y="1964267"/>
            <a:ext cx="7197726" cy="2421464"/>
          </a:xfrm>
        </p:spPr>
        <p:txBody>
          <a:bodyPr rtlCol="0" anchor="b">
            <a:normAutofit/>
          </a:bodyPr>
          <a:lstStyle>
            <a:lvl1pPr algn="r">
              <a:defRPr sz="4800">
                <a:effectLst/>
              </a:defRPr>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3962399" y="4385732"/>
            <a:ext cx="7197726" cy="1405467"/>
          </a:xfrm>
        </p:spPr>
        <p:txBody>
          <a:bodyPr rtlCol="0"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单击以编辑母版副标题样式</a:t>
            </a:r>
          </a:p>
        </p:txBody>
      </p:sp>
      <p:sp>
        <p:nvSpPr>
          <p:cNvPr id="4" name="日期占位符 3"/>
          <p:cNvSpPr>
            <a:spLocks noGrp="1"/>
          </p:cNvSpPr>
          <p:nvPr>
            <p:ph type="dt" sz="half" idx="10"/>
          </p:nvPr>
        </p:nvSpPr>
        <p:spPr>
          <a:xfrm>
            <a:off x="8932558" y="5870575"/>
            <a:ext cx="1600200" cy="377825"/>
          </a:xfrm>
        </p:spPr>
        <p:txBody>
          <a:bodyPr rtlCol="0"/>
          <a:lstStyle/>
          <a:p>
            <a:pPr rtl="0"/>
            <a:fld id="{F8909168-4A34-4324-A83E-BD3E42B16F2A}" type="datetime1">
              <a:rPr lang="zh-CN" altLang="en-US" noProof="0" smtClean="0"/>
              <a:t>2021/5/9</a:t>
            </a:fld>
            <a:endParaRPr lang="zh-CN" altLang="en-US" noProof="0"/>
          </a:p>
        </p:txBody>
      </p:sp>
      <p:sp>
        <p:nvSpPr>
          <p:cNvPr id="5" name="页脚占位符 4"/>
          <p:cNvSpPr>
            <a:spLocks noGrp="1"/>
          </p:cNvSpPr>
          <p:nvPr>
            <p:ph type="ftr" sz="quarter" idx="11"/>
          </p:nvPr>
        </p:nvSpPr>
        <p:spPr>
          <a:xfrm>
            <a:off x="3962399" y="5870575"/>
            <a:ext cx="4893958" cy="377825"/>
          </a:xfrm>
        </p:spPr>
        <p:txBody>
          <a:bodyPr rtlCol="0"/>
          <a:lstStyle/>
          <a:p>
            <a:pPr rtl="0"/>
            <a:endParaRPr lang="zh-CN" altLang="en-US" noProof="0"/>
          </a:p>
        </p:txBody>
      </p:sp>
      <p:sp>
        <p:nvSpPr>
          <p:cNvPr id="6" name="幻灯片编号占位符 5"/>
          <p:cNvSpPr>
            <a:spLocks noGrp="1"/>
          </p:cNvSpPr>
          <p:nvPr>
            <p:ph type="sldNum" sz="quarter" idx="12"/>
          </p:nvPr>
        </p:nvSpPr>
        <p:spPr>
          <a:xfrm>
            <a:off x="10608958" y="5870575"/>
            <a:ext cx="551167" cy="377825"/>
          </a:xfrm>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0" y="4732865"/>
            <a:ext cx="10131427" cy="566738"/>
          </a:xfrm>
        </p:spPr>
        <p:txBody>
          <a:bodyPr rtlCol="0" anchor="b">
            <a:normAutofit/>
          </a:bodyPr>
          <a:lstStyle>
            <a:lvl1pPr algn="l">
              <a:defRPr sz="2400" b="0"/>
            </a:lvl1pPr>
          </a:lstStyle>
          <a:p>
            <a:pPr rtl="0"/>
            <a:r>
              <a:rPr lang="zh-CN" altLang="en-US" noProof="0"/>
              <a:t>单击此处编辑母版标题样式</a:t>
            </a:r>
          </a:p>
        </p:txBody>
      </p:sp>
      <p:sp>
        <p:nvSpPr>
          <p:cNvPr id="3" name="图片占位符 2"/>
          <p:cNvSpPr>
            <a:spLocks noGrp="1" noChangeAspect="1"/>
          </p:cNvSpPr>
          <p:nvPr>
            <p:ph type="pic" idx="1" hasCustomPrompt="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4" name="文本占位符 3"/>
          <p:cNvSpPr>
            <a:spLocks noGrp="1"/>
          </p:cNvSpPr>
          <p:nvPr>
            <p:ph type="body" sz="half" idx="2"/>
          </p:nvPr>
        </p:nvSpPr>
        <p:spPr>
          <a:xfrm>
            <a:off x="685800" y="5299603"/>
            <a:ext cx="10131427" cy="49371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6AC26EF6-1ED0-4FB0-8F90-2C9921C13D99}" type="datetime1">
              <a:rPr lang="zh-CN" altLang="en-US" noProof="0" smtClean="0"/>
              <a:t>2021/5/9</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文字">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1" y="609601"/>
            <a:ext cx="10131427" cy="3124199"/>
          </a:xfrm>
        </p:spPr>
        <p:txBody>
          <a:bodyPr rtlCol="0" anchor="ctr">
            <a:normAutofit/>
          </a:bodyPr>
          <a:lstStyle>
            <a:lvl1pPr algn="l">
              <a:defRPr sz="3200" b="0" cap="none"/>
            </a:lvl1pPr>
          </a:lstStyle>
          <a:p>
            <a:pPr rtl="0"/>
            <a:r>
              <a:rPr lang="zh-CN" altLang="en-US" noProof="0"/>
              <a:t>单击此处编辑母版标题样式</a:t>
            </a:r>
          </a:p>
        </p:txBody>
      </p:sp>
      <p:sp>
        <p:nvSpPr>
          <p:cNvPr id="3" name="文本占位符 2"/>
          <p:cNvSpPr>
            <a:spLocks noGrp="1"/>
          </p:cNvSpPr>
          <p:nvPr>
            <p:ph type="body" idx="1"/>
          </p:nvPr>
        </p:nvSpPr>
        <p:spPr>
          <a:xfrm>
            <a:off x="685800" y="4343400"/>
            <a:ext cx="10131428"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43EE78C5-681C-4317-A28E-695CCF90563A}" type="datetime1">
              <a:rPr lang="zh-CN" altLang="en-US" noProof="0" smtClean="0"/>
              <a:t>2021/5/9</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题注的引用">
    <p:spTree>
      <p:nvGrpSpPr>
        <p:cNvPr id="1" name=""/>
        <p:cNvGrpSpPr/>
        <p:nvPr/>
      </p:nvGrpSpPr>
      <p:grpSpPr>
        <a:xfrm>
          <a:off x="0" y="0"/>
          <a:ext cx="0" cy="0"/>
          <a:chOff x="0" y="0"/>
          <a:chExt cx="0" cy="0"/>
        </a:xfrm>
      </p:grpSpPr>
      <p:pic>
        <p:nvPicPr>
          <p:cNvPr id="11" name="图片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文本框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
        <p:nvSpPr>
          <p:cNvPr id="14" name="文本框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
        <p:nvSpPr>
          <p:cNvPr id="16" name="标题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0" name="文本占位符 9"/>
          <p:cNvSpPr>
            <a:spLocks noGrp="1"/>
          </p:cNvSpPr>
          <p:nvPr>
            <p:ph type="body" sz="quarter" idx="13"/>
          </p:nvPr>
        </p:nvSpPr>
        <p:spPr>
          <a:xfrm>
            <a:off x="1097875" y="3352800"/>
            <a:ext cx="9339184" cy="381000"/>
          </a:xfrm>
        </p:spPr>
        <p:txBody>
          <a:bodyPr rtlCol="0" anchor="ctr"/>
          <a:lstStyle>
            <a:lvl1pPr marL="0" indent="0">
              <a:buFontTx/>
              <a:buNone/>
              <a:defRPr>
                <a:latin typeface="Microsoft YaHei UI" panose="020B0503020204020204" pitchFamily="34" charset="-122"/>
                <a:ea typeface="Microsoft YaHei UI" panose="020B0503020204020204" pitchFamily="34" charset="-122"/>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zh-CN" altLang="en-US" noProof="0"/>
              <a:t>单击此处编辑母版文本样式</a:t>
            </a:r>
          </a:p>
        </p:txBody>
      </p:sp>
      <p:sp>
        <p:nvSpPr>
          <p:cNvPr id="3" name="文本占位符 2"/>
          <p:cNvSpPr>
            <a:spLocks noGrp="1"/>
          </p:cNvSpPr>
          <p:nvPr>
            <p:ph type="body" idx="1"/>
          </p:nvPr>
        </p:nvSpPr>
        <p:spPr>
          <a:xfrm>
            <a:off x="687465" y="4343400"/>
            <a:ext cx="10152367" cy="1447800"/>
          </a:xfrm>
        </p:spPr>
        <p:txBody>
          <a:bodyPr rtlCol="0" anchor="ctr">
            <a:normAutofit/>
          </a:bodyPr>
          <a:lstStyle>
            <a:lvl1pPr marL="0" indent="0" algn="l">
              <a:buNone/>
              <a:defRPr sz="2000">
                <a:solidFill>
                  <a:schemeClr val="tx1"/>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DBD9451-F8BC-4121-A45B-F0B7464CF2AC}" type="datetime1">
              <a:rPr lang="zh-CN" altLang="en-US" noProof="0" smtClean="0"/>
              <a:t>2021/5/9</a:t>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2" y="3308581"/>
            <a:ext cx="10131425" cy="1468800"/>
          </a:xfrm>
        </p:spPr>
        <p:txBody>
          <a:bodyPr rtlCol="0" anchor="b">
            <a:normAutofit/>
          </a:bodyPr>
          <a:lstStyle>
            <a:lvl1pPr algn="l">
              <a:defRPr sz="3200" b="0" cap="none"/>
            </a:lvl1pPr>
          </a:lstStyle>
          <a:p>
            <a:pPr rtl="0"/>
            <a:r>
              <a:rPr lang="zh-CN" altLang="en-US" noProof="0"/>
              <a:t>单击此处编辑母版标题样式</a:t>
            </a:r>
          </a:p>
        </p:txBody>
      </p:sp>
      <p:sp>
        <p:nvSpPr>
          <p:cNvPr id="3" name="文本占位符 2"/>
          <p:cNvSpPr>
            <a:spLocks noGrp="1"/>
          </p:cNvSpPr>
          <p:nvPr>
            <p:ph type="body" idx="1"/>
          </p:nvPr>
        </p:nvSpPr>
        <p:spPr>
          <a:xfrm>
            <a:off x="685801" y="4777381"/>
            <a:ext cx="10131426" cy="860400"/>
          </a:xfrm>
        </p:spPr>
        <p:txBody>
          <a:bodyPr rtlCol="0"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73FEA4BC-BAE6-4A1F-994E-523C55AE5C9B}" type="datetime1">
              <a:rPr lang="zh-CN" altLang="en-US" noProof="0" smtClean="0"/>
              <a:t>2021/5/9</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名片">
    <p:spTree>
      <p:nvGrpSpPr>
        <p:cNvPr id="1" name=""/>
        <p:cNvGrpSpPr/>
        <p:nvPr/>
      </p:nvGrpSpPr>
      <p:grpSpPr>
        <a:xfrm>
          <a:off x="0" y="0"/>
          <a:ext cx="0" cy="0"/>
          <a:chOff x="0" y="0"/>
          <a:chExt cx="0" cy="0"/>
        </a:xfrm>
      </p:grpSpPr>
      <p:pic>
        <p:nvPicPr>
          <p:cNvPr id="11" name="图片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文本框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
        <p:nvSpPr>
          <p:cNvPr id="14" name="文本框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
        <p:nvSpPr>
          <p:cNvPr id="16" name="标题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0" name="文本占位符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latin typeface="Microsoft YaHei UI" panose="020B0503020204020204" pitchFamily="34" charset="-122"/>
                <a:ea typeface="Microsoft YaHei UI" panose="020B0503020204020204" pitchFamily="34" charset="-122"/>
              </a:defRPr>
            </a:lvl1pPr>
          </a:lstStyle>
          <a:p>
            <a:pPr marL="0" lvl="0" rtl="0">
              <a:spcBef>
                <a:spcPct val="0"/>
              </a:spcBef>
              <a:buNone/>
            </a:pPr>
            <a:r>
              <a:rPr lang="zh-CN" altLang="en-US" noProof="0"/>
              <a:t>单击此处编辑母版文本样式</a:t>
            </a:r>
          </a:p>
        </p:txBody>
      </p:sp>
      <p:sp>
        <p:nvSpPr>
          <p:cNvPr id="3" name="文本占位符 2"/>
          <p:cNvSpPr>
            <a:spLocks noGrp="1"/>
          </p:cNvSpPr>
          <p:nvPr>
            <p:ph type="body" idx="1"/>
          </p:nvPr>
        </p:nvSpPr>
        <p:spPr>
          <a:xfrm>
            <a:off x="685799" y="4775200"/>
            <a:ext cx="10135436" cy="1016000"/>
          </a:xfrm>
        </p:spPr>
        <p:txBody>
          <a:bodyPr rtlCol="0" anchor="t">
            <a:normAutofit/>
          </a:bodyPr>
          <a:lstStyle>
            <a:lvl1pPr marL="0" indent="0" algn="l">
              <a:buNone/>
              <a:defRPr sz="1800">
                <a:solidFill>
                  <a:schemeClr val="tx1"/>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025E4979-2E7C-4B55-B892-E9FF271F4E15}" type="datetime1">
              <a:rPr lang="zh-CN" altLang="en-US" noProof="0" smtClean="0"/>
              <a:t>2021/5/9</a:t>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或 False">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rtl="0"/>
            <a:r>
              <a:rPr lang="zh-CN" altLang="en-US" noProof="0"/>
              <a:t>单击此处编辑母版标题样式</a:t>
            </a:r>
          </a:p>
        </p:txBody>
      </p:sp>
      <p:sp>
        <p:nvSpPr>
          <p:cNvPr id="10" name="文本占位符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rtl="0">
              <a:spcBef>
                <a:spcPct val="0"/>
              </a:spcBef>
              <a:buNone/>
            </a:pPr>
            <a:r>
              <a:rPr lang="zh-CN" altLang="en-US" noProof="0"/>
              <a:t>单击此处编辑母版文本样式</a:t>
            </a:r>
          </a:p>
        </p:txBody>
      </p:sp>
      <p:sp>
        <p:nvSpPr>
          <p:cNvPr id="3" name="文本占位符 2"/>
          <p:cNvSpPr>
            <a:spLocks noGrp="1"/>
          </p:cNvSpPr>
          <p:nvPr>
            <p:ph type="body" idx="1"/>
          </p:nvPr>
        </p:nvSpPr>
        <p:spPr>
          <a:xfrm>
            <a:off x="685800" y="4343400"/>
            <a:ext cx="10131428"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171027BD-1FB7-485B-9032-6DD3B27E5252}" type="datetime1">
              <a:rPr lang="zh-CN" altLang="en-US" noProof="0" smtClean="0"/>
              <a:t>2021/5/9</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标题 1"/>
          <p:cNvSpPr>
            <a:spLocks noGrp="1"/>
          </p:cNvSpPr>
          <p:nvPr>
            <p:ph type="title"/>
          </p:nvPr>
        </p:nvSpPr>
        <p:spPr>
          <a:xfrm>
            <a:off x="685801" y="609600"/>
            <a:ext cx="10131425" cy="1456267"/>
          </a:xfrm>
        </p:spPr>
        <p:txBody>
          <a:bodyPr rtlCol="0"/>
          <a:lstStyle/>
          <a:p>
            <a:pPr rtl="0"/>
            <a:r>
              <a:rPr lang="zh-CN" altLang="en-US" noProof="0"/>
              <a:t>单击此处编辑母版标题样式</a:t>
            </a:r>
          </a:p>
        </p:txBody>
      </p:sp>
      <p:sp>
        <p:nvSpPr>
          <p:cNvPr id="3" name="垂直文本占位符 2"/>
          <p:cNvSpPr>
            <a:spLocks noGrp="1"/>
          </p:cNvSpPr>
          <p:nvPr>
            <p:ph type="body" orient="vert" idx="1"/>
          </p:nvPr>
        </p:nvSpPr>
        <p:spPr/>
        <p:txBody>
          <a:bodyPr vert="eaVert" rtlCol="0" anchor="t"/>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A2A2B674-02BF-4098-BE33-7013FA47DF03}" type="datetime1">
              <a:rPr lang="zh-CN" altLang="en-US" noProof="0" smtClean="0"/>
              <a:t>2021/5/9</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垂直标题 1"/>
          <p:cNvSpPr>
            <a:spLocks noGrp="1"/>
          </p:cNvSpPr>
          <p:nvPr>
            <p:ph type="title" orient="vert"/>
          </p:nvPr>
        </p:nvSpPr>
        <p:spPr>
          <a:xfrm>
            <a:off x="8658675" y="609599"/>
            <a:ext cx="2158552" cy="5181601"/>
          </a:xfrm>
        </p:spPr>
        <p:txBody>
          <a:bodyPr vert="eaVert" rtlCol="0"/>
          <a:lstStyle/>
          <a:p>
            <a:pPr rtl="0"/>
            <a:r>
              <a:rPr lang="zh-CN" altLang="en-US" noProof="0"/>
              <a:t>单击此处编辑母版标题样式</a:t>
            </a:r>
          </a:p>
        </p:txBody>
      </p:sp>
      <p:sp>
        <p:nvSpPr>
          <p:cNvPr id="3" name="垂直文本占位符 2"/>
          <p:cNvSpPr>
            <a:spLocks noGrp="1"/>
          </p:cNvSpPr>
          <p:nvPr>
            <p:ph type="body" orient="vert" idx="1"/>
          </p:nvPr>
        </p:nvSpPr>
        <p:spPr>
          <a:xfrm>
            <a:off x="685800" y="609600"/>
            <a:ext cx="7832116" cy="5181600"/>
          </a:xfrm>
        </p:spPr>
        <p:txBody>
          <a:bodyPr vert="eaVert" rtlCol="0" anchor="t"/>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266CD0FE-0A49-4198-A732-213A10C7BDD9}" type="datetime1">
              <a:rPr lang="zh-CN" altLang="en-US" noProof="0" smtClean="0"/>
              <a:t>2021/5/9</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内容占位符 2"/>
          <p:cNvSpPr>
            <a:spLocks noGrp="1"/>
          </p:cNvSpPr>
          <p:nvPr>
            <p:ph idx="1"/>
          </p:nvPr>
        </p:nvSpPr>
        <p:spPr/>
        <p:txBody>
          <a:bodyPr rtlCol="0" anchor="ct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FAED38EE-2E2A-4F0B-8A99-E01B7D8AE739}" type="datetime1">
              <a:rPr lang="zh-CN" altLang="en-US" noProof="0" smtClean="0"/>
              <a:t>2021/5/9</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0" y="3308581"/>
            <a:ext cx="10131427" cy="1468800"/>
          </a:xfrm>
        </p:spPr>
        <p:txBody>
          <a:bodyPr rtlCol="0" anchor="b"/>
          <a:lstStyle>
            <a:lvl1pPr algn="l">
              <a:defRPr sz="4000" b="0" cap="all"/>
            </a:lvl1pPr>
          </a:lstStyle>
          <a:p>
            <a:pPr rtl="0"/>
            <a:r>
              <a:rPr lang="zh-CN" altLang="en-US" noProof="0"/>
              <a:t>单击此处编辑母版标题样式</a:t>
            </a:r>
          </a:p>
        </p:txBody>
      </p:sp>
      <p:sp>
        <p:nvSpPr>
          <p:cNvPr id="3" name="文本占位符 2"/>
          <p:cNvSpPr>
            <a:spLocks noGrp="1"/>
          </p:cNvSpPr>
          <p:nvPr>
            <p:ph type="body" idx="1"/>
          </p:nvPr>
        </p:nvSpPr>
        <p:spPr>
          <a:xfrm>
            <a:off x="685799" y="4777381"/>
            <a:ext cx="10131428" cy="860400"/>
          </a:xfrm>
        </p:spPr>
        <p:txBody>
          <a:bodyPr rtlCol="0"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DB9925AA-FD42-4E46-B5E3-34027E08BA98}" type="datetime1">
              <a:rPr lang="zh-CN" altLang="en-US" noProof="0" smtClean="0"/>
              <a:t>2021/5/9</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内容占位符 2"/>
          <p:cNvSpPr>
            <a:spLocks noGrp="1"/>
          </p:cNvSpPr>
          <p:nvPr>
            <p:ph sz="half" idx="1"/>
          </p:nvPr>
        </p:nvSpPr>
        <p:spPr>
          <a:xfrm>
            <a:off x="685802" y="2142067"/>
            <a:ext cx="4995334" cy="3649134"/>
          </a:xfrm>
        </p:spPr>
        <p:txBody>
          <a:bodyPr rtlCol="0">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内容占位符 3"/>
          <p:cNvSpPr>
            <a:spLocks noGrp="1"/>
          </p:cNvSpPr>
          <p:nvPr>
            <p:ph sz="half" idx="2"/>
          </p:nvPr>
        </p:nvSpPr>
        <p:spPr>
          <a:xfrm>
            <a:off x="5821895" y="2142067"/>
            <a:ext cx="4995332" cy="3649133"/>
          </a:xfrm>
        </p:spPr>
        <p:txBody>
          <a:bodyPr rtlCol="0">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日期占位符 4"/>
          <p:cNvSpPr>
            <a:spLocks noGrp="1"/>
          </p:cNvSpPr>
          <p:nvPr>
            <p:ph type="dt" sz="half" idx="10"/>
          </p:nvPr>
        </p:nvSpPr>
        <p:spPr/>
        <p:txBody>
          <a:bodyPr rtlCol="0"/>
          <a:lstStyle/>
          <a:p>
            <a:pPr rtl="0"/>
            <a:fld id="{7B6E6046-E7F8-43A6-A21B-5E897CAEBD47}" type="datetime1">
              <a:rPr lang="zh-CN" altLang="en-US" noProof="0" smtClean="0"/>
              <a:t>2021/5/9</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vl1pPr>
          </a:lstStyle>
          <a:p>
            <a:pPr rtl="0"/>
            <a:r>
              <a:rPr lang="zh-CN" altLang="en-US" noProof="0"/>
              <a:t>单击此处编辑母版标题样式</a:t>
            </a:r>
          </a:p>
        </p:txBody>
      </p:sp>
      <p:sp>
        <p:nvSpPr>
          <p:cNvPr id="3" name="文本占位符 2"/>
          <p:cNvSpPr>
            <a:spLocks noGrp="1"/>
          </p:cNvSpPr>
          <p:nvPr>
            <p:ph type="body" idx="1"/>
          </p:nvPr>
        </p:nvSpPr>
        <p:spPr>
          <a:xfrm>
            <a:off x="973670" y="2218267"/>
            <a:ext cx="4709054"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685801" y="2870201"/>
            <a:ext cx="4996923" cy="2920998"/>
          </a:xfrm>
        </p:spPr>
        <p:txBody>
          <a:bodyPr rtlCol="0" anchor="t">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文本占位符 4"/>
          <p:cNvSpPr>
            <a:spLocks noGrp="1"/>
          </p:cNvSpPr>
          <p:nvPr>
            <p:ph type="body" sz="quarter" idx="3"/>
          </p:nvPr>
        </p:nvSpPr>
        <p:spPr>
          <a:xfrm>
            <a:off x="6096003" y="2226734"/>
            <a:ext cx="4722813"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5823483" y="2870201"/>
            <a:ext cx="4995334" cy="2920998"/>
          </a:xfrm>
        </p:spPr>
        <p:txBody>
          <a:bodyPr rtlCol="0" anchor="t">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7" name="日期占位符 6"/>
          <p:cNvSpPr>
            <a:spLocks noGrp="1"/>
          </p:cNvSpPr>
          <p:nvPr>
            <p:ph type="dt" sz="half" idx="10"/>
          </p:nvPr>
        </p:nvSpPr>
        <p:spPr/>
        <p:txBody>
          <a:bodyPr rtlCol="0"/>
          <a:lstStyle/>
          <a:p>
            <a:pPr rtl="0"/>
            <a:fld id="{4076C7A7-9AEF-4176-B3C5-C9AC3A586E0A}" type="datetime1">
              <a:rPr lang="zh-CN" altLang="en-US" noProof="0" smtClean="0"/>
              <a:t>2021/5/9</a:t>
            </a:fld>
            <a:endParaRPr lang="zh-CN" altLang="en-US" noProof="0"/>
          </a:p>
        </p:txBody>
      </p:sp>
      <p:sp>
        <p:nvSpPr>
          <p:cNvPr id="8" name="页脚占位符 7"/>
          <p:cNvSpPr>
            <a:spLocks noGrp="1"/>
          </p:cNvSpPr>
          <p:nvPr>
            <p:ph type="ftr" sz="quarter" idx="11"/>
          </p:nvPr>
        </p:nvSpPr>
        <p:spPr/>
        <p:txBody>
          <a:bodyPr rtlCol="0"/>
          <a:lstStyle/>
          <a:p>
            <a:pPr rtl="0"/>
            <a:endParaRPr lang="zh-CN" altLang="en-US" noProof="0"/>
          </a:p>
        </p:txBody>
      </p:sp>
      <p:sp>
        <p:nvSpPr>
          <p:cNvPr id="9" name="灯片编号占位符 8"/>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图片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日期占位符 2"/>
          <p:cNvSpPr>
            <a:spLocks noGrp="1"/>
          </p:cNvSpPr>
          <p:nvPr>
            <p:ph type="dt" sz="half" idx="10"/>
          </p:nvPr>
        </p:nvSpPr>
        <p:spPr/>
        <p:txBody>
          <a:bodyPr rtlCol="0"/>
          <a:lstStyle/>
          <a:p>
            <a:pPr rtl="0"/>
            <a:fld id="{629CBC08-4894-4154-92BB-CEC7564BF5D0}" type="datetime1">
              <a:rPr lang="zh-CN" altLang="en-US" noProof="0" smtClean="0"/>
              <a:t>2021/5/9</a:t>
            </a:fld>
            <a:endParaRPr lang="zh-CN" altLang="en-US" noProof="0"/>
          </a:p>
        </p:txBody>
      </p:sp>
      <p:sp>
        <p:nvSpPr>
          <p:cNvPr id="4" name="页脚占位符 3"/>
          <p:cNvSpPr>
            <a:spLocks noGrp="1"/>
          </p:cNvSpPr>
          <p:nvPr>
            <p:ph type="ftr" sz="quarter" idx="11"/>
          </p:nvPr>
        </p:nvSpPr>
        <p:spPr/>
        <p:txBody>
          <a:bodyPr rtlCol="0"/>
          <a:lstStyle/>
          <a:p>
            <a:pPr rtl="0"/>
            <a:endParaRPr lang="zh-CN" altLang="en-US" noProof="0"/>
          </a:p>
        </p:txBody>
      </p:sp>
      <p:sp>
        <p:nvSpPr>
          <p:cNvPr id="5" name="灯片编号占位符 4"/>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日期占位符 1"/>
          <p:cNvSpPr>
            <a:spLocks noGrp="1"/>
          </p:cNvSpPr>
          <p:nvPr>
            <p:ph type="dt" sz="half" idx="10"/>
          </p:nvPr>
        </p:nvSpPr>
        <p:spPr/>
        <p:txBody>
          <a:bodyPr rtlCol="0"/>
          <a:lstStyle/>
          <a:p>
            <a:pPr rtl="0"/>
            <a:fld id="{5704ACDB-403D-45F7-BA7B-CDC631E103DE}" type="datetime1">
              <a:rPr lang="zh-CN" altLang="en-US" noProof="0" smtClean="0"/>
              <a:t>2021/5/9</a:t>
            </a:fld>
            <a:endParaRPr lang="zh-CN" altLang="en-US" noProof="0"/>
          </a:p>
        </p:txBody>
      </p:sp>
      <p:sp>
        <p:nvSpPr>
          <p:cNvPr id="3" name="页脚占位符 2"/>
          <p:cNvSpPr>
            <a:spLocks noGrp="1"/>
          </p:cNvSpPr>
          <p:nvPr>
            <p:ph type="ftr" sz="quarter" idx="11"/>
          </p:nvPr>
        </p:nvSpPr>
        <p:spPr/>
        <p:txBody>
          <a:bodyPr rtlCol="0"/>
          <a:lstStyle/>
          <a:p>
            <a:pPr rtl="0"/>
            <a:endParaRPr lang="zh-CN" altLang="en-US" noProof="0"/>
          </a:p>
        </p:txBody>
      </p:sp>
      <p:sp>
        <p:nvSpPr>
          <p:cNvPr id="4" name="灯片编号占位符 3"/>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0" y="2074333"/>
            <a:ext cx="3680885" cy="1371600"/>
          </a:xfrm>
        </p:spPr>
        <p:txBody>
          <a:bodyPr rtlCol="0" anchor="b">
            <a:normAutofit/>
          </a:bodyPr>
          <a:lstStyle>
            <a:lvl1pPr algn="l">
              <a:defRPr sz="2400" b="0"/>
            </a:lvl1pPr>
          </a:lstStyle>
          <a:p>
            <a:pPr rtl="0"/>
            <a:r>
              <a:rPr lang="zh-CN" altLang="en-US" noProof="0"/>
              <a:t>单击此处编辑母版标题样式</a:t>
            </a:r>
          </a:p>
        </p:txBody>
      </p:sp>
      <p:sp>
        <p:nvSpPr>
          <p:cNvPr id="3" name="内容占位符 2"/>
          <p:cNvSpPr>
            <a:spLocks noGrp="1"/>
          </p:cNvSpPr>
          <p:nvPr>
            <p:ph idx="1"/>
          </p:nvPr>
        </p:nvSpPr>
        <p:spPr>
          <a:xfrm>
            <a:off x="4648201" y="609601"/>
            <a:ext cx="6169026" cy="5181600"/>
          </a:xfrm>
        </p:spPr>
        <p:txBody>
          <a:bodyPr rtlCol="0" anchor="ctr">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文本占位符 3"/>
          <p:cNvSpPr>
            <a:spLocks noGrp="1"/>
          </p:cNvSpPr>
          <p:nvPr>
            <p:ph type="body" sz="half" idx="2"/>
          </p:nvPr>
        </p:nvSpPr>
        <p:spPr>
          <a:xfrm>
            <a:off x="685800" y="3445933"/>
            <a:ext cx="3680885" cy="1828800"/>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D8905170-1958-47F4-9682-359E29E272CE}" type="datetime1">
              <a:rPr lang="zh-CN" altLang="en-US" noProof="0" smtClean="0"/>
              <a:t>2021/5/9</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0" y="1600200"/>
            <a:ext cx="6164653" cy="1371600"/>
          </a:xfrm>
        </p:spPr>
        <p:txBody>
          <a:bodyPr rtlCol="0" anchor="b">
            <a:normAutofit/>
          </a:bodyPr>
          <a:lstStyle>
            <a:lvl1pPr algn="l">
              <a:defRPr sz="2800" b="0"/>
            </a:lvl1pPr>
          </a:lstStyle>
          <a:p>
            <a:pPr rtl="0"/>
            <a:r>
              <a:rPr lang="zh-CN" altLang="en-US" noProof="0"/>
              <a:t>单击此处编辑母版标题样式</a:t>
            </a:r>
          </a:p>
        </p:txBody>
      </p:sp>
      <p:sp>
        <p:nvSpPr>
          <p:cNvPr id="14" name="图片占位符 2"/>
          <p:cNvSpPr>
            <a:spLocks noGrp="1" noChangeAspect="1"/>
          </p:cNvSpPr>
          <p:nvPr>
            <p:ph type="pic" idx="1" hasCustomPrompt="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4" name="文本占位符 3"/>
          <p:cNvSpPr>
            <a:spLocks noGrp="1"/>
          </p:cNvSpPr>
          <p:nvPr>
            <p:ph type="body" sz="half" idx="2"/>
          </p:nvPr>
        </p:nvSpPr>
        <p:spPr>
          <a:xfrm>
            <a:off x="685800" y="2971800"/>
            <a:ext cx="6164653" cy="1828800"/>
          </a:xfrm>
        </p:spPr>
        <p:txBody>
          <a:bodyPr rtlCol="0"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57105F54-EE89-4D9B-9F9C-6DECEE061631}" type="datetime1">
              <a:rPr lang="zh-CN" altLang="en-US" noProof="0" smtClean="0"/>
              <a:t>2021/5/9</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pPr rtl="0"/>
            <a:r>
              <a:rPr lang="zh-CN" altLang="en-US" noProof="0"/>
              <a:t>单击此处编辑母版标题样式</a:t>
            </a:r>
          </a:p>
        </p:txBody>
      </p:sp>
      <p:sp>
        <p:nvSpPr>
          <p:cNvPr id="3" name="文本占位符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icrosoft YaHei UI" panose="020B0503020204020204" pitchFamily="34" charset="-122"/>
                <a:ea typeface="Microsoft YaHei UI" panose="020B0503020204020204" pitchFamily="34" charset="-122"/>
              </a:defRPr>
            </a:lvl1pPr>
          </a:lstStyle>
          <a:p>
            <a:fld id="{EFAB11F1-59FE-48BE-91BA-99BF2D5E1491}" type="datetime1">
              <a:rPr lang="zh-CN" altLang="en-US" noProof="0" smtClean="0"/>
              <a:t>2021/5/9</a:t>
            </a:fld>
            <a:endParaRPr lang="zh-CN" altLang="en-US" noProof="0">
              <a:latin typeface="Microsoft YaHei UI" panose="020B0503020204020204" pitchFamily="34" charset="-122"/>
              <a:ea typeface="Microsoft YaHei UI" panose="020B0503020204020204" pitchFamily="34" charset="-122"/>
            </a:endParaRPr>
          </a:p>
        </p:txBody>
      </p:sp>
      <p:sp>
        <p:nvSpPr>
          <p:cNvPr id="5" name="页脚占位符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6" name="幻灯片编号占位符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icrosoft YaHei UI" panose="020B0503020204020204" pitchFamily="34" charset="-122"/>
                <a:ea typeface="Microsoft YaHei UI" panose="020B0503020204020204" pitchFamily="34" charset="-122"/>
              </a:defRPr>
            </a:lvl1pPr>
          </a:lstStyle>
          <a:p>
            <a:fld id="{69E57DC2-970A-4B3E-BB1C-7A09969E49DF}"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icrosoft YaHei UI" panose="020B0503020204020204" pitchFamily="34" charset="-122"/>
          <a:ea typeface="Microsoft YaHei UI" panose="020B0503020204020204" pitchFamily="34" charset="-122"/>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icrosoft YaHei UI" panose="020B0503020204020204" pitchFamily="34" charset="-122"/>
          <a:ea typeface="Microsoft YaHei UI" panose="020B0503020204020204" pitchFamily="34" charset="-122"/>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icrosoft YaHei UI" panose="020B0503020204020204" pitchFamily="34" charset="-122"/>
          <a:ea typeface="Microsoft YaHei UI" panose="020B0503020204020204" pitchFamily="34" charset="-122"/>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jpeg"/><Relationship Id="rId7" Type="http://schemas.openxmlformats.org/officeDocument/2006/relationships/diagramLayout" Target="../diagrams/layout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6.jpg"/><Relationship Id="rId10" Type="http://schemas.microsoft.com/office/2007/relationships/diagramDrawing" Target="../diagrams/drawing1.xml"/><Relationship Id="rId4" Type="http://schemas.openxmlformats.org/officeDocument/2006/relationships/image" Target="../media/image5.jpg"/><Relationship Id="rId9" Type="http://schemas.openxmlformats.org/officeDocument/2006/relationships/diagramColors" Target="../diagrams/colors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夜晚的天空以及远处地平线上的群山">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标题 1">
            <a:extLst>
              <a:ext uri="{FF2B5EF4-FFF2-40B4-BE49-F238E27FC236}">
                <a16:creationId xmlns:a16="http://schemas.microsoft.com/office/drawing/2014/main" id="{340C7600-5BA8-4A54-887F-74AF87750A31}"/>
              </a:ext>
            </a:extLst>
          </p:cNvPr>
          <p:cNvSpPr>
            <a:spLocks noGrp="1"/>
          </p:cNvSpPr>
          <p:nvPr>
            <p:ph type="ctrTitle"/>
          </p:nvPr>
        </p:nvSpPr>
        <p:spPr>
          <a:xfrm>
            <a:off x="3962399" y="2554817"/>
            <a:ext cx="7197726" cy="2421464"/>
          </a:xfrm>
        </p:spPr>
        <p:txBody>
          <a:bodyPr rtlCol="0">
            <a:normAutofit/>
          </a:bodyPr>
          <a:lstStyle/>
          <a:p>
            <a:pPr algn="l" rtl="0"/>
            <a:r>
              <a:rPr lang="zh-CN" altLang="en-US" b="1" dirty="0"/>
              <a:t>项目系统设计</a:t>
            </a:r>
            <a:br>
              <a:rPr lang="en-US" altLang="zh-CN" b="1" dirty="0"/>
            </a:br>
            <a:r>
              <a:rPr lang="zh-CN" altLang="en-US" b="1" dirty="0"/>
              <a:t>与数据库设计</a:t>
            </a:r>
            <a:r>
              <a:rPr lang="en-US" altLang="zh-CN" b="1" dirty="0"/>
              <a:t>—22</a:t>
            </a:r>
            <a:r>
              <a:rPr lang="zh-CN" altLang="en-US" b="1" dirty="0"/>
              <a:t>组</a:t>
            </a: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系统类图 (5)">
            <a:extLst>
              <a:ext uri="{FF2B5EF4-FFF2-40B4-BE49-F238E27FC236}">
                <a16:creationId xmlns:a16="http://schemas.microsoft.com/office/drawing/2014/main" id="{5BF98077-07E7-4C72-B0FC-A564B9667001}"/>
              </a:ext>
            </a:extLst>
          </p:cNvPr>
          <p:cNvPicPr>
            <a:picLocks noGrp="1"/>
          </p:cNvPicPr>
          <p:nvPr>
            <p:ph idx="1"/>
          </p:nvPr>
        </p:nvPicPr>
        <p:blipFill>
          <a:blip r:embed="rId2"/>
          <a:stretch>
            <a:fillRect/>
          </a:stretch>
        </p:blipFill>
        <p:spPr>
          <a:xfrm>
            <a:off x="1428750" y="238125"/>
            <a:ext cx="7923212" cy="5528469"/>
          </a:xfrm>
          <a:prstGeom prst="rect">
            <a:avLst/>
          </a:prstGeom>
        </p:spPr>
      </p:pic>
      <p:sp>
        <p:nvSpPr>
          <p:cNvPr id="5" name="文本框 4">
            <a:extLst>
              <a:ext uri="{FF2B5EF4-FFF2-40B4-BE49-F238E27FC236}">
                <a16:creationId xmlns:a16="http://schemas.microsoft.com/office/drawing/2014/main" id="{591B6F43-E0EB-4EA9-B80F-6AE83F38CD18}"/>
              </a:ext>
            </a:extLst>
          </p:cNvPr>
          <p:cNvSpPr txBox="1"/>
          <p:nvPr/>
        </p:nvSpPr>
        <p:spPr>
          <a:xfrm>
            <a:off x="5039939" y="5766594"/>
            <a:ext cx="700833" cy="400110"/>
          </a:xfrm>
          <a:prstGeom prst="rect">
            <a:avLst/>
          </a:prstGeom>
          <a:noFill/>
        </p:spPr>
        <p:txBody>
          <a:bodyPr wrap="none" rtlCol="0">
            <a:spAutoFit/>
          </a:bodyPr>
          <a:lstStyle/>
          <a:p>
            <a:r>
              <a:rPr lang="zh-CN" altLang="en-US" sz="2000" b="1" dirty="0"/>
              <a:t>类图</a:t>
            </a:r>
          </a:p>
        </p:txBody>
      </p:sp>
    </p:spTree>
    <p:extLst>
      <p:ext uri="{BB962C8B-B14F-4D97-AF65-F5344CB8AC3E}">
        <p14:creationId xmlns:p14="http://schemas.microsoft.com/office/powerpoint/2010/main" val="1051730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泳道图">
            <a:extLst>
              <a:ext uri="{FF2B5EF4-FFF2-40B4-BE49-F238E27FC236}">
                <a16:creationId xmlns:a16="http://schemas.microsoft.com/office/drawing/2014/main" id="{165FC6AA-123E-4654-9DB0-9109B7CD31D3}"/>
              </a:ext>
            </a:extLst>
          </p:cNvPr>
          <p:cNvPicPr>
            <a:picLocks noGrp="1"/>
          </p:cNvPicPr>
          <p:nvPr>
            <p:ph idx="1"/>
          </p:nvPr>
        </p:nvPicPr>
        <p:blipFill>
          <a:blip r:embed="rId2"/>
          <a:stretch>
            <a:fillRect/>
          </a:stretch>
        </p:blipFill>
        <p:spPr>
          <a:xfrm>
            <a:off x="1171575" y="-123825"/>
            <a:ext cx="9486900" cy="6696075"/>
          </a:xfrm>
          <a:prstGeom prst="rect">
            <a:avLst/>
          </a:prstGeom>
        </p:spPr>
      </p:pic>
      <p:sp>
        <p:nvSpPr>
          <p:cNvPr id="5" name="文本框 4">
            <a:extLst>
              <a:ext uri="{FF2B5EF4-FFF2-40B4-BE49-F238E27FC236}">
                <a16:creationId xmlns:a16="http://schemas.microsoft.com/office/drawing/2014/main" id="{768440DD-E812-454A-9D4B-AA86F12134FF}"/>
              </a:ext>
            </a:extLst>
          </p:cNvPr>
          <p:cNvSpPr txBox="1"/>
          <p:nvPr/>
        </p:nvSpPr>
        <p:spPr>
          <a:xfrm>
            <a:off x="5476443" y="6387584"/>
            <a:ext cx="877163" cy="369332"/>
          </a:xfrm>
          <a:prstGeom prst="rect">
            <a:avLst/>
          </a:prstGeom>
          <a:noFill/>
        </p:spPr>
        <p:txBody>
          <a:bodyPr wrap="none" rtlCol="0">
            <a:spAutoFit/>
          </a:bodyPr>
          <a:lstStyle/>
          <a:p>
            <a:r>
              <a:rPr lang="zh-CN" altLang="en-US"/>
              <a:t>泳道图</a:t>
            </a:r>
          </a:p>
        </p:txBody>
      </p:sp>
    </p:spTree>
    <p:extLst>
      <p:ext uri="{BB962C8B-B14F-4D97-AF65-F5344CB8AC3E}">
        <p14:creationId xmlns:p14="http://schemas.microsoft.com/office/powerpoint/2010/main" val="4131157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用例图">
            <a:extLst>
              <a:ext uri="{FF2B5EF4-FFF2-40B4-BE49-F238E27FC236}">
                <a16:creationId xmlns:a16="http://schemas.microsoft.com/office/drawing/2014/main" id="{46A528F4-74B9-495C-B103-8FBB0B56D5C1}"/>
              </a:ext>
            </a:extLst>
          </p:cNvPr>
          <p:cNvPicPr>
            <a:picLocks noGrp="1"/>
          </p:cNvPicPr>
          <p:nvPr>
            <p:ph idx="1"/>
          </p:nvPr>
        </p:nvPicPr>
        <p:blipFill>
          <a:blip r:embed="rId2"/>
          <a:stretch>
            <a:fillRect/>
          </a:stretch>
        </p:blipFill>
        <p:spPr>
          <a:xfrm>
            <a:off x="1485900" y="66675"/>
            <a:ext cx="8580437" cy="5370513"/>
          </a:xfrm>
          <a:prstGeom prst="rect">
            <a:avLst/>
          </a:prstGeom>
        </p:spPr>
      </p:pic>
      <p:sp>
        <p:nvSpPr>
          <p:cNvPr id="5" name="文本框 4">
            <a:extLst>
              <a:ext uri="{FF2B5EF4-FFF2-40B4-BE49-F238E27FC236}">
                <a16:creationId xmlns:a16="http://schemas.microsoft.com/office/drawing/2014/main" id="{47860D1C-43E3-49A1-A228-62A2E937B41C}"/>
              </a:ext>
            </a:extLst>
          </p:cNvPr>
          <p:cNvSpPr txBox="1"/>
          <p:nvPr/>
        </p:nvSpPr>
        <p:spPr>
          <a:xfrm>
            <a:off x="4861718" y="5334000"/>
            <a:ext cx="914400" cy="369332"/>
          </a:xfrm>
          <a:prstGeom prst="rect">
            <a:avLst/>
          </a:prstGeom>
          <a:noFill/>
        </p:spPr>
        <p:txBody>
          <a:bodyPr wrap="square" rtlCol="0">
            <a:spAutoFit/>
          </a:bodyPr>
          <a:lstStyle/>
          <a:p>
            <a:r>
              <a:rPr lang="zh-CN" altLang="en-US" dirty="0"/>
              <a:t>用例图</a:t>
            </a:r>
          </a:p>
        </p:txBody>
      </p:sp>
    </p:spTree>
    <p:extLst>
      <p:ext uri="{BB962C8B-B14F-4D97-AF65-F5344CB8AC3E}">
        <p14:creationId xmlns:p14="http://schemas.microsoft.com/office/powerpoint/2010/main" val="3474819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38FC82B2-0218-476E-B28B-0305064EB880}"/>
              </a:ext>
            </a:extLst>
          </p:cNvPr>
          <p:cNvPicPr>
            <a:picLocks noGrp="1" noChangeAspect="1"/>
          </p:cNvPicPr>
          <p:nvPr>
            <p:ph idx="1"/>
          </p:nvPr>
        </p:nvPicPr>
        <p:blipFill>
          <a:blip r:embed="rId2"/>
          <a:stretch>
            <a:fillRect/>
          </a:stretch>
        </p:blipFill>
        <p:spPr>
          <a:xfrm>
            <a:off x="1168103" y="888565"/>
            <a:ext cx="9855794" cy="5080870"/>
          </a:xfrm>
        </p:spPr>
      </p:pic>
    </p:spTree>
    <p:extLst>
      <p:ext uri="{BB962C8B-B14F-4D97-AF65-F5344CB8AC3E}">
        <p14:creationId xmlns:p14="http://schemas.microsoft.com/office/powerpoint/2010/main" val="4174466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56C5251C-8A55-4773-BB6C-843941EB799A}"/>
              </a:ext>
            </a:extLst>
          </p:cNvPr>
          <p:cNvPicPr>
            <a:picLocks noGrp="1" noChangeAspect="1"/>
          </p:cNvPicPr>
          <p:nvPr>
            <p:ph idx="1"/>
          </p:nvPr>
        </p:nvPicPr>
        <p:blipFill>
          <a:blip r:embed="rId2"/>
          <a:stretch>
            <a:fillRect/>
          </a:stretch>
        </p:blipFill>
        <p:spPr>
          <a:xfrm>
            <a:off x="1331483" y="552451"/>
            <a:ext cx="8868346" cy="5096750"/>
          </a:xfrm>
        </p:spPr>
      </p:pic>
      <p:sp>
        <p:nvSpPr>
          <p:cNvPr id="6" name="文本框 5">
            <a:extLst>
              <a:ext uri="{FF2B5EF4-FFF2-40B4-BE49-F238E27FC236}">
                <a16:creationId xmlns:a16="http://schemas.microsoft.com/office/drawing/2014/main" id="{FDAE4730-DD42-479F-BD46-D19735A1B969}"/>
              </a:ext>
            </a:extLst>
          </p:cNvPr>
          <p:cNvSpPr txBox="1"/>
          <p:nvPr/>
        </p:nvSpPr>
        <p:spPr>
          <a:xfrm>
            <a:off x="5314950" y="6076950"/>
            <a:ext cx="705642" cy="400110"/>
          </a:xfrm>
          <a:prstGeom prst="rect">
            <a:avLst/>
          </a:prstGeom>
          <a:noFill/>
        </p:spPr>
        <p:txBody>
          <a:bodyPr wrap="none" rtlCol="0">
            <a:spAutoFit/>
          </a:bodyPr>
          <a:lstStyle/>
          <a:p>
            <a:r>
              <a:rPr lang="en-US" altLang="zh-CN" sz="2000" b="1" dirty="0"/>
              <a:t>ER</a:t>
            </a:r>
            <a:r>
              <a:rPr lang="zh-CN" altLang="en-US" sz="2000" b="1" dirty="0"/>
              <a:t>图</a:t>
            </a:r>
          </a:p>
        </p:txBody>
      </p:sp>
    </p:spTree>
    <p:extLst>
      <p:ext uri="{BB962C8B-B14F-4D97-AF65-F5344CB8AC3E}">
        <p14:creationId xmlns:p14="http://schemas.microsoft.com/office/powerpoint/2010/main" val="2015663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A2AE7B04-4AB6-4453-A728-E8C92963CF0E}"/>
              </a:ext>
            </a:extLst>
          </p:cNvPr>
          <p:cNvPicPr>
            <a:picLocks noGrp="1" noChangeAspect="1"/>
          </p:cNvPicPr>
          <p:nvPr>
            <p:ph idx="1"/>
          </p:nvPr>
        </p:nvPicPr>
        <p:blipFill>
          <a:blip r:embed="rId2"/>
          <a:stretch>
            <a:fillRect/>
          </a:stretch>
        </p:blipFill>
        <p:spPr>
          <a:xfrm>
            <a:off x="1186204" y="1485901"/>
            <a:ext cx="9283506" cy="3442548"/>
          </a:xfrm>
        </p:spPr>
      </p:pic>
    </p:spTree>
    <p:extLst>
      <p:ext uri="{BB962C8B-B14F-4D97-AF65-F5344CB8AC3E}">
        <p14:creationId xmlns:p14="http://schemas.microsoft.com/office/powerpoint/2010/main" val="2947238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EE882FDF-F13F-46E7-BD79-9315F56861F4}"/>
              </a:ext>
            </a:extLst>
          </p:cNvPr>
          <p:cNvPicPr>
            <a:picLocks noGrp="1" noChangeAspect="1"/>
          </p:cNvPicPr>
          <p:nvPr>
            <p:ph idx="1"/>
          </p:nvPr>
        </p:nvPicPr>
        <p:blipFill>
          <a:blip r:embed="rId2"/>
          <a:stretch>
            <a:fillRect/>
          </a:stretch>
        </p:blipFill>
        <p:spPr>
          <a:xfrm>
            <a:off x="1187124" y="1371600"/>
            <a:ext cx="9587388" cy="3782277"/>
          </a:xfrm>
        </p:spPr>
      </p:pic>
    </p:spTree>
    <p:extLst>
      <p:ext uri="{BB962C8B-B14F-4D97-AF65-F5344CB8AC3E}">
        <p14:creationId xmlns:p14="http://schemas.microsoft.com/office/powerpoint/2010/main" val="3670292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817B77-C37E-4A6B-955E-F370E31AC75A}"/>
              </a:ext>
            </a:extLst>
          </p:cNvPr>
          <p:cNvSpPr>
            <a:spLocks noGrp="1"/>
          </p:cNvSpPr>
          <p:nvPr>
            <p:ph type="title"/>
          </p:nvPr>
        </p:nvSpPr>
        <p:spPr/>
        <p:txBody>
          <a:bodyPr/>
          <a:lstStyle/>
          <a:p>
            <a:r>
              <a:rPr lang="zh-CN" altLang="en-US" dirty="0"/>
              <a:t>系统安全和权限设计</a:t>
            </a:r>
          </a:p>
        </p:txBody>
      </p:sp>
      <p:sp>
        <p:nvSpPr>
          <p:cNvPr id="3" name="内容占位符 2">
            <a:extLst>
              <a:ext uri="{FF2B5EF4-FFF2-40B4-BE49-F238E27FC236}">
                <a16:creationId xmlns:a16="http://schemas.microsoft.com/office/drawing/2014/main" id="{6EE7A1E8-F1EC-4DE0-86FC-149AEE0C3B3A}"/>
              </a:ext>
            </a:extLst>
          </p:cNvPr>
          <p:cNvSpPr>
            <a:spLocks noGrp="1"/>
          </p:cNvSpPr>
          <p:nvPr>
            <p:ph idx="1"/>
          </p:nvPr>
        </p:nvSpPr>
        <p:spPr/>
        <p:txBody>
          <a:bodyPr>
            <a:normAutofit/>
          </a:bodyPr>
          <a:lstStyle/>
          <a:p>
            <a:pPr marR="78740" algn="just">
              <a:lnSpc>
                <a:spcPct val="170000"/>
              </a:lnSpc>
              <a:spcAft>
                <a:spcPts val="800"/>
              </a:spcAft>
            </a:pPr>
            <a:r>
              <a:rPr lang="en-US" altLang="zh-CN" sz="2400" b="1" kern="100" dirty="0">
                <a:effectLst/>
                <a:latin typeface="Microsoft JhengHei" panose="020B0604030504040204" pitchFamily="34" charset="-120"/>
                <a:ea typeface="Microsoft JhengHei" panose="020B0604030504040204" pitchFamily="34" charset="-120"/>
              </a:rPr>
              <a:t>1.</a:t>
            </a:r>
            <a:r>
              <a:rPr lang="zh-CN" altLang="zh-CN" sz="2400" b="1" kern="100" dirty="0">
                <a:effectLst/>
                <a:latin typeface="Microsoft JhengHei" panose="020B0604030504040204" pitchFamily="34" charset="-120"/>
                <a:ea typeface="Microsoft JhengHei" panose="020B0604030504040204" pitchFamily="34" charset="-120"/>
              </a:rPr>
              <a:t>系统安全设计原则</a:t>
            </a:r>
          </a:p>
          <a:p>
            <a:r>
              <a:rPr lang="en-US" altLang="zh-CN" sz="2400" b="1" kern="100" dirty="0">
                <a:effectLst/>
                <a:latin typeface="Microsoft JhengHei" panose="020B0604030504040204" pitchFamily="34" charset="-120"/>
                <a:ea typeface="Microsoft JhengHei" panose="020B0604030504040204" pitchFamily="34" charset="-120"/>
              </a:rPr>
              <a:t>      </a:t>
            </a:r>
            <a:r>
              <a:rPr lang="zh-CN" altLang="zh-CN" sz="2400" b="1" kern="100" dirty="0">
                <a:effectLst/>
                <a:latin typeface="Microsoft JhengHei" panose="020B0604030504040204" pitchFamily="34" charset="-120"/>
                <a:ea typeface="Microsoft JhengHei" panose="020B0604030504040204" pitchFamily="34" charset="-120"/>
                <a:cs typeface="Calibri" panose="020F0502020204030204" pitchFamily="34" charset="0"/>
              </a:rPr>
              <a:t>产品的第一原则为保障用户的安全，作为产品的管理方，应该做到保障用户的信息安全</a:t>
            </a:r>
            <a:endParaRPr lang="zh-CN" altLang="en-US" sz="2400" b="1"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563389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48DD6C-2AE7-4D0D-AEC3-961226BFECDF}"/>
              </a:ext>
            </a:extLst>
          </p:cNvPr>
          <p:cNvSpPr>
            <a:spLocks noGrp="1"/>
          </p:cNvSpPr>
          <p:nvPr>
            <p:ph type="title"/>
          </p:nvPr>
        </p:nvSpPr>
        <p:spPr/>
        <p:txBody>
          <a:bodyPr/>
          <a:lstStyle/>
          <a:p>
            <a:r>
              <a:rPr lang="en-US" altLang="zh-CN" dirty="0"/>
              <a:t>1.1</a:t>
            </a:r>
            <a:r>
              <a:rPr lang="zh-CN" altLang="en-US" dirty="0"/>
              <a:t>标识与确认</a:t>
            </a:r>
          </a:p>
        </p:txBody>
      </p:sp>
      <p:sp>
        <p:nvSpPr>
          <p:cNvPr id="3" name="内容占位符 2">
            <a:extLst>
              <a:ext uri="{FF2B5EF4-FFF2-40B4-BE49-F238E27FC236}">
                <a16:creationId xmlns:a16="http://schemas.microsoft.com/office/drawing/2014/main" id="{1C2491E8-370F-43CF-9C89-4900B32CA56F}"/>
              </a:ext>
            </a:extLst>
          </p:cNvPr>
          <p:cNvSpPr>
            <a:spLocks noGrp="1"/>
          </p:cNvSpPr>
          <p:nvPr>
            <p:ph idx="1"/>
          </p:nvPr>
        </p:nvSpPr>
        <p:spPr/>
        <p:txBody>
          <a:bodyPr>
            <a:normAutofit/>
          </a:bodyPr>
          <a:lstStyle/>
          <a:p>
            <a:r>
              <a:rPr lang="zh-CN" altLang="en-US" sz="2400" b="1" dirty="0"/>
              <a:t>必须通过正确的账号密码才能登陆此软件，姓名学号等信息都要对接的上。</a:t>
            </a:r>
          </a:p>
        </p:txBody>
      </p:sp>
    </p:spTree>
    <p:extLst>
      <p:ext uri="{BB962C8B-B14F-4D97-AF65-F5344CB8AC3E}">
        <p14:creationId xmlns:p14="http://schemas.microsoft.com/office/powerpoint/2010/main" val="4294888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F01253-10F9-408E-BF64-770F099DDE8D}"/>
              </a:ext>
            </a:extLst>
          </p:cNvPr>
          <p:cNvSpPr>
            <a:spLocks noGrp="1"/>
          </p:cNvSpPr>
          <p:nvPr>
            <p:ph type="title"/>
          </p:nvPr>
        </p:nvSpPr>
        <p:spPr/>
        <p:txBody>
          <a:bodyPr/>
          <a:lstStyle/>
          <a:p>
            <a:r>
              <a:rPr lang="en-US" altLang="zh-CN" dirty="0"/>
              <a:t>1.2</a:t>
            </a:r>
            <a:r>
              <a:rPr lang="zh-CN" altLang="en-US" dirty="0"/>
              <a:t>日志</a:t>
            </a:r>
          </a:p>
        </p:txBody>
      </p:sp>
      <p:sp>
        <p:nvSpPr>
          <p:cNvPr id="3" name="内容占位符 2">
            <a:extLst>
              <a:ext uri="{FF2B5EF4-FFF2-40B4-BE49-F238E27FC236}">
                <a16:creationId xmlns:a16="http://schemas.microsoft.com/office/drawing/2014/main" id="{B04A60D4-BC3D-4A71-BE1D-CDFCDD1AA1DF}"/>
              </a:ext>
            </a:extLst>
          </p:cNvPr>
          <p:cNvSpPr>
            <a:spLocks noGrp="1"/>
          </p:cNvSpPr>
          <p:nvPr>
            <p:ph idx="1"/>
          </p:nvPr>
        </p:nvSpPr>
        <p:spPr/>
        <p:txBody>
          <a:bodyPr>
            <a:normAutofit/>
          </a:bodyPr>
          <a:lstStyle/>
          <a:p>
            <a:r>
              <a:rPr lang="zh-CN" altLang="en-US" sz="2400" b="1" dirty="0"/>
              <a:t>为了保护数据资源的安全，在系统中对所保护的资源进行任何存取操作，都做相应的记录</a:t>
            </a:r>
          </a:p>
        </p:txBody>
      </p:sp>
    </p:spTree>
    <p:extLst>
      <p:ext uri="{BB962C8B-B14F-4D97-AF65-F5344CB8AC3E}">
        <p14:creationId xmlns:p14="http://schemas.microsoft.com/office/powerpoint/2010/main" val="1150159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4" name="图片 3" descr="夜晚天空中的卫星">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组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任意多边形(F)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grpSp>
          <p:nvGrpSpPr>
            <p:cNvPr id="181" name="组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直接连接符​​(S)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直接连接符​​(S)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直接连接符​​(S)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直接连接符​​(S)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直接连接符​​(S)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直接连接符​​(S)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直接连接符​​(S)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直接连接符​​(S)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直接连接符​​(S)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直接连接符​​(S)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直接连接符​​(S)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直接连接符​​(S)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直接连接符​​(S)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直接连接符​​(S)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直接连接符​​(S)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直接连接符​​(S)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直接连接符​​(S)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直接连接符​​(S)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直接连接符​​(S)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直接连接符​​(S)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直接连接符​​(S)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直接连接符​​(S)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直接连接符​​(S)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直接连接符​​(S)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直接连接符​​(S)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直接连接符​​(S)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直接连接符​​(S)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直接连接符​​(S)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直接连接符​​(S)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直接连接符​​(S)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直接连接符​​(S)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直接连接符​​(S)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直接连接符​​(S)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直接连接符​​(S)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直接连接符​​(S)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直接连接符​​(S)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直接连接符​​(S)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直接连接符​​(S)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直接连接符​​(S)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直接连接符​​(S)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直接连接符​​(S)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直接连接符​​(S)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直接连接符​​(S)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直接连接符​​(S)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直接连接符​​(S)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直接连接符​​(S)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直接连接符​​(S)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直接连接符​​(S)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直接连接符​​(S)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直接连接符​​(S)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直接连接符​​(S)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直接连接符​​(S)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直接连接符​​(S)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直接连接符​​(S)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直接连接符​​(S)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直接连接符​​(S)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直接连接符​​(S)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直接连接符​​(S)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直接连接符​​(S)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直接连接符​​(S)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直接连接符​​(S)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直接连接符​​(S)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直接连接符​​(S)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直接连接符​​(S)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直接连接符​​(S)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直接连接符​​(S)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直接连接符​​(S)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直接连接符​​(S)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直接连接符​​(S)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直接连接符​​(S)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直接连接符​​(S)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直接连接符​​(S)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直接连接符​​(S)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直接连接符​​(S)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直接连接符​​(S)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直接连接符​​(S)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直接连接符​​(S)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直接连接符​​(S)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组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任意多边形(F)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grpSp>
          <p:nvGrpSpPr>
            <p:cNvPr id="263" name="组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直接连接符​​(S)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直接连接符​​(S)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直接连接符​​(S)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直接连接符​​(S)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直接连接符​​(S)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直接连接符​​(S)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直接连接符​​(S)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直接连接符​​(S)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直接连接符​​(S)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直接连接符​​(S)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直接连接符​​(S)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直接连接符​​(S)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直接连接符​​(S)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直接连接符​​(S)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直接连接符​​(S)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直接连接符​​(S)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直接连接符​​(S)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直接连接符​​(S)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直接连接符​​(S)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直接连接符​​(S)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直接连接符​​(S)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直接连接符​​(S)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直接连接符​​(S)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直接连接符​​(S)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直接连接符​​(S)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直接连接符​​(S)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直接连接符​​(S)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直接连接符​​(S)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直接连接符​​(S)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直接连接符​​(S)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直接连接符​​(S)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直接连接符​​(S)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直接连接符​​(S)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直接连接符​​(S)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直接连接符​​(S)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直接连接符​​(S)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直接连接符​​(S)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直接连接符​​(S)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直接连接符​​(S)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直接连接符​​(S)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直接连接符​​(S)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直接连接符​​(S)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直接连接符​​(S)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直接连接符​​(S)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直接连接符​​(S)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直接连接符​​(S)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直接连接符​​(S)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直接连接符​​(S)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直接连接符​​(S)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直接连接符​​(S)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直接连接符​​(S)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直接连接符​​(S)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直接连接符​​(S)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直接连接符​​(S)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直接连接符​​(S)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直接连接符​​(S)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直接连接符​​(S)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直接连接符​​(S)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直接连接符​​(S)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直接连接符​​(S)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直接连接符​​(S)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直接连接符​​(S)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直接连接符​​(S)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直接连接符​​(S)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直接连接符​​(S)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直接连接符​​(S)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直接连接符​​(S)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直接连接符​​(S)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直接连接符​​(S)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直接连接符​​(S)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直接连接符​​(S)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直接连接符​​(S)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直接连接符​​(S)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直接连接符​​(S)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直接连接符​​(S)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直接连接符​​(S)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直接连接符​​(S)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直接连接符​​(S)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图片 6" descr="抽象光点图像">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graphicFrame>
        <p:nvGraphicFramePr>
          <p:cNvPr id="5" name="内容占位符 4" descr="SmartArt 图形">
            <a:extLst>
              <a:ext uri="{FF2B5EF4-FFF2-40B4-BE49-F238E27FC236}">
                <a16:creationId xmlns:a16="http://schemas.microsoft.com/office/drawing/2014/main" id="{C983627E-F26C-354F-BF0A-ECCD7E968A2B}"/>
              </a:ext>
            </a:extLst>
          </p:cNvPr>
          <p:cNvGraphicFramePr>
            <a:graphicFrameLocks noGrp="1"/>
          </p:cNvGraphicFramePr>
          <p:nvPr>
            <p:ph idx="1"/>
            <p:extLst>
              <p:ext uri="{D42A27DB-BD31-4B8C-83A1-F6EECF244321}">
                <p14:modId xmlns:p14="http://schemas.microsoft.com/office/powerpoint/2010/main" val="4217460084"/>
              </p:ext>
            </p:extLst>
          </p:nvPr>
        </p:nvGraphicFramePr>
        <p:xfrm>
          <a:off x="685801" y="2142067"/>
          <a:ext cx="6143423" cy="364913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913824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C2B11C-0A91-4226-B338-B884F69E6058}"/>
              </a:ext>
            </a:extLst>
          </p:cNvPr>
          <p:cNvSpPr>
            <a:spLocks noGrp="1"/>
          </p:cNvSpPr>
          <p:nvPr>
            <p:ph type="title"/>
          </p:nvPr>
        </p:nvSpPr>
        <p:spPr/>
        <p:txBody>
          <a:bodyPr/>
          <a:lstStyle/>
          <a:p>
            <a:r>
              <a:rPr lang="en-US" altLang="zh-CN" dirty="0"/>
              <a:t>2.1</a:t>
            </a:r>
            <a:r>
              <a:rPr lang="zh-CN" altLang="en-US" dirty="0"/>
              <a:t>物理设备的安全措施</a:t>
            </a:r>
          </a:p>
        </p:txBody>
      </p:sp>
      <p:sp>
        <p:nvSpPr>
          <p:cNvPr id="3" name="内容占位符 2">
            <a:extLst>
              <a:ext uri="{FF2B5EF4-FFF2-40B4-BE49-F238E27FC236}">
                <a16:creationId xmlns:a16="http://schemas.microsoft.com/office/drawing/2014/main" id="{7137E5A4-FB39-4163-900D-141721934AFE}"/>
              </a:ext>
            </a:extLst>
          </p:cNvPr>
          <p:cNvSpPr>
            <a:spLocks noGrp="1"/>
          </p:cNvSpPr>
          <p:nvPr>
            <p:ph idx="1"/>
          </p:nvPr>
        </p:nvSpPr>
        <p:spPr/>
        <p:txBody>
          <a:bodyPr>
            <a:normAutofit/>
          </a:bodyPr>
          <a:lstStyle/>
          <a:p>
            <a:r>
              <a:rPr lang="zh-CN" altLang="en-US" sz="2400" b="1" dirty="0"/>
              <a:t>在系统设备的选用上，选择优质安全性价比高的系统设备，要做好两手准备，加强安全措施。</a:t>
            </a:r>
          </a:p>
        </p:txBody>
      </p:sp>
    </p:spTree>
    <p:extLst>
      <p:ext uri="{BB962C8B-B14F-4D97-AF65-F5344CB8AC3E}">
        <p14:creationId xmlns:p14="http://schemas.microsoft.com/office/powerpoint/2010/main" val="420556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F6207C-15F4-42F2-A42B-FFAFA66D5C07}"/>
              </a:ext>
            </a:extLst>
          </p:cNvPr>
          <p:cNvSpPr>
            <a:spLocks noGrp="1"/>
          </p:cNvSpPr>
          <p:nvPr>
            <p:ph type="title"/>
          </p:nvPr>
        </p:nvSpPr>
        <p:spPr/>
        <p:txBody>
          <a:bodyPr/>
          <a:lstStyle/>
          <a:p>
            <a:r>
              <a:rPr lang="en-US" altLang="zh-CN" dirty="0"/>
              <a:t>2.2</a:t>
            </a:r>
            <a:r>
              <a:rPr lang="zh-CN" altLang="en-US" dirty="0"/>
              <a:t>操作系统平台的安全管理</a:t>
            </a:r>
          </a:p>
        </p:txBody>
      </p:sp>
      <p:sp>
        <p:nvSpPr>
          <p:cNvPr id="3" name="内容占位符 2">
            <a:extLst>
              <a:ext uri="{FF2B5EF4-FFF2-40B4-BE49-F238E27FC236}">
                <a16:creationId xmlns:a16="http://schemas.microsoft.com/office/drawing/2014/main" id="{AE86ADA6-099F-42CB-9206-38E2E30C0DBD}"/>
              </a:ext>
            </a:extLst>
          </p:cNvPr>
          <p:cNvSpPr>
            <a:spLocks noGrp="1"/>
          </p:cNvSpPr>
          <p:nvPr>
            <p:ph idx="1"/>
          </p:nvPr>
        </p:nvSpPr>
        <p:spPr/>
        <p:txBody>
          <a:bodyPr/>
          <a:lstStyle/>
          <a:p>
            <a:r>
              <a:rPr lang="zh-CN" altLang="en-US" sz="2400" b="1" dirty="0"/>
              <a:t>图书馆管理方应该维护好用户的个人信息，做到个人用户信息的安全保障</a:t>
            </a:r>
            <a:r>
              <a:rPr lang="zh-CN" altLang="en-US" dirty="0"/>
              <a:t>。</a:t>
            </a:r>
          </a:p>
        </p:txBody>
      </p:sp>
    </p:spTree>
    <p:extLst>
      <p:ext uri="{BB962C8B-B14F-4D97-AF65-F5344CB8AC3E}">
        <p14:creationId xmlns:p14="http://schemas.microsoft.com/office/powerpoint/2010/main" val="1918030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DC00E-2ECF-4EAD-92D5-BCB2C39BCE3D}"/>
              </a:ext>
            </a:extLst>
          </p:cNvPr>
          <p:cNvSpPr>
            <a:spLocks noGrp="1"/>
          </p:cNvSpPr>
          <p:nvPr>
            <p:ph type="title"/>
          </p:nvPr>
        </p:nvSpPr>
        <p:spPr/>
        <p:txBody>
          <a:bodyPr/>
          <a:lstStyle/>
          <a:p>
            <a:r>
              <a:rPr lang="en-US" altLang="zh-CN" dirty="0"/>
              <a:t>2.3</a:t>
            </a:r>
            <a:r>
              <a:rPr lang="zh-CN" altLang="en-US" dirty="0"/>
              <a:t>数据库系统的安全管理</a:t>
            </a:r>
          </a:p>
        </p:txBody>
      </p:sp>
      <p:sp>
        <p:nvSpPr>
          <p:cNvPr id="3" name="内容占位符 2">
            <a:extLst>
              <a:ext uri="{FF2B5EF4-FFF2-40B4-BE49-F238E27FC236}">
                <a16:creationId xmlns:a16="http://schemas.microsoft.com/office/drawing/2014/main" id="{645725C5-43E1-4558-97B1-465CE2DBFE75}"/>
              </a:ext>
            </a:extLst>
          </p:cNvPr>
          <p:cNvSpPr>
            <a:spLocks noGrp="1"/>
          </p:cNvSpPr>
          <p:nvPr>
            <p:ph idx="1"/>
          </p:nvPr>
        </p:nvSpPr>
        <p:spPr/>
        <p:txBody>
          <a:bodyPr>
            <a:normAutofit/>
          </a:bodyPr>
          <a:lstStyle/>
          <a:p>
            <a:r>
              <a:rPr lang="zh-CN" altLang="en-US" sz="2400" b="1" dirty="0"/>
              <a:t> 数据库系统是整个系统的核心，存储着重要的用户信息与图书信息。必须严格把控数据库系统的安全，做到万无一失。</a:t>
            </a:r>
          </a:p>
        </p:txBody>
      </p:sp>
    </p:spTree>
    <p:extLst>
      <p:ext uri="{BB962C8B-B14F-4D97-AF65-F5344CB8AC3E}">
        <p14:creationId xmlns:p14="http://schemas.microsoft.com/office/powerpoint/2010/main" val="1701779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DAA84-50FF-4AFF-B688-D9E06BFB7ED5}"/>
              </a:ext>
            </a:extLst>
          </p:cNvPr>
          <p:cNvSpPr>
            <a:spLocks noGrp="1"/>
          </p:cNvSpPr>
          <p:nvPr>
            <p:ph type="title"/>
          </p:nvPr>
        </p:nvSpPr>
        <p:spPr/>
        <p:txBody>
          <a:bodyPr/>
          <a:lstStyle/>
          <a:p>
            <a:r>
              <a:rPr lang="en-US" altLang="zh-CN" dirty="0"/>
              <a:t>3.</a:t>
            </a:r>
            <a:r>
              <a:rPr lang="zh-CN" altLang="en-US" dirty="0"/>
              <a:t>应用级安全</a:t>
            </a:r>
          </a:p>
        </p:txBody>
      </p:sp>
      <p:sp>
        <p:nvSpPr>
          <p:cNvPr id="3" name="内容占位符 2">
            <a:extLst>
              <a:ext uri="{FF2B5EF4-FFF2-40B4-BE49-F238E27FC236}">
                <a16:creationId xmlns:a16="http://schemas.microsoft.com/office/drawing/2014/main" id="{855056FD-2C74-4C13-A45F-1B29BFF67BAF}"/>
              </a:ext>
            </a:extLst>
          </p:cNvPr>
          <p:cNvSpPr>
            <a:spLocks noGrp="1"/>
          </p:cNvSpPr>
          <p:nvPr>
            <p:ph idx="1"/>
          </p:nvPr>
        </p:nvSpPr>
        <p:spPr/>
        <p:txBody>
          <a:bodyPr>
            <a:normAutofit/>
          </a:bodyPr>
          <a:lstStyle/>
          <a:p>
            <a:r>
              <a:rPr lang="zh-CN" altLang="en-US" sz="2400" b="1" dirty="0"/>
              <a:t>用户授权支持，产品安全支持，设备安全支持，日志记录等等。</a:t>
            </a:r>
          </a:p>
        </p:txBody>
      </p:sp>
    </p:spTree>
    <p:extLst>
      <p:ext uri="{BB962C8B-B14F-4D97-AF65-F5344CB8AC3E}">
        <p14:creationId xmlns:p14="http://schemas.microsoft.com/office/powerpoint/2010/main" val="493719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72E114-2DE8-4AD1-AFB4-3E06E90FC474}"/>
              </a:ext>
            </a:extLst>
          </p:cNvPr>
          <p:cNvSpPr>
            <a:spLocks noGrp="1"/>
          </p:cNvSpPr>
          <p:nvPr>
            <p:ph type="title"/>
          </p:nvPr>
        </p:nvSpPr>
        <p:spPr/>
        <p:txBody>
          <a:bodyPr/>
          <a:lstStyle/>
          <a:p>
            <a:r>
              <a:rPr lang="en-US" altLang="zh-CN" dirty="0"/>
              <a:t>4.1</a:t>
            </a:r>
            <a:r>
              <a:rPr lang="zh-CN" altLang="en-US" dirty="0"/>
              <a:t>用户</a:t>
            </a:r>
          </a:p>
        </p:txBody>
      </p:sp>
      <p:sp>
        <p:nvSpPr>
          <p:cNvPr id="3" name="内容占位符 2">
            <a:extLst>
              <a:ext uri="{FF2B5EF4-FFF2-40B4-BE49-F238E27FC236}">
                <a16:creationId xmlns:a16="http://schemas.microsoft.com/office/drawing/2014/main" id="{ED3263EB-2E2A-4303-B2F3-B10523AEC382}"/>
              </a:ext>
            </a:extLst>
          </p:cNvPr>
          <p:cNvSpPr>
            <a:spLocks noGrp="1"/>
          </p:cNvSpPr>
          <p:nvPr>
            <p:ph idx="1"/>
          </p:nvPr>
        </p:nvSpPr>
        <p:spPr/>
        <p:txBody>
          <a:bodyPr/>
          <a:lstStyle/>
          <a:p>
            <a:r>
              <a:rPr lang="zh-CN" altLang="en-US" dirty="0"/>
              <a:t> </a:t>
            </a:r>
            <a:r>
              <a:rPr lang="zh-CN" altLang="en-US" sz="2400" b="1" dirty="0"/>
              <a:t>通过系统用户注册功能实现登录用户的信息保存。为保证各系统间采用统一的登录验证，可采用统一的用户信息表的办法，保证统一的用户信息数据来源。</a:t>
            </a:r>
          </a:p>
          <a:p>
            <a:r>
              <a:rPr lang="zh-CN" altLang="en-US" sz="2400" b="1" dirty="0"/>
              <a:t>      用户表可包括：用户</a:t>
            </a:r>
            <a:r>
              <a:rPr lang="en-US" altLang="zh-CN" sz="2400" b="1" dirty="0"/>
              <a:t>ID</a:t>
            </a:r>
            <a:r>
              <a:rPr lang="zh-CN" altLang="en-US" sz="2400" b="1" dirty="0"/>
              <a:t>、用户名、密码、角色信息、其他相关信息。</a:t>
            </a:r>
          </a:p>
          <a:p>
            <a:endParaRPr lang="zh-CN" altLang="en-US" dirty="0"/>
          </a:p>
        </p:txBody>
      </p:sp>
    </p:spTree>
    <p:extLst>
      <p:ext uri="{BB962C8B-B14F-4D97-AF65-F5344CB8AC3E}">
        <p14:creationId xmlns:p14="http://schemas.microsoft.com/office/powerpoint/2010/main" val="3478769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194B15-C1E9-4CD7-AA93-03E14C5B9725}"/>
              </a:ext>
            </a:extLst>
          </p:cNvPr>
          <p:cNvSpPr>
            <a:spLocks noGrp="1"/>
          </p:cNvSpPr>
          <p:nvPr>
            <p:ph type="title"/>
          </p:nvPr>
        </p:nvSpPr>
        <p:spPr>
          <a:xfrm>
            <a:off x="438151" y="2171700"/>
            <a:ext cx="10550526" cy="2885017"/>
          </a:xfrm>
        </p:spPr>
        <p:txBody>
          <a:bodyPr/>
          <a:lstStyle/>
          <a:p>
            <a:pPr algn="ctr"/>
            <a:r>
              <a:rPr lang="zh-CN" altLang="en-US" dirty="0"/>
              <a:t>数据库设计</a:t>
            </a:r>
            <a:br>
              <a:rPr lang="en-US" altLang="zh-CN" dirty="0"/>
            </a:br>
            <a:r>
              <a:rPr lang="en-US" altLang="zh-CN" dirty="0"/>
              <a:t>                                --22</a:t>
            </a:r>
            <a:r>
              <a:rPr lang="zh-CN" altLang="en-US" dirty="0"/>
              <a:t>组</a:t>
            </a:r>
          </a:p>
        </p:txBody>
      </p:sp>
    </p:spTree>
    <p:extLst>
      <p:ext uri="{BB962C8B-B14F-4D97-AF65-F5344CB8AC3E}">
        <p14:creationId xmlns:p14="http://schemas.microsoft.com/office/powerpoint/2010/main" val="330603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AB90B20A-3591-45FA-BD90-8D922CCC7E28}"/>
              </a:ext>
            </a:extLst>
          </p:cNvPr>
          <p:cNvPicPr>
            <a:picLocks noGrp="1" noChangeAspect="1"/>
          </p:cNvPicPr>
          <p:nvPr>
            <p:ph idx="1"/>
          </p:nvPr>
        </p:nvPicPr>
        <p:blipFill>
          <a:blip r:embed="rId2"/>
          <a:stretch>
            <a:fillRect/>
          </a:stretch>
        </p:blipFill>
        <p:spPr>
          <a:xfrm>
            <a:off x="1241018" y="1419225"/>
            <a:ext cx="9317596" cy="3579077"/>
          </a:xfrm>
        </p:spPr>
      </p:pic>
    </p:spTree>
    <p:extLst>
      <p:ext uri="{BB962C8B-B14F-4D97-AF65-F5344CB8AC3E}">
        <p14:creationId xmlns:p14="http://schemas.microsoft.com/office/powerpoint/2010/main" val="1222573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75B356-0E60-43D8-9F91-E3B35FB5B1D5}"/>
              </a:ext>
            </a:extLst>
          </p:cNvPr>
          <p:cNvSpPr>
            <a:spLocks noGrp="1"/>
          </p:cNvSpPr>
          <p:nvPr>
            <p:ph type="title"/>
          </p:nvPr>
        </p:nvSpPr>
        <p:spPr>
          <a:xfrm>
            <a:off x="685802" y="609600"/>
            <a:ext cx="10029824" cy="1323975"/>
          </a:xfrm>
        </p:spPr>
        <p:txBody>
          <a:bodyPr/>
          <a:lstStyle/>
          <a:p>
            <a:r>
              <a:rPr lang="zh-CN" altLang="en-US" dirty="0"/>
              <a:t>背景</a:t>
            </a:r>
          </a:p>
        </p:txBody>
      </p:sp>
      <p:sp>
        <p:nvSpPr>
          <p:cNvPr id="3" name="内容占位符 2">
            <a:extLst>
              <a:ext uri="{FF2B5EF4-FFF2-40B4-BE49-F238E27FC236}">
                <a16:creationId xmlns:a16="http://schemas.microsoft.com/office/drawing/2014/main" id="{D996521B-0944-4F42-AF11-8D27DABBF126}"/>
              </a:ext>
            </a:extLst>
          </p:cNvPr>
          <p:cNvSpPr>
            <a:spLocks noGrp="1"/>
          </p:cNvSpPr>
          <p:nvPr>
            <p:ph idx="1"/>
          </p:nvPr>
        </p:nvSpPr>
        <p:spPr/>
        <p:txBody>
          <a:bodyPr/>
          <a:lstStyle/>
          <a:p>
            <a:r>
              <a:rPr lang="zh-CN" altLang="en-US" sz="2400" b="1" dirty="0"/>
              <a:t>数据库名称：</a:t>
            </a:r>
            <a:r>
              <a:rPr lang="en-US" altLang="zh-CN" sz="2400" b="1" dirty="0" err="1"/>
              <a:t>db_sd</a:t>
            </a:r>
            <a:r>
              <a:rPr lang="en-US" altLang="zh-CN" sz="2400" b="1" dirty="0"/>
              <a:t> </a:t>
            </a:r>
            <a:r>
              <a:rPr lang="zh-CN" altLang="en-US" sz="2400" b="1" dirty="0"/>
              <a:t>数据库系：</a:t>
            </a:r>
            <a:r>
              <a:rPr lang="en-US" altLang="zh-CN" sz="2400" b="1" dirty="0"/>
              <a:t>MySQL</a:t>
            </a:r>
          </a:p>
          <a:p>
            <a:r>
              <a:rPr lang="zh-CN" altLang="en-US" sz="2400" b="1" dirty="0"/>
              <a:t>小程序名称：至诚图书馆 </a:t>
            </a:r>
          </a:p>
          <a:p>
            <a:r>
              <a:rPr lang="zh-CN" altLang="en-US" sz="2400" b="1" dirty="0"/>
              <a:t>开发者：福州大学至诚学院 </a:t>
            </a:r>
            <a:r>
              <a:rPr lang="en-US" altLang="zh-CN" sz="2400" b="1" dirty="0"/>
              <a:t>2018</a:t>
            </a:r>
            <a:r>
              <a:rPr lang="zh-CN" altLang="en-US" sz="2400" b="1" dirty="0"/>
              <a:t>级软件工程综合实践课程团队</a:t>
            </a:r>
            <a:r>
              <a:rPr lang="en-US" altLang="zh-CN" sz="2400" b="1" dirty="0"/>
              <a:t>--22 </a:t>
            </a:r>
          </a:p>
          <a:p>
            <a:endParaRPr lang="zh-CN" altLang="en-US" dirty="0"/>
          </a:p>
        </p:txBody>
      </p:sp>
    </p:spTree>
    <p:extLst>
      <p:ext uri="{BB962C8B-B14F-4D97-AF65-F5344CB8AC3E}">
        <p14:creationId xmlns:p14="http://schemas.microsoft.com/office/powerpoint/2010/main" val="40005681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9376C2-99DD-4E2E-8422-053547F82C48}"/>
              </a:ext>
            </a:extLst>
          </p:cNvPr>
          <p:cNvSpPr>
            <a:spLocks noGrp="1"/>
          </p:cNvSpPr>
          <p:nvPr>
            <p:ph type="title"/>
          </p:nvPr>
        </p:nvSpPr>
        <p:spPr/>
        <p:txBody>
          <a:bodyPr/>
          <a:lstStyle/>
          <a:p>
            <a:r>
              <a:rPr lang="zh-CN" altLang="en-US" dirty="0"/>
              <a:t>定义</a:t>
            </a:r>
          </a:p>
        </p:txBody>
      </p:sp>
      <p:sp>
        <p:nvSpPr>
          <p:cNvPr id="3" name="内容占位符 2">
            <a:extLst>
              <a:ext uri="{FF2B5EF4-FFF2-40B4-BE49-F238E27FC236}">
                <a16:creationId xmlns:a16="http://schemas.microsoft.com/office/drawing/2014/main" id="{5AA58C15-C701-4B74-8A03-D3F42D382316}"/>
              </a:ext>
            </a:extLst>
          </p:cNvPr>
          <p:cNvSpPr>
            <a:spLocks noGrp="1"/>
          </p:cNvSpPr>
          <p:nvPr>
            <p:ph idx="1"/>
          </p:nvPr>
        </p:nvSpPr>
        <p:spPr/>
        <p:txBody>
          <a:bodyPr/>
          <a:lstStyle/>
          <a:p>
            <a:r>
              <a:rPr lang="zh-CN" altLang="en-US" sz="2400" b="1" dirty="0"/>
              <a:t>数据库设计中都用特定的缩写开头与驼峰式命名法</a:t>
            </a:r>
          </a:p>
          <a:p>
            <a:endParaRPr lang="zh-CN" altLang="en-US" sz="2400" b="1" dirty="0"/>
          </a:p>
          <a:p>
            <a:r>
              <a:rPr lang="zh-CN" altLang="en-US" sz="2400" b="1" dirty="0"/>
              <a:t>用户信息以</a:t>
            </a:r>
            <a:r>
              <a:rPr lang="en-US" altLang="zh-CN" sz="2400" b="1" dirty="0"/>
              <a:t>user</a:t>
            </a:r>
            <a:r>
              <a:rPr lang="zh-CN" altLang="en-US" sz="2400" b="1" dirty="0"/>
              <a:t>开头，如</a:t>
            </a:r>
            <a:r>
              <a:rPr lang="en-US" altLang="zh-CN" sz="2400" b="1" dirty="0" err="1"/>
              <a:t>user_name</a:t>
            </a:r>
            <a:r>
              <a:rPr lang="en-US" altLang="zh-CN" sz="2400" b="1" dirty="0"/>
              <a:t>:</a:t>
            </a:r>
            <a:r>
              <a:rPr lang="zh-CN" altLang="en-US" sz="2400" b="1" dirty="0"/>
              <a:t>用户的名字文件信息以</a:t>
            </a:r>
            <a:r>
              <a:rPr lang="en-US" altLang="zh-CN" sz="2400" b="1" dirty="0"/>
              <a:t>file</a:t>
            </a:r>
            <a:r>
              <a:rPr lang="zh-CN" altLang="en-US" sz="2400" b="1" dirty="0"/>
              <a:t>开头，如</a:t>
            </a:r>
            <a:r>
              <a:rPr lang="en-US" altLang="zh-CN" sz="2400" b="1" dirty="0" err="1"/>
              <a:t>file_type</a:t>
            </a:r>
            <a:r>
              <a:rPr lang="en-US" altLang="zh-CN" sz="2400" b="1" dirty="0"/>
              <a:t>:</a:t>
            </a:r>
            <a:r>
              <a:rPr lang="zh-CN" altLang="en-US" sz="2400" b="1" dirty="0"/>
              <a:t>文件的类型权限信息以</a:t>
            </a:r>
            <a:r>
              <a:rPr lang="en-US" altLang="zh-CN" sz="2400" b="1" dirty="0"/>
              <a:t>right</a:t>
            </a:r>
            <a:r>
              <a:rPr lang="zh-CN" altLang="en-US" sz="2400" b="1" dirty="0"/>
              <a:t>开头，如</a:t>
            </a:r>
            <a:r>
              <a:rPr lang="en-US" altLang="zh-CN" sz="2400" b="1" dirty="0" err="1"/>
              <a:t>right_name</a:t>
            </a:r>
            <a:r>
              <a:rPr lang="en-US" altLang="zh-CN" sz="2400" b="1" dirty="0"/>
              <a:t>:</a:t>
            </a:r>
            <a:r>
              <a:rPr lang="zh-CN" altLang="en-US" sz="2400" b="1" dirty="0"/>
              <a:t>权限的名称操作信息以</a:t>
            </a:r>
            <a:r>
              <a:rPr lang="en-US" altLang="zh-CN" sz="2400" b="1" dirty="0"/>
              <a:t>op</a:t>
            </a:r>
            <a:r>
              <a:rPr lang="zh-CN" altLang="en-US" sz="2400" b="1" dirty="0"/>
              <a:t>（</a:t>
            </a:r>
            <a:r>
              <a:rPr lang="en-US" altLang="zh-CN" sz="2400" b="1" dirty="0"/>
              <a:t>operation</a:t>
            </a:r>
            <a:r>
              <a:rPr lang="zh-CN" altLang="en-US" sz="2400" b="1" dirty="0"/>
              <a:t>缩写）开头，如</a:t>
            </a:r>
            <a:r>
              <a:rPr lang="en-US" altLang="zh-CN" sz="2400" b="1" dirty="0" err="1"/>
              <a:t>op_time</a:t>
            </a:r>
            <a:r>
              <a:rPr lang="en-US" altLang="zh-CN" sz="2400" b="1" dirty="0"/>
              <a:t>:</a:t>
            </a:r>
            <a:r>
              <a:rPr lang="zh-CN" altLang="en-US" sz="2400" b="1" dirty="0"/>
              <a:t>操作时间</a:t>
            </a:r>
          </a:p>
          <a:p>
            <a:r>
              <a:rPr lang="zh-CN" altLang="en-US" sz="2400" b="1" dirty="0"/>
              <a:t>其他用英文单词全拼代表，如</a:t>
            </a:r>
            <a:r>
              <a:rPr lang="en-US" altLang="zh-CN" sz="2400" b="1" dirty="0"/>
              <a:t>password:</a:t>
            </a:r>
            <a:r>
              <a:rPr lang="zh-CN" altLang="en-US" sz="2400" b="1" dirty="0"/>
              <a:t>密码</a:t>
            </a:r>
          </a:p>
          <a:p>
            <a:endParaRPr lang="zh-CN" altLang="en-US" dirty="0"/>
          </a:p>
        </p:txBody>
      </p:sp>
    </p:spTree>
    <p:extLst>
      <p:ext uri="{BB962C8B-B14F-4D97-AF65-F5344CB8AC3E}">
        <p14:creationId xmlns:p14="http://schemas.microsoft.com/office/powerpoint/2010/main" val="4755647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C341D8-6D74-4052-8273-94FAB37620D2}"/>
              </a:ext>
            </a:extLst>
          </p:cNvPr>
          <p:cNvSpPr>
            <a:spLocks noGrp="1"/>
          </p:cNvSpPr>
          <p:nvPr>
            <p:ph type="title"/>
          </p:nvPr>
        </p:nvSpPr>
        <p:spPr/>
        <p:txBody>
          <a:bodyPr/>
          <a:lstStyle/>
          <a:p>
            <a:r>
              <a:rPr lang="zh-CN" altLang="en-US" dirty="0"/>
              <a:t>参考资料</a:t>
            </a:r>
          </a:p>
        </p:txBody>
      </p:sp>
      <p:sp>
        <p:nvSpPr>
          <p:cNvPr id="3" name="内容占位符 2">
            <a:extLst>
              <a:ext uri="{FF2B5EF4-FFF2-40B4-BE49-F238E27FC236}">
                <a16:creationId xmlns:a16="http://schemas.microsoft.com/office/drawing/2014/main" id="{CFA8656F-0BB8-485F-84A5-DB59B24D669A}"/>
              </a:ext>
            </a:extLst>
          </p:cNvPr>
          <p:cNvSpPr>
            <a:spLocks noGrp="1"/>
          </p:cNvSpPr>
          <p:nvPr>
            <p:ph idx="1"/>
          </p:nvPr>
        </p:nvSpPr>
        <p:spPr/>
        <p:txBody>
          <a:bodyPr/>
          <a:lstStyle/>
          <a:p>
            <a:r>
              <a:rPr lang="en-US" altLang="zh-CN" sz="2400" i="1" dirty="0"/>
              <a:t>[1]</a:t>
            </a:r>
            <a:r>
              <a:rPr lang="zh-CN" altLang="en-US" sz="2400" i="1" dirty="0"/>
              <a:t>数据库设计说明书</a:t>
            </a:r>
            <a:r>
              <a:rPr lang="en-US" altLang="zh-CN" sz="2400" i="1" dirty="0"/>
              <a:t>-</a:t>
            </a:r>
            <a:r>
              <a:rPr lang="zh-CN" altLang="en-US" sz="2400" i="1" dirty="0"/>
              <a:t>国家标准格式</a:t>
            </a:r>
          </a:p>
          <a:p>
            <a:r>
              <a:rPr lang="en-US" altLang="zh-CN" sz="2400" i="1" dirty="0"/>
              <a:t>[2]bilibili.java5678.</a:t>
            </a:r>
            <a:r>
              <a:rPr lang="zh-CN" altLang="en-US" sz="2400" i="1" dirty="0"/>
              <a:t>极速入门</a:t>
            </a:r>
            <a:r>
              <a:rPr lang="en-US" altLang="zh-CN" sz="2400" i="1" dirty="0"/>
              <a:t>Power Designer</a:t>
            </a:r>
          </a:p>
          <a:p>
            <a:r>
              <a:rPr lang="en-US" altLang="zh-CN" sz="2400" i="1" dirty="0"/>
              <a:t>[3]bilibili.13829470335.</a:t>
            </a:r>
            <a:r>
              <a:rPr lang="zh-CN" altLang="en-US" sz="2400" i="1" dirty="0"/>
              <a:t>如何建立一个自己的网站</a:t>
            </a:r>
          </a:p>
          <a:p>
            <a:r>
              <a:rPr lang="en-US" altLang="zh-CN" sz="2400" i="1" dirty="0"/>
              <a:t>[4]《</a:t>
            </a:r>
            <a:r>
              <a:rPr lang="zh-CN" altLang="en-US" sz="2400" i="1" dirty="0"/>
              <a:t>软件工程实践导论</a:t>
            </a:r>
            <a:r>
              <a:rPr lang="en-US" altLang="zh-CN" sz="2400" i="1" dirty="0"/>
              <a:t>》 </a:t>
            </a:r>
            <a:r>
              <a:rPr lang="zh-CN" altLang="en-US" sz="2400" i="1" dirty="0"/>
              <a:t>金尊和编著清华大学出版社</a:t>
            </a:r>
          </a:p>
          <a:p>
            <a:endParaRPr lang="zh-CN" altLang="en-US" dirty="0"/>
          </a:p>
        </p:txBody>
      </p:sp>
    </p:spTree>
    <p:extLst>
      <p:ext uri="{BB962C8B-B14F-4D97-AF65-F5344CB8AC3E}">
        <p14:creationId xmlns:p14="http://schemas.microsoft.com/office/powerpoint/2010/main" val="472418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08760C-DB60-4A3B-8EB6-FBF9E5BCB561}"/>
              </a:ext>
            </a:extLst>
          </p:cNvPr>
          <p:cNvSpPr>
            <a:spLocks noGrp="1"/>
          </p:cNvSpPr>
          <p:nvPr>
            <p:ph type="title"/>
          </p:nvPr>
        </p:nvSpPr>
        <p:spPr/>
        <p:txBody>
          <a:bodyPr/>
          <a:lstStyle/>
          <a:p>
            <a:r>
              <a:rPr lang="zh-CN" altLang="en-US" dirty="0"/>
              <a:t>编写目的</a:t>
            </a:r>
          </a:p>
        </p:txBody>
      </p:sp>
      <p:sp>
        <p:nvSpPr>
          <p:cNvPr id="3" name="内容占位符 2">
            <a:extLst>
              <a:ext uri="{FF2B5EF4-FFF2-40B4-BE49-F238E27FC236}">
                <a16:creationId xmlns:a16="http://schemas.microsoft.com/office/drawing/2014/main" id="{ADBEB50F-9563-43D8-A607-DB37A75264AA}"/>
              </a:ext>
            </a:extLst>
          </p:cNvPr>
          <p:cNvSpPr>
            <a:spLocks noGrp="1"/>
          </p:cNvSpPr>
          <p:nvPr>
            <p:ph idx="1"/>
          </p:nvPr>
        </p:nvSpPr>
        <p:spPr/>
        <p:txBody>
          <a:bodyPr>
            <a:noAutofit/>
          </a:bodyPr>
          <a:lstStyle/>
          <a:p>
            <a:pPr marR="78740" indent="348615" algn="just">
              <a:lnSpc>
                <a:spcPct val="170000"/>
              </a:lnSpc>
              <a:spcAft>
                <a:spcPts val="800"/>
              </a:spcAft>
            </a:pPr>
            <a:r>
              <a:rPr lang="zh-CN" altLang="zh-CN" sz="2000" b="1" kern="100" dirty="0">
                <a:effectLst/>
                <a:latin typeface="Microsoft JhengHei" panose="020B0604030504040204" pitchFamily="34" charset="-120"/>
                <a:ea typeface="Microsoft JhengHei" panose="020B0604030504040204" pitchFamily="34" charset="-120"/>
                <a:cs typeface="宋体" panose="02010600030101010101" pitchFamily="2" charset="-122"/>
              </a:rPr>
              <a:t>在上一阶段中，也就是需求分析阶段中，我们已经对项目中的用户场景、界面原型、功能描述、验收验证标准以及预期功能做出了详细的描述。</a:t>
            </a:r>
            <a:endParaRPr lang="zh-CN" altLang="zh-CN" sz="2000" b="1" kern="100" dirty="0">
              <a:effectLst/>
              <a:latin typeface="Microsoft JhengHei" panose="020B0604030504040204" pitchFamily="34" charset="-120"/>
              <a:ea typeface="Microsoft JhengHei" panose="020B0604030504040204" pitchFamily="34" charset="-120"/>
            </a:endParaRPr>
          </a:p>
          <a:p>
            <a:pPr marR="78740" indent="348615" algn="just">
              <a:lnSpc>
                <a:spcPct val="170000"/>
              </a:lnSpc>
              <a:spcAft>
                <a:spcPts val="800"/>
              </a:spcAft>
            </a:pPr>
            <a:r>
              <a:rPr lang="zh-CN" altLang="zh-CN" sz="2000" b="1" kern="100" dirty="0">
                <a:effectLst/>
                <a:latin typeface="Microsoft JhengHei" panose="020B0604030504040204" pitchFamily="34" charset="-120"/>
                <a:ea typeface="Microsoft JhengHei" panose="020B0604030504040204" pitchFamily="34" charset="-120"/>
                <a:cs typeface="宋体" panose="02010600030101010101" pitchFamily="2" charset="-122"/>
              </a:rPr>
              <a:t>该文档给出项目的整体结构和功能结构概貌，试图从总体架构上给出整个系统的轮廓。 </a:t>
            </a:r>
            <a:endParaRPr lang="zh-CN" altLang="zh-CN" sz="2000" b="1" kern="100" dirty="0">
              <a:effectLst/>
              <a:latin typeface="Microsoft JhengHei" panose="020B0604030504040204" pitchFamily="34" charset="-120"/>
              <a:ea typeface="Microsoft JhengHei" panose="020B0604030504040204" pitchFamily="34" charset="-120"/>
            </a:endParaRPr>
          </a:p>
          <a:p>
            <a:r>
              <a:rPr lang="zh-CN" altLang="zh-CN" sz="2000" b="1" kern="100" dirty="0">
                <a:effectLst/>
                <a:latin typeface="Microsoft JhengHei" panose="020B0604030504040204" pitchFamily="34" charset="-120"/>
                <a:ea typeface="Microsoft JhengHei" panose="020B0604030504040204" pitchFamily="34" charset="-120"/>
                <a:cs typeface="宋体" panose="02010600030101010101" pitchFamily="2" charset="-122"/>
              </a:rPr>
              <a:t>便于用户、开发人员进行理解和交流。同时该文档也可以作为软件开发工作的基础和依据以及确认测试和验收的依据</a:t>
            </a:r>
            <a:endParaRPr lang="zh-CN" altLang="en-US" sz="2000" b="1"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44050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C9A5C-B15E-4706-92F3-C6E2430E1D9C}"/>
              </a:ext>
            </a:extLst>
          </p:cNvPr>
          <p:cNvSpPr>
            <a:spLocks noGrp="1"/>
          </p:cNvSpPr>
          <p:nvPr>
            <p:ph type="title"/>
          </p:nvPr>
        </p:nvSpPr>
        <p:spPr/>
        <p:txBody>
          <a:bodyPr/>
          <a:lstStyle/>
          <a:p>
            <a:r>
              <a:rPr lang="zh-CN" altLang="en-US" dirty="0"/>
              <a:t>外部设计</a:t>
            </a:r>
          </a:p>
        </p:txBody>
      </p:sp>
      <p:sp>
        <p:nvSpPr>
          <p:cNvPr id="3" name="内容占位符 2">
            <a:extLst>
              <a:ext uri="{FF2B5EF4-FFF2-40B4-BE49-F238E27FC236}">
                <a16:creationId xmlns:a16="http://schemas.microsoft.com/office/drawing/2014/main" id="{CAD3A0AF-AB59-416B-BDD4-944717C15AD2}"/>
              </a:ext>
            </a:extLst>
          </p:cNvPr>
          <p:cNvSpPr>
            <a:spLocks noGrp="1"/>
          </p:cNvSpPr>
          <p:nvPr>
            <p:ph idx="1"/>
          </p:nvPr>
        </p:nvSpPr>
        <p:spPr/>
        <p:txBody>
          <a:bodyPr/>
          <a:lstStyle/>
          <a:p>
            <a:r>
              <a:rPr lang="en-US" altLang="zh-CN" sz="2800" dirty="0"/>
              <a:t>2.1 </a:t>
            </a:r>
            <a:r>
              <a:rPr lang="zh-CN" altLang="en-US" sz="2800" dirty="0"/>
              <a:t>标识符和状态</a:t>
            </a:r>
          </a:p>
          <a:p>
            <a:r>
              <a:rPr lang="en-US" altLang="zh-CN" sz="2400" dirty="0"/>
              <a:t>1.	</a:t>
            </a:r>
            <a:r>
              <a:rPr lang="zh-CN" altLang="en-US" sz="2400" dirty="0"/>
              <a:t>数据库软件的名称：</a:t>
            </a:r>
            <a:r>
              <a:rPr lang="en-US" altLang="zh-CN" sz="2400" dirty="0"/>
              <a:t>MySQL</a:t>
            </a:r>
          </a:p>
          <a:p>
            <a:r>
              <a:rPr lang="en-US" altLang="zh-CN" sz="2400" dirty="0"/>
              <a:t>2.	Server</a:t>
            </a:r>
            <a:r>
              <a:rPr lang="zh-CN" altLang="en-US" sz="2400" dirty="0"/>
              <a:t>数据库的名称为：</a:t>
            </a:r>
            <a:r>
              <a:rPr lang="en-US" altLang="zh-CN" sz="2400" dirty="0"/>
              <a:t>library </a:t>
            </a:r>
          </a:p>
          <a:p>
            <a:r>
              <a:rPr lang="en-US" altLang="zh-CN" sz="2400" dirty="0"/>
              <a:t>3.	</a:t>
            </a:r>
            <a:r>
              <a:rPr lang="zh-CN" altLang="en-US" sz="2400" dirty="0"/>
              <a:t>数据库尚未开始建立</a:t>
            </a:r>
          </a:p>
          <a:p>
            <a:endParaRPr lang="zh-CN" altLang="en-US" dirty="0"/>
          </a:p>
        </p:txBody>
      </p:sp>
    </p:spTree>
    <p:extLst>
      <p:ext uri="{BB962C8B-B14F-4D97-AF65-F5344CB8AC3E}">
        <p14:creationId xmlns:p14="http://schemas.microsoft.com/office/powerpoint/2010/main" val="2770209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0A734-9B42-4961-939F-842D3145BB79}"/>
              </a:ext>
            </a:extLst>
          </p:cNvPr>
          <p:cNvSpPr>
            <a:spLocks noGrp="1"/>
          </p:cNvSpPr>
          <p:nvPr>
            <p:ph type="title"/>
          </p:nvPr>
        </p:nvSpPr>
        <p:spPr/>
        <p:txBody>
          <a:bodyPr/>
          <a:lstStyle/>
          <a:p>
            <a:r>
              <a:rPr lang="zh-CN" altLang="en-US" dirty="0"/>
              <a:t>使用它的程序</a:t>
            </a:r>
          </a:p>
        </p:txBody>
      </p:sp>
      <p:sp>
        <p:nvSpPr>
          <p:cNvPr id="3" name="内容占位符 2">
            <a:extLst>
              <a:ext uri="{FF2B5EF4-FFF2-40B4-BE49-F238E27FC236}">
                <a16:creationId xmlns:a16="http://schemas.microsoft.com/office/drawing/2014/main" id="{15A493B5-FC43-4E06-88EE-5AD5338DB39C}"/>
              </a:ext>
            </a:extLst>
          </p:cNvPr>
          <p:cNvSpPr>
            <a:spLocks noGrp="1"/>
          </p:cNvSpPr>
          <p:nvPr>
            <p:ph idx="1"/>
          </p:nvPr>
        </p:nvSpPr>
        <p:spPr/>
        <p:txBody>
          <a:bodyPr>
            <a:normAutofit/>
          </a:bodyPr>
          <a:lstStyle/>
          <a:p>
            <a:r>
              <a:rPr lang="zh-CN" altLang="en-US" sz="2800" dirty="0"/>
              <a:t>微信小程序</a:t>
            </a:r>
          </a:p>
        </p:txBody>
      </p:sp>
    </p:spTree>
    <p:extLst>
      <p:ext uri="{BB962C8B-B14F-4D97-AF65-F5344CB8AC3E}">
        <p14:creationId xmlns:p14="http://schemas.microsoft.com/office/powerpoint/2010/main" val="8603363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335A6F-B1C2-486E-9F7E-5410B0C291E9}"/>
              </a:ext>
            </a:extLst>
          </p:cNvPr>
          <p:cNvSpPr>
            <a:spLocks noGrp="1"/>
          </p:cNvSpPr>
          <p:nvPr>
            <p:ph type="title"/>
          </p:nvPr>
        </p:nvSpPr>
        <p:spPr/>
        <p:txBody>
          <a:bodyPr/>
          <a:lstStyle/>
          <a:p>
            <a:r>
              <a:rPr lang="zh-CN" altLang="en-US" dirty="0"/>
              <a:t>约定</a:t>
            </a:r>
          </a:p>
        </p:txBody>
      </p:sp>
      <p:sp>
        <p:nvSpPr>
          <p:cNvPr id="3" name="内容占位符 2">
            <a:extLst>
              <a:ext uri="{FF2B5EF4-FFF2-40B4-BE49-F238E27FC236}">
                <a16:creationId xmlns:a16="http://schemas.microsoft.com/office/drawing/2014/main" id="{65DE7733-3158-4ECE-B673-A51771CDB197}"/>
              </a:ext>
            </a:extLst>
          </p:cNvPr>
          <p:cNvSpPr>
            <a:spLocks noGrp="1"/>
          </p:cNvSpPr>
          <p:nvPr>
            <p:ph idx="1"/>
          </p:nvPr>
        </p:nvSpPr>
        <p:spPr/>
        <p:txBody>
          <a:bodyPr/>
          <a:lstStyle/>
          <a:p>
            <a:r>
              <a:rPr lang="zh-CN" altLang="en-US" sz="2400" b="1" dirty="0"/>
              <a:t>所有表名称言简意赅的使用对应的英文单词，在不方便或者未</a:t>
            </a:r>
          </a:p>
          <a:p>
            <a:r>
              <a:rPr lang="zh-CN" altLang="en-US" sz="2400" b="1" dirty="0"/>
              <a:t>冲突的情况下则可使用对应的拼音首字母小写。在本系统中，数据库的设计采用面向对象的设计方法，首先进行对象实体的设计，最后将对象持久化到数据库中，所有的表和表之间的关联都采用 </a:t>
            </a:r>
            <a:r>
              <a:rPr lang="en-US" altLang="zh-CN" sz="2400" b="1" dirty="0" err="1"/>
              <a:t>PowerDesigner</a:t>
            </a:r>
            <a:r>
              <a:rPr lang="zh-CN" altLang="en-US" sz="2400" b="1" dirty="0"/>
              <a:t>设计工具进行。</a:t>
            </a:r>
          </a:p>
          <a:p>
            <a:endParaRPr lang="zh-CN" altLang="en-US" dirty="0"/>
          </a:p>
        </p:txBody>
      </p:sp>
    </p:spTree>
    <p:extLst>
      <p:ext uri="{BB962C8B-B14F-4D97-AF65-F5344CB8AC3E}">
        <p14:creationId xmlns:p14="http://schemas.microsoft.com/office/powerpoint/2010/main" val="21463323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D0322E-F575-47BF-9897-0341CB96F9CE}"/>
              </a:ext>
            </a:extLst>
          </p:cNvPr>
          <p:cNvSpPr>
            <a:spLocks noGrp="1"/>
          </p:cNvSpPr>
          <p:nvPr>
            <p:ph type="title"/>
          </p:nvPr>
        </p:nvSpPr>
        <p:spPr/>
        <p:txBody>
          <a:bodyPr/>
          <a:lstStyle/>
          <a:p>
            <a:r>
              <a:rPr lang="zh-CN" altLang="en-US" dirty="0"/>
              <a:t>结构设计</a:t>
            </a:r>
          </a:p>
        </p:txBody>
      </p:sp>
      <p:sp>
        <p:nvSpPr>
          <p:cNvPr id="3" name="内容占位符 2">
            <a:extLst>
              <a:ext uri="{FF2B5EF4-FFF2-40B4-BE49-F238E27FC236}">
                <a16:creationId xmlns:a16="http://schemas.microsoft.com/office/drawing/2014/main" id="{4886A6E2-8C79-40A3-901D-F675700203F9}"/>
              </a:ext>
            </a:extLst>
          </p:cNvPr>
          <p:cNvSpPr>
            <a:spLocks noGrp="1"/>
          </p:cNvSpPr>
          <p:nvPr>
            <p:ph idx="1"/>
          </p:nvPr>
        </p:nvSpPr>
        <p:spPr/>
        <p:txBody>
          <a:bodyPr/>
          <a:lstStyle/>
          <a:p>
            <a:r>
              <a:rPr lang="en-US" altLang="zh-CN" sz="2000" b="1" dirty="0"/>
              <a:t>3.1</a:t>
            </a:r>
            <a:r>
              <a:rPr lang="zh-CN" altLang="en-US" sz="2000" b="1" dirty="0"/>
              <a:t>概念结构设计</a:t>
            </a:r>
          </a:p>
          <a:p>
            <a:r>
              <a:rPr lang="zh-CN" altLang="en-US" sz="2000" dirty="0"/>
              <a:t>概念数据库的设计是进行具体数据库设计的第一步，概念数据库设计的好坏直接影响到逻辑数据库的设计，影响到整个数据库的好坏。我们已经得到了系统的数据流程图和数据字典，现在就是要结合数据规范化的理论，用一种模型将用户的数据要求明确地表示出来。概念数据库的设计应该极易于转换为逻辑数据库模式，又容易被用户所理解。概念数据库设计中最主要的就是采用实体</a:t>
            </a:r>
            <a:r>
              <a:rPr lang="en-US" altLang="zh-CN" sz="2000" dirty="0"/>
              <a:t>-</a:t>
            </a:r>
            <a:r>
              <a:rPr lang="zh-CN" altLang="en-US" sz="2000" dirty="0"/>
              <a:t>关系数据模型来确定数据库的结构。数据是表达信息的一种重要的量化符号，是信息存在 的一种重要形式。数据模型则是数据特征的一种抽象。</a:t>
            </a:r>
          </a:p>
          <a:p>
            <a:r>
              <a:rPr lang="zh-CN" altLang="en-US" sz="2000" dirty="0"/>
              <a:t>它描述的是数据的共性，而不是描述个别的数据。</a:t>
            </a:r>
          </a:p>
          <a:p>
            <a:endParaRPr lang="zh-CN" altLang="en-US" dirty="0"/>
          </a:p>
        </p:txBody>
      </p:sp>
    </p:spTree>
    <p:extLst>
      <p:ext uri="{BB962C8B-B14F-4D97-AF65-F5344CB8AC3E}">
        <p14:creationId xmlns:p14="http://schemas.microsoft.com/office/powerpoint/2010/main" val="36710227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5F1D4-A393-4F4A-9566-3EE8034C4FB4}"/>
              </a:ext>
            </a:extLst>
          </p:cNvPr>
          <p:cNvSpPr>
            <a:spLocks noGrp="1"/>
          </p:cNvSpPr>
          <p:nvPr>
            <p:ph type="title"/>
          </p:nvPr>
        </p:nvSpPr>
        <p:spPr/>
        <p:txBody>
          <a:bodyPr/>
          <a:lstStyle/>
          <a:p>
            <a:r>
              <a:rPr lang="zh-CN" altLang="en-US" dirty="0"/>
              <a:t>部分</a:t>
            </a:r>
            <a:r>
              <a:rPr lang="en-US" altLang="zh-CN" dirty="0"/>
              <a:t>ER</a:t>
            </a:r>
            <a:r>
              <a:rPr lang="zh-CN" altLang="en-US" dirty="0"/>
              <a:t>图</a:t>
            </a:r>
          </a:p>
        </p:txBody>
      </p:sp>
      <p:sp>
        <p:nvSpPr>
          <p:cNvPr id="3" name="内容占位符 2">
            <a:extLst>
              <a:ext uri="{FF2B5EF4-FFF2-40B4-BE49-F238E27FC236}">
                <a16:creationId xmlns:a16="http://schemas.microsoft.com/office/drawing/2014/main" id="{45F80495-9BE0-47D4-9209-E2EE5FCE4FDC}"/>
              </a:ext>
            </a:extLst>
          </p:cNvPr>
          <p:cNvSpPr>
            <a:spLocks noGrp="1"/>
          </p:cNvSpPr>
          <p:nvPr>
            <p:ph idx="1"/>
          </p:nvPr>
        </p:nvSpPr>
        <p:spPr/>
        <p:txBody>
          <a:bodyPr/>
          <a:lstStyle/>
          <a:p>
            <a:pPr marL="0" indent="0">
              <a:buNone/>
            </a:pPr>
            <a:r>
              <a:rPr lang="zh-CN" altLang="en-US" dirty="0"/>
              <a:t>学生信息</a:t>
            </a:r>
            <a:r>
              <a:rPr lang="en-US" altLang="zh-CN" dirty="0"/>
              <a:t>(</a:t>
            </a:r>
            <a:r>
              <a:rPr lang="zh-CN" altLang="en-US" dirty="0"/>
              <a:t>用户名、性别、姓名、密码</a:t>
            </a:r>
            <a:r>
              <a:rPr lang="en-US" altLang="zh-CN" dirty="0"/>
              <a:t>)</a:t>
            </a:r>
            <a:endParaRPr lang="zh-CN" altLang="en-US" dirty="0"/>
          </a:p>
        </p:txBody>
      </p:sp>
      <p:pic>
        <p:nvPicPr>
          <p:cNvPr id="4" name="图片 3" descr="未命名文件 (6)">
            <a:extLst>
              <a:ext uri="{FF2B5EF4-FFF2-40B4-BE49-F238E27FC236}">
                <a16:creationId xmlns:a16="http://schemas.microsoft.com/office/drawing/2014/main" id="{E88C083E-6EFF-4CC3-B843-35FD3D256E79}"/>
              </a:ext>
            </a:extLst>
          </p:cNvPr>
          <p:cNvPicPr/>
          <p:nvPr/>
        </p:nvPicPr>
        <p:blipFill>
          <a:blip r:embed="rId2"/>
          <a:stretch>
            <a:fillRect/>
          </a:stretch>
        </p:blipFill>
        <p:spPr>
          <a:xfrm>
            <a:off x="5241182" y="1654175"/>
            <a:ext cx="5332730" cy="4594225"/>
          </a:xfrm>
          <a:prstGeom prst="rect">
            <a:avLst/>
          </a:prstGeom>
        </p:spPr>
      </p:pic>
    </p:spTree>
    <p:extLst>
      <p:ext uri="{BB962C8B-B14F-4D97-AF65-F5344CB8AC3E}">
        <p14:creationId xmlns:p14="http://schemas.microsoft.com/office/powerpoint/2010/main" val="36566300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B86AD7-FE30-4CCC-B496-BFF21A824803}"/>
              </a:ext>
            </a:extLst>
          </p:cNvPr>
          <p:cNvSpPr>
            <a:spLocks noGrp="1"/>
          </p:cNvSpPr>
          <p:nvPr>
            <p:ph type="title"/>
          </p:nvPr>
        </p:nvSpPr>
        <p:spPr/>
        <p:txBody>
          <a:bodyPr/>
          <a:lstStyle/>
          <a:p>
            <a:r>
              <a:rPr lang="zh-CN" altLang="en-US" dirty="0"/>
              <a:t>年度报告（</a:t>
            </a:r>
            <a:r>
              <a:rPr lang="en-US" altLang="zh-CN" dirty="0"/>
              <a:t>BGID</a:t>
            </a:r>
            <a:r>
              <a:rPr lang="zh-CN" altLang="en-US" dirty="0"/>
              <a:t>、阅读时长、阅读数量）</a:t>
            </a:r>
          </a:p>
        </p:txBody>
      </p:sp>
      <p:pic>
        <p:nvPicPr>
          <p:cNvPr id="4" name="内容占位符 3" descr="未命名文件 (7)">
            <a:extLst>
              <a:ext uri="{FF2B5EF4-FFF2-40B4-BE49-F238E27FC236}">
                <a16:creationId xmlns:a16="http://schemas.microsoft.com/office/drawing/2014/main" id="{D7FC96BD-A748-4C04-9E2A-F4C8F84A3092}"/>
              </a:ext>
            </a:extLst>
          </p:cNvPr>
          <p:cNvPicPr>
            <a:picLocks noGrp="1"/>
          </p:cNvPicPr>
          <p:nvPr>
            <p:ph idx="1"/>
          </p:nvPr>
        </p:nvPicPr>
        <p:blipFill>
          <a:blip r:embed="rId2"/>
          <a:stretch>
            <a:fillRect/>
          </a:stretch>
        </p:blipFill>
        <p:spPr>
          <a:xfrm>
            <a:off x="1777042" y="2161381"/>
            <a:ext cx="7717795" cy="4087019"/>
          </a:xfrm>
          <a:prstGeom prst="rect">
            <a:avLst/>
          </a:prstGeom>
        </p:spPr>
      </p:pic>
    </p:spTree>
    <p:extLst>
      <p:ext uri="{BB962C8B-B14F-4D97-AF65-F5344CB8AC3E}">
        <p14:creationId xmlns:p14="http://schemas.microsoft.com/office/powerpoint/2010/main" val="24441971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A3C299-3F60-4236-A9BF-A94AC438F574}"/>
              </a:ext>
            </a:extLst>
          </p:cNvPr>
          <p:cNvSpPr>
            <a:spLocks noGrp="1"/>
          </p:cNvSpPr>
          <p:nvPr>
            <p:ph type="title"/>
          </p:nvPr>
        </p:nvSpPr>
        <p:spPr/>
        <p:txBody>
          <a:bodyPr/>
          <a:lstStyle/>
          <a:p>
            <a:r>
              <a:rPr lang="zh-CN" altLang="en-US" dirty="0"/>
              <a:t>管理员信息（用户名、密码）</a:t>
            </a:r>
          </a:p>
        </p:txBody>
      </p:sp>
      <p:pic>
        <p:nvPicPr>
          <p:cNvPr id="4" name="内容占位符 3">
            <a:extLst>
              <a:ext uri="{FF2B5EF4-FFF2-40B4-BE49-F238E27FC236}">
                <a16:creationId xmlns:a16="http://schemas.microsoft.com/office/drawing/2014/main" id="{9F8F501C-6387-40F9-8536-0BAB076B65DF}"/>
              </a:ext>
            </a:extLst>
          </p:cNvPr>
          <p:cNvPicPr>
            <a:picLocks noGrp="1" noChangeAspect="1"/>
          </p:cNvPicPr>
          <p:nvPr>
            <p:ph idx="1"/>
          </p:nvPr>
        </p:nvPicPr>
        <p:blipFill>
          <a:blip r:embed="rId2"/>
          <a:stretch>
            <a:fillRect/>
          </a:stretch>
        </p:blipFill>
        <p:spPr>
          <a:xfrm>
            <a:off x="2622430" y="2065867"/>
            <a:ext cx="6009117" cy="4179229"/>
          </a:xfrm>
          <a:prstGeom prst="rect">
            <a:avLst/>
          </a:prstGeom>
        </p:spPr>
      </p:pic>
    </p:spTree>
    <p:extLst>
      <p:ext uri="{BB962C8B-B14F-4D97-AF65-F5344CB8AC3E}">
        <p14:creationId xmlns:p14="http://schemas.microsoft.com/office/powerpoint/2010/main" val="30100861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B48A7C-3ABD-444C-ACC3-2D5D1D1A23D8}"/>
              </a:ext>
            </a:extLst>
          </p:cNvPr>
          <p:cNvSpPr>
            <a:spLocks noGrp="1"/>
          </p:cNvSpPr>
          <p:nvPr>
            <p:ph type="title"/>
          </p:nvPr>
        </p:nvSpPr>
        <p:spPr/>
        <p:txBody>
          <a:bodyPr/>
          <a:lstStyle/>
          <a:p>
            <a:r>
              <a:rPr lang="en-US" altLang="zh-CN" dirty="0"/>
              <a:t>3.1.2</a:t>
            </a:r>
            <a:r>
              <a:rPr lang="zh-CN" altLang="en-US" dirty="0"/>
              <a:t>整体</a:t>
            </a:r>
            <a:r>
              <a:rPr lang="en-US" altLang="zh-CN" dirty="0"/>
              <a:t>E-R</a:t>
            </a:r>
            <a:r>
              <a:rPr lang="zh-CN" altLang="en-US" dirty="0"/>
              <a:t>图</a:t>
            </a:r>
          </a:p>
        </p:txBody>
      </p:sp>
      <p:pic>
        <p:nvPicPr>
          <p:cNvPr id="4" name="内容占位符 3" descr="未命名文件 (8)">
            <a:extLst>
              <a:ext uri="{FF2B5EF4-FFF2-40B4-BE49-F238E27FC236}">
                <a16:creationId xmlns:a16="http://schemas.microsoft.com/office/drawing/2014/main" id="{03470DA8-45A8-44B8-A629-74715117347F}"/>
              </a:ext>
            </a:extLst>
          </p:cNvPr>
          <p:cNvPicPr>
            <a:picLocks noGrp="1"/>
          </p:cNvPicPr>
          <p:nvPr>
            <p:ph idx="1"/>
          </p:nvPr>
        </p:nvPicPr>
        <p:blipFill>
          <a:blip r:embed="rId2"/>
          <a:stretch>
            <a:fillRect/>
          </a:stretch>
        </p:blipFill>
        <p:spPr>
          <a:xfrm>
            <a:off x="2516245" y="1992703"/>
            <a:ext cx="6470535" cy="4466296"/>
          </a:xfrm>
          <a:prstGeom prst="rect">
            <a:avLst/>
          </a:prstGeom>
        </p:spPr>
      </p:pic>
    </p:spTree>
    <p:extLst>
      <p:ext uri="{BB962C8B-B14F-4D97-AF65-F5344CB8AC3E}">
        <p14:creationId xmlns:p14="http://schemas.microsoft.com/office/powerpoint/2010/main" val="14063280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F02BFC-F9BC-44AA-AA03-A8E357514625}"/>
              </a:ext>
            </a:extLst>
          </p:cNvPr>
          <p:cNvSpPr>
            <a:spLocks noGrp="1"/>
          </p:cNvSpPr>
          <p:nvPr>
            <p:ph type="title"/>
          </p:nvPr>
        </p:nvSpPr>
        <p:spPr/>
        <p:txBody>
          <a:bodyPr/>
          <a:lstStyle/>
          <a:p>
            <a:r>
              <a:rPr lang="en-US" altLang="zh-CN" dirty="0"/>
              <a:t>3.2</a:t>
            </a:r>
            <a:r>
              <a:rPr lang="zh-CN" altLang="en-US" dirty="0"/>
              <a:t>逻辑结构设计</a:t>
            </a:r>
          </a:p>
        </p:txBody>
      </p:sp>
      <p:sp>
        <p:nvSpPr>
          <p:cNvPr id="3" name="内容占位符 2">
            <a:extLst>
              <a:ext uri="{FF2B5EF4-FFF2-40B4-BE49-F238E27FC236}">
                <a16:creationId xmlns:a16="http://schemas.microsoft.com/office/drawing/2014/main" id="{07A3F463-E502-4BE1-A890-4F3D31D31226}"/>
              </a:ext>
            </a:extLst>
          </p:cNvPr>
          <p:cNvSpPr>
            <a:spLocks noGrp="1"/>
          </p:cNvSpPr>
          <p:nvPr>
            <p:ph idx="1"/>
          </p:nvPr>
        </p:nvSpPr>
        <p:spPr/>
        <p:txBody>
          <a:bodyPr/>
          <a:lstStyle/>
          <a:p>
            <a:r>
              <a:rPr lang="zh-CN" altLang="en-US" dirty="0"/>
              <a:t>表结构设计设计图</a:t>
            </a:r>
          </a:p>
        </p:txBody>
      </p:sp>
      <p:pic>
        <p:nvPicPr>
          <p:cNvPr id="4" name="图片 3" descr="mmexport1620490284917">
            <a:extLst>
              <a:ext uri="{FF2B5EF4-FFF2-40B4-BE49-F238E27FC236}">
                <a16:creationId xmlns:a16="http://schemas.microsoft.com/office/drawing/2014/main" id="{A2183156-679F-4234-A742-70C4676E55DE}"/>
              </a:ext>
            </a:extLst>
          </p:cNvPr>
          <p:cNvPicPr/>
          <p:nvPr/>
        </p:nvPicPr>
        <p:blipFill>
          <a:blip r:embed="rId2"/>
          <a:srcRect l="2204"/>
          <a:stretch>
            <a:fillRect/>
          </a:stretch>
        </p:blipFill>
        <p:spPr>
          <a:xfrm>
            <a:off x="3393757" y="2099627"/>
            <a:ext cx="7648054" cy="3887105"/>
          </a:xfrm>
          <a:prstGeom prst="rect">
            <a:avLst/>
          </a:prstGeom>
        </p:spPr>
      </p:pic>
    </p:spTree>
    <p:extLst>
      <p:ext uri="{BB962C8B-B14F-4D97-AF65-F5344CB8AC3E}">
        <p14:creationId xmlns:p14="http://schemas.microsoft.com/office/powerpoint/2010/main" val="9809525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ECAD77-E32A-4347-BFD6-8D0170ABE05D}"/>
              </a:ext>
            </a:extLst>
          </p:cNvPr>
          <p:cNvSpPr>
            <a:spLocks noGrp="1"/>
          </p:cNvSpPr>
          <p:nvPr>
            <p:ph type="title"/>
          </p:nvPr>
        </p:nvSpPr>
        <p:spPr/>
        <p:txBody>
          <a:bodyPr/>
          <a:lstStyle/>
          <a:p>
            <a:r>
              <a:rPr lang="zh-CN" altLang="en-US" dirty="0"/>
              <a:t>运用设计</a:t>
            </a:r>
          </a:p>
        </p:txBody>
      </p:sp>
      <p:sp>
        <p:nvSpPr>
          <p:cNvPr id="3" name="内容占位符 2">
            <a:extLst>
              <a:ext uri="{FF2B5EF4-FFF2-40B4-BE49-F238E27FC236}">
                <a16:creationId xmlns:a16="http://schemas.microsoft.com/office/drawing/2014/main" id="{463B7BD5-D12A-4B77-99C2-5265ADAE127F}"/>
              </a:ext>
            </a:extLst>
          </p:cNvPr>
          <p:cNvSpPr>
            <a:spLocks noGrp="1"/>
          </p:cNvSpPr>
          <p:nvPr>
            <p:ph idx="1"/>
          </p:nvPr>
        </p:nvSpPr>
        <p:spPr/>
        <p:txBody>
          <a:bodyPr/>
          <a:lstStyle/>
          <a:p>
            <a:r>
              <a:rPr lang="en-US" altLang="zh-CN" dirty="0"/>
              <a:t>4.1 </a:t>
            </a:r>
            <a:r>
              <a:rPr lang="zh-CN" altLang="en-US" dirty="0"/>
              <a:t>字典说明</a:t>
            </a:r>
          </a:p>
          <a:p>
            <a:r>
              <a:rPr lang="en-US" altLang="zh-CN" dirty="0"/>
              <a:t>4.1.1 </a:t>
            </a:r>
            <a:r>
              <a:rPr lang="zh-CN" altLang="en-US" dirty="0"/>
              <a:t>用户表</a:t>
            </a:r>
          </a:p>
          <a:p>
            <a:r>
              <a:rPr lang="zh-CN" altLang="en-US" dirty="0"/>
              <a:t>存储所有用户的一些基本信息，</a:t>
            </a:r>
            <a:endParaRPr lang="en-US" altLang="zh-CN" dirty="0"/>
          </a:p>
          <a:p>
            <a:r>
              <a:rPr lang="zh-CN" altLang="en-US" dirty="0"/>
              <a:t>必须包括用户名</a:t>
            </a:r>
            <a:endParaRPr lang="en-US" altLang="zh-CN" dirty="0"/>
          </a:p>
          <a:p>
            <a:r>
              <a:rPr lang="zh-CN" altLang="en-US" dirty="0"/>
              <a:t>密码、</a:t>
            </a:r>
            <a:r>
              <a:rPr lang="en-US" altLang="zh-CN" dirty="0"/>
              <a:t>ID</a:t>
            </a:r>
            <a:r>
              <a:rPr lang="zh-CN" altLang="en-US" dirty="0"/>
              <a:t>、标识，</a:t>
            </a:r>
            <a:endParaRPr lang="en-US" altLang="zh-CN" dirty="0"/>
          </a:p>
          <a:p>
            <a:r>
              <a:rPr lang="zh-CN" altLang="en-US" dirty="0"/>
              <a:t>还可以包含一些其他信息</a:t>
            </a:r>
          </a:p>
          <a:p>
            <a:endParaRPr lang="zh-CN" altLang="en-US" dirty="0"/>
          </a:p>
        </p:txBody>
      </p:sp>
      <p:pic>
        <p:nvPicPr>
          <p:cNvPr id="5" name="图片 4">
            <a:extLst>
              <a:ext uri="{FF2B5EF4-FFF2-40B4-BE49-F238E27FC236}">
                <a16:creationId xmlns:a16="http://schemas.microsoft.com/office/drawing/2014/main" id="{94E01637-4499-4CB8-AF5D-F585CF9C6498}"/>
              </a:ext>
            </a:extLst>
          </p:cNvPr>
          <p:cNvPicPr>
            <a:picLocks noChangeAspect="1"/>
          </p:cNvPicPr>
          <p:nvPr/>
        </p:nvPicPr>
        <p:blipFill>
          <a:blip r:embed="rId2"/>
          <a:stretch>
            <a:fillRect/>
          </a:stretch>
        </p:blipFill>
        <p:spPr>
          <a:xfrm>
            <a:off x="4709395" y="1589492"/>
            <a:ext cx="6989018" cy="3649133"/>
          </a:xfrm>
          <a:prstGeom prst="rect">
            <a:avLst/>
          </a:prstGeom>
        </p:spPr>
      </p:pic>
    </p:spTree>
    <p:extLst>
      <p:ext uri="{BB962C8B-B14F-4D97-AF65-F5344CB8AC3E}">
        <p14:creationId xmlns:p14="http://schemas.microsoft.com/office/powerpoint/2010/main" val="4052377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B5C2EA-A382-47F7-BE50-D5CC4DEAD421}"/>
              </a:ext>
            </a:extLst>
          </p:cNvPr>
          <p:cNvSpPr>
            <a:spLocks noGrp="1"/>
          </p:cNvSpPr>
          <p:nvPr>
            <p:ph type="title"/>
          </p:nvPr>
        </p:nvSpPr>
        <p:spPr/>
        <p:txBody>
          <a:bodyPr/>
          <a:lstStyle/>
          <a:p>
            <a:r>
              <a:rPr lang="zh-CN" altLang="en-US" dirty="0"/>
              <a:t>项目背景</a:t>
            </a:r>
          </a:p>
        </p:txBody>
      </p:sp>
      <p:sp>
        <p:nvSpPr>
          <p:cNvPr id="3" name="内容占位符 2">
            <a:extLst>
              <a:ext uri="{FF2B5EF4-FFF2-40B4-BE49-F238E27FC236}">
                <a16:creationId xmlns:a16="http://schemas.microsoft.com/office/drawing/2014/main" id="{DBF1722B-08DB-4FD8-A445-16E42A6CE535}"/>
              </a:ext>
            </a:extLst>
          </p:cNvPr>
          <p:cNvSpPr>
            <a:spLocks noGrp="1"/>
          </p:cNvSpPr>
          <p:nvPr>
            <p:ph idx="1"/>
          </p:nvPr>
        </p:nvSpPr>
        <p:spPr/>
        <p:txBody>
          <a:bodyPr/>
          <a:lstStyle/>
          <a:p>
            <a:pPr marR="78740" indent="348615" algn="just">
              <a:lnSpc>
                <a:spcPct val="170000"/>
              </a:lnSpc>
              <a:spcAft>
                <a:spcPts val="800"/>
              </a:spcAft>
            </a:pPr>
            <a:r>
              <a:rPr lang="zh-CN" altLang="zh-CN" sz="2000" kern="100" dirty="0">
                <a:effectLst/>
                <a:latin typeface="Microsoft JhengHei" panose="020B0604030504040204" pitchFamily="34" charset="-120"/>
                <a:ea typeface="Microsoft JhengHei" panose="020B0604030504040204" pitchFamily="34" charset="-120"/>
                <a:cs typeface="宋体" panose="02010600030101010101" pitchFamily="2" charset="-122"/>
              </a:rPr>
              <a:t>小程序名称：至诚图书馆 </a:t>
            </a:r>
            <a:endParaRPr lang="zh-CN" altLang="zh-CN" sz="2000" kern="100" dirty="0">
              <a:effectLst/>
              <a:latin typeface="Microsoft JhengHei" panose="020B0604030504040204" pitchFamily="34" charset="-120"/>
              <a:ea typeface="Microsoft JhengHei" panose="020B0604030504040204" pitchFamily="34" charset="-120"/>
            </a:endParaRPr>
          </a:p>
          <a:p>
            <a:pPr marR="78740" indent="348615" algn="just">
              <a:lnSpc>
                <a:spcPct val="170000"/>
              </a:lnSpc>
              <a:spcAft>
                <a:spcPts val="800"/>
              </a:spcAft>
            </a:pPr>
            <a:r>
              <a:rPr lang="zh-CN" altLang="zh-CN" sz="2000" kern="100" dirty="0">
                <a:effectLst/>
                <a:latin typeface="Microsoft JhengHei" panose="020B0604030504040204" pitchFamily="34" charset="-120"/>
                <a:ea typeface="Microsoft JhengHei" panose="020B0604030504040204" pitchFamily="34" charset="-120"/>
                <a:cs typeface="宋体" panose="02010600030101010101" pitchFamily="2" charset="-122"/>
              </a:rPr>
              <a:t>开发者：福州大学至诚学院 </a:t>
            </a:r>
            <a:r>
              <a:rPr lang="en-US" altLang="zh-CN" sz="2000" kern="100" dirty="0">
                <a:effectLst/>
                <a:latin typeface="Microsoft JhengHei" panose="020B0604030504040204" pitchFamily="34" charset="-120"/>
                <a:ea typeface="Microsoft JhengHei" panose="020B0604030504040204" pitchFamily="34" charset="-120"/>
                <a:cs typeface="宋体" panose="02010600030101010101" pitchFamily="2" charset="-122"/>
              </a:rPr>
              <a:t>2018</a:t>
            </a:r>
            <a:r>
              <a:rPr lang="zh-CN" altLang="zh-CN" sz="2000" kern="100" dirty="0">
                <a:effectLst/>
                <a:latin typeface="Microsoft JhengHei" panose="020B0604030504040204" pitchFamily="34" charset="-120"/>
                <a:ea typeface="Microsoft JhengHei" panose="020B0604030504040204" pitchFamily="34" charset="-120"/>
                <a:cs typeface="宋体" panose="02010600030101010101" pitchFamily="2" charset="-122"/>
              </a:rPr>
              <a:t>级软件工程综合实践课程团队</a:t>
            </a:r>
            <a:r>
              <a:rPr lang="en-US" altLang="zh-CN" sz="2000" kern="100" dirty="0">
                <a:effectLst/>
                <a:latin typeface="Microsoft JhengHei" panose="020B0604030504040204" pitchFamily="34" charset="-120"/>
                <a:ea typeface="Microsoft JhengHei" panose="020B0604030504040204" pitchFamily="34" charset="-120"/>
                <a:cs typeface="宋体" panose="02010600030101010101" pitchFamily="2" charset="-122"/>
              </a:rPr>
              <a:t>--22 </a:t>
            </a:r>
            <a:endParaRPr lang="zh-CN" altLang="zh-CN" sz="2000" kern="100" dirty="0">
              <a:effectLst/>
              <a:latin typeface="Microsoft JhengHei" panose="020B0604030504040204" pitchFamily="34" charset="-120"/>
              <a:ea typeface="Microsoft JhengHei" panose="020B0604030504040204" pitchFamily="34" charset="-120"/>
            </a:endParaRPr>
          </a:p>
          <a:p>
            <a:pPr marR="78740" indent="348615" algn="just">
              <a:lnSpc>
                <a:spcPct val="170000"/>
              </a:lnSpc>
              <a:spcAft>
                <a:spcPts val="800"/>
              </a:spcAft>
            </a:pPr>
            <a:r>
              <a:rPr lang="zh-CN" altLang="zh-CN" sz="2000" kern="100" dirty="0">
                <a:effectLst/>
                <a:latin typeface="Microsoft JhengHei" panose="020B0604030504040204" pitchFamily="34" charset="-120"/>
                <a:ea typeface="Microsoft JhengHei" panose="020B0604030504040204" pitchFamily="34" charset="-120"/>
                <a:cs typeface="宋体" panose="02010600030101010101" pitchFamily="2" charset="-122"/>
              </a:rPr>
              <a:t>本项目经过了用户需求问卷调研，并深入分析用户需求以及现有产品痛点，得出图书馆拥有有大量的图书及座位资源，但随着时代的变化，单纯的线下图书馆不足以满足同学们变化的需求，通过小程序高效，快捷地帮助图书馆管理数据信息，有效开展工作。</a:t>
            </a:r>
            <a:endParaRPr lang="zh-CN" altLang="zh-CN" sz="2000" kern="100" dirty="0">
              <a:effectLst/>
              <a:latin typeface="Microsoft JhengHei" panose="020B0604030504040204" pitchFamily="34" charset="-120"/>
              <a:ea typeface="Microsoft JhengHei" panose="020B0604030504040204" pitchFamily="34" charset="-120"/>
            </a:endParaRPr>
          </a:p>
          <a:p>
            <a:endParaRPr lang="zh-CN" altLang="en-US" dirty="0"/>
          </a:p>
        </p:txBody>
      </p:sp>
    </p:spTree>
    <p:extLst>
      <p:ext uri="{BB962C8B-B14F-4D97-AF65-F5344CB8AC3E}">
        <p14:creationId xmlns:p14="http://schemas.microsoft.com/office/powerpoint/2010/main" val="22787571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999264-F204-4FD3-BE6B-FF59CB1FAF7B}"/>
              </a:ext>
            </a:extLst>
          </p:cNvPr>
          <p:cNvSpPr>
            <a:spLocks noGrp="1"/>
          </p:cNvSpPr>
          <p:nvPr>
            <p:ph type="title"/>
          </p:nvPr>
        </p:nvSpPr>
        <p:spPr/>
        <p:txBody>
          <a:bodyPr>
            <a:normAutofit fontScale="90000"/>
          </a:bodyPr>
          <a:lstStyle/>
          <a:p>
            <a:r>
              <a:rPr lang="en-US" altLang="zh-CN" dirty="0"/>
              <a:t>4.1.2 </a:t>
            </a:r>
            <a:r>
              <a:rPr lang="zh-CN" altLang="en-US" dirty="0"/>
              <a:t>管理表</a:t>
            </a:r>
            <a:br>
              <a:rPr lang="zh-CN" altLang="en-US" dirty="0"/>
            </a:br>
            <a:r>
              <a:rPr lang="zh-CN" altLang="en-US" dirty="0"/>
              <a:t>与类型表结合，对用户拥有的权限进行限制区分。</a:t>
            </a:r>
            <a:br>
              <a:rPr lang="zh-CN" altLang="en-US" dirty="0"/>
            </a:br>
            <a:endParaRPr lang="zh-CN" altLang="en-US" dirty="0"/>
          </a:p>
        </p:txBody>
      </p:sp>
      <p:pic>
        <p:nvPicPr>
          <p:cNvPr id="5" name="内容占位符 4">
            <a:extLst>
              <a:ext uri="{FF2B5EF4-FFF2-40B4-BE49-F238E27FC236}">
                <a16:creationId xmlns:a16="http://schemas.microsoft.com/office/drawing/2014/main" id="{8BA2990E-C3D6-416F-B8A4-4640F7E69006}"/>
              </a:ext>
            </a:extLst>
          </p:cNvPr>
          <p:cNvPicPr>
            <a:picLocks noGrp="1" noChangeAspect="1"/>
          </p:cNvPicPr>
          <p:nvPr>
            <p:ph idx="1"/>
          </p:nvPr>
        </p:nvPicPr>
        <p:blipFill>
          <a:blip r:embed="rId2"/>
          <a:stretch>
            <a:fillRect/>
          </a:stretch>
        </p:blipFill>
        <p:spPr>
          <a:xfrm>
            <a:off x="2235058" y="2359165"/>
            <a:ext cx="7721883" cy="3030860"/>
          </a:xfrm>
        </p:spPr>
      </p:pic>
    </p:spTree>
    <p:extLst>
      <p:ext uri="{BB962C8B-B14F-4D97-AF65-F5344CB8AC3E}">
        <p14:creationId xmlns:p14="http://schemas.microsoft.com/office/powerpoint/2010/main" val="519865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B1A01E-B11E-4E4D-932C-E0C0EE717D73}"/>
              </a:ext>
            </a:extLst>
          </p:cNvPr>
          <p:cNvSpPr>
            <a:spLocks noGrp="1"/>
          </p:cNvSpPr>
          <p:nvPr>
            <p:ph type="title"/>
          </p:nvPr>
        </p:nvSpPr>
        <p:spPr/>
        <p:txBody>
          <a:bodyPr>
            <a:normAutofit fontScale="90000"/>
          </a:bodyPr>
          <a:lstStyle/>
          <a:p>
            <a:r>
              <a:rPr lang="en-US" altLang="zh-CN" dirty="0"/>
              <a:t>4.1.3 </a:t>
            </a:r>
            <a:r>
              <a:rPr lang="zh-CN" altLang="en-US" dirty="0"/>
              <a:t>年度书单</a:t>
            </a:r>
            <a:br>
              <a:rPr lang="zh-CN" altLang="en-US" dirty="0"/>
            </a:br>
            <a:r>
              <a:rPr lang="zh-CN" altLang="en-US" dirty="0"/>
              <a:t>用户的年度书单</a:t>
            </a:r>
            <a:br>
              <a:rPr lang="zh-CN" altLang="en-US" dirty="0"/>
            </a:br>
            <a:endParaRPr lang="zh-CN" altLang="en-US" dirty="0"/>
          </a:p>
        </p:txBody>
      </p:sp>
      <p:pic>
        <p:nvPicPr>
          <p:cNvPr id="5" name="内容占位符 4">
            <a:extLst>
              <a:ext uri="{FF2B5EF4-FFF2-40B4-BE49-F238E27FC236}">
                <a16:creationId xmlns:a16="http://schemas.microsoft.com/office/drawing/2014/main" id="{FC7E7FD3-3E77-4EDD-8A29-D37B82CF4EC7}"/>
              </a:ext>
            </a:extLst>
          </p:cNvPr>
          <p:cNvPicPr>
            <a:picLocks noGrp="1" noChangeAspect="1"/>
          </p:cNvPicPr>
          <p:nvPr>
            <p:ph idx="1"/>
          </p:nvPr>
        </p:nvPicPr>
        <p:blipFill>
          <a:blip r:embed="rId2"/>
          <a:stretch>
            <a:fillRect/>
          </a:stretch>
        </p:blipFill>
        <p:spPr>
          <a:xfrm>
            <a:off x="2138171" y="2130726"/>
            <a:ext cx="7915657" cy="3344520"/>
          </a:xfrm>
        </p:spPr>
      </p:pic>
    </p:spTree>
    <p:extLst>
      <p:ext uri="{BB962C8B-B14F-4D97-AF65-F5344CB8AC3E}">
        <p14:creationId xmlns:p14="http://schemas.microsoft.com/office/powerpoint/2010/main" val="153381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B9DFCD-4E75-4280-8B4C-B78C017E1B03}"/>
              </a:ext>
            </a:extLst>
          </p:cNvPr>
          <p:cNvSpPr>
            <a:spLocks noGrp="1"/>
          </p:cNvSpPr>
          <p:nvPr>
            <p:ph type="title"/>
          </p:nvPr>
        </p:nvSpPr>
        <p:spPr/>
        <p:txBody>
          <a:bodyPr/>
          <a:lstStyle/>
          <a:p>
            <a:r>
              <a:rPr lang="en-US" altLang="zh-CN" dirty="0"/>
              <a:t>4.2. </a:t>
            </a:r>
            <a:r>
              <a:rPr lang="zh-CN" altLang="en-US" dirty="0"/>
              <a:t>安全保密设计</a:t>
            </a:r>
          </a:p>
        </p:txBody>
      </p:sp>
      <p:sp>
        <p:nvSpPr>
          <p:cNvPr id="3" name="内容占位符 2">
            <a:extLst>
              <a:ext uri="{FF2B5EF4-FFF2-40B4-BE49-F238E27FC236}">
                <a16:creationId xmlns:a16="http://schemas.microsoft.com/office/drawing/2014/main" id="{135AF4A3-410C-42C9-9BC0-4CAA98C3A859}"/>
              </a:ext>
            </a:extLst>
          </p:cNvPr>
          <p:cNvSpPr>
            <a:spLocks noGrp="1"/>
          </p:cNvSpPr>
          <p:nvPr>
            <p:ph idx="1"/>
          </p:nvPr>
        </p:nvSpPr>
        <p:spPr/>
        <p:txBody>
          <a:bodyPr/>
          <a:lstStyle/>
          <a:p>
            <a:r>
              <a:rPr lang="zh-CN" altLang="en-US" sz="2000" b="1" dirty="0"/>
              <a:t>数据库作为管理系统的基础，通常保存着重要的用户信息和文</a:t>
            </a:r>
          </a:p>
          <a:p>
            <a:r>
              <a:rPr lang="zh-CN" altLang="en-US" sz="2000" b="1" dirty="0"/>
              <a:t>件信息。由于涉及到用户信息和 文件存储信息，数据的安全性和完整性显得尤为重要。系统中的数据一旦丢失，将需要很长时间 进行恢复，有时甚至使信息系统不得不从系统初始化阶段重新开始运行。每天进行数据备份是保 障系统安全的重要手段。数据备份需要严格按照事先制定的备份与故障恢复策略进行，并落实备份登记和检查措施。另外，系统设置用户的标识以鉴定是否是合法用户，并要求合法用户设置其 密码，保证用户身份不被盗用；系统对不同的数据设置不同的访问级别，限制访问用户可处理的 数据内容；系统对不同用户设置不同的权限，区分不同的用户，如区分学生、教师和管理员。具体的系统配置应当根据系统实际运行情况做进一步调整。</a:t>
            </a:r>
          </a:p>
          <a:p>
            <a:endParaRPr lang="zh-CN" altLang="en-US" dirty="0"/>
          </a:p>
        </p:txBody>
      </p:sp>
    </p:spTree>
    <p:extLst>
      <p:ext uri="{BB962C8B-B14F-4D97-AF65-F5344CB8AC3E}">
        <p14:creationId xmlns:p14="http://schemas.microsoft.com/office/powerpoint/2010/main" val="19252725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光点">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标题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rtlCol="0">
            <a:normAutofit/>
          </a:bodyPr>
          <a:lstStyle/>
          <a:p>
            <a:pPr rtl="0"/>
            <a:r>
              <a:rPr lang="zh-CN" altLang="en-US">
                <a:latin typeface="Microsoft YaHei UI" panose="020B0503020204020204" pitchFamily="34" charset="-122"/>
                <a:ea typeface="Microsoft YaHei UI" panose="020B0503020204020204" pitchFamily="34" charset="-122"/>
              </a:rPr>
              <a:t>谢谢！</a:t>
            </a:r>
          </a:p>
        </p:txBody>
      </p:sp>
    </p:spTree>
    <p:extLst>
      <p:ext uri="{BB962C8B-B14F-4D97-AF65-F5344CB8AC3E}">
        <p14:creationId xmlns:p14="http://schemas.microsoft.com/office/powerpoint/2010/main" val="2939930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2B36B3-AB6E-4B7E-A01B-29850DFD5603}"/>
              </a:ext>
            </a:extLst>
          </p:cNvPr>
          <p:cNvSpPr>
            <a:spLocks noGrp="1"/>
          </p:cNvSpPr>
          <p:nvPr>
            <p:ph type="title"/>
          </p:nvPr>
        </p:nvSpPr>
        <p:spPr/>
        <p:txBody>
          <a:bodyPr/>
          <a:lstStyle/>
          <a:p>
            <a:r>
              <a:rPr lang="zh-CN" altLang="en-US" dirty="0"/>
              <a:t>参考资料</a:t>
            </a:r>
          </a:p>
        </p:txBody>
      </p:sp>
      <p:sp>
        <p:nvSpPr>
          <p:cNvPr id="3" name="内容占位符 2">
            <a:extLst>
              <a:ext uri="{FF2B5EF4-FFF2-40B4-BE49-F238E27FC236}">
                <a16:creationId xmlns:a16="http://schemas.microsoft.com/office/drawing/2014/main" id="{7A8BA71B-CEAF-4365-8459-C388D6BC0BE7}"/>
              </a:ext>
            </a:extLst>
          </p:cNvPr>
          <p:cNvSpPr>
            <a:spLocks noGrp="1"/>
          </p:cNvSpPr>
          <p:nvPr>
            <p:ph idx="1"/>
          </p:nvPr>
        </p:nvSpPr>
        <p:spPr/>
        <p:txBody>
          <a:bodyPr/>
          <a:lstStyle/>
          <a:p>
            <a:r>
              <a:rPr lang="zh-CN" altLang="zh-CN" sz="2800" b="1" u="none" strike="noStrike" kern="100" dirty="0">
                <a:effectLst/>
                <a:uFill>
                  <a:solidFill>
                    <a:srgbClr val="000000"/>
                  </a:solidFill>
                </a:uFill>
                <a:latin typeface="Microsoft JhengHei" panose="020B0604030504040204" pitchFamily="34" charset="-120"/>
                <a:ea typeface="Microsoft JhengHei" panose="020B0604030504040204" pitchFamily="34" charset="-120"/>
                <a:cs typeface="宋体" panose="02010600030101010101" pitchFamily="2" charset="-122"/>
              </a:rPr>
              <a:t>《系统设计说明书》国家标准格式</a:t>
            </a:r>
            <a:endParaRPr lang="zh-CN" altLang="zh-CN" sz="2800" b="1" u="none" strike="noStrike" kern="100" dirty="0">
              <a:effectLst/>
              <a:uFill>
                <a:solidFill>
                  <a:srgbClr val="000000"/>
                </a:solidFill>
              </a:uFill>
              <a:latin typeface="Microsoft JhengHei" panose="020B0604030504040204" pitchFamily="34" charset="-120"/>
              <a:ea typeface="Microsoft JhengHei" panose="020B0604030504040204" pitchFamily="34" charset="-120"/>
              <a:cs typeface="Wingdings" panose="05000000000000000000" pitchFamily="2" charset="2"/>
            </a:endParaRPr>
          </a:p>
          <a:p>
            <a:endParaRPr lang="zh-CN" altLang="en-US" dirty="0"/>
          </a:p>
        </p:txBody>
      </p:sp>
    </p:spTree>
    <p:extLst>
      <p:ext uri="{BB962C8B-B14F-4D97-AF65-F5344CB8AC3E}">
        <p14:creationId xmlns:p14="http://schemas.microsoft.com/office/powerpoint/2010/main" val="1402284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4AF740-5A61-46BA-AAD5-DD4813618A30}"/>
              </a:ext>
            </a:extLst>
          </p:cNvPr>
          <p:cNvSpPr>
            <a:spLocks noGrp="1"/>
          </p:cNvSpPr>
          <p:nvPr>
            <p:ph type="title"/>
          </p:nvPr>
        </p:nvSpPr>
        <p:spPr/>
        <p:txBody>
          <a:bodyPr/>
          <a:lstStyle/>
          <a:p>
            <a:r>
              <a:rPr lang="zh-CN" altLang="en-US" dirty="0"/>
              <a:t>二</a:t>
            </a:r>
            <a:r>
              <a:rPr lang="en-US" altLang="zh-CN" dirty="0"/>
              <a:t>.</a:t>
            </a:r>
            <a:r>
              <a:rPr lang="zh-CN" altLang="en-US" dirty="0"/>
              <a:t>总体设计</a:t>
            </a:r>
          </a:p>
        </p:txBody>
      </p:sp>
      <p:sp>
        <p:nvSpPr>
          <p:cNvPr id="3" name="内容占位符 2">
            <a:extLst>
              <a:ext uri="{FF2B5EF4-FFF2-40B4-BE49-F238E27FC236}">
                <a16:creationId xmlns:a16="http://schemas.microsoft.com/office/drawing/2014/main" id="{246DE9E2-5675-4D2F-9856-6C2174EC7661}"/>
              </a:ext>
            </a:extLst>
          </p:cNvPr>
          <p:cNvSpPr>
            <a:spLocks noGrp="1"/>
          </p:cNvSpPr>
          <p:nvPr>
            <p:ph idx="1"/>
          </p:nvPr>
        </p:nvSpPr>
        <p:spPr/>
        <p:txBody>
          <a:bodyPr>
            <a:normAutofit/>
          </a:bodyPr>
          <a:lstStyle/>
          <a:p>
            <a:pPr marL="342900" marR="78740" lvl="0" indent="-342900" algn="just">
              <a:lnSpc>
                <a:spcPct val="170000"/>
              </a:lnSpc>
              <a:spcAft>
                <a:spcPts val="800"/>
              </a:spcAft>
              <a:buFont typeface="Wingdings" panose="05000000000000000000" pitchFamily="2" charset="2"/>
              <a:buChar char=""/>
            </a:pPr>
            <a:r>
              <a:rPr lang="zh-CN" altLang="zh-CN" sz="2000" kern="100" dirty="0">
                <a:effectLst/>
                <a:latin typeface="Microsoft JhengHei" panose="020B0604030504040204" pitchFamily="34" charset="-120"/>
                <a:ea typeface="Microsoft JhengHei" panose="020B0604030504040204" pitchFamily="34" charset="-120"/>
                <a:cs typeface="宋体" panose="02010600030101010101" pitchFamily="2" charset="-122"/>
              </a:rPr>
              <a:t>功能概述：该产品具有用户登录功能，修改密码功能，年度阅读报告，图书馆人数显示。</a:t>
            </a:r>
            <a:endParaRPr lang="zh-CN" altLang="zh-CN" sz="2000" kern="100" dirty="0">
              <a:effectLst/>
              <a:latin typeface="Microsoft JhengHei" panose="020B0604030504040204" pitchFamily="34" charset="-120"/>
              <a:ea typeface="Microsoft JhengHei" panose="020B0604030504040204" pitchFamily="34" charset="-120"/>
            </a:endParaRPr>
          </a:p>
          <a:p>
            <a:pPr marL="342900" marR="78740" lvl="0" indent="-342900" algn="just">
              <a:lnSpc>
                <a:spcPct val="170000"/>
              </a:lnSpc>
              <a:spcAft>
                <a:spcPts val="800"/>
              </a:spcAft>
              <a:buFont typeface="Wingdings" panose="05000000000000000000" pitchFamily="2" charset="2"/>
              <a:buChar char=""/>
            </a:pPr>
            <a:r>
              <a:rPr lang="zh-CN" altLang="zh-CN" sz="2000" kern="100" dirty="0">
                <a:effectLst/>
                <a:latin typeface="Microsoft JhengHei" panose="020B0604030504040204" pitchFamily="34" charset="-120"/>
                <a:ea typeface="Microsoft JhengHei" panose="020B0604030504040204" pitchFamily="34" charset="-120"/>
                <a:cs typeface="宋体" panose="02010600030101010101" pitchFamily="2" charset="-122"/>
              </a:rPr>
              <a:t>功能模块层次设计：该产品分为用户以及管理者层次。用户主要的使用功能有登录功能，修改密码功能，年度阅读报告以及图书馆人数显示等等。而产品管理者主要工作是维护产品的正常运行。</a:t>
            </a:r>
            <a:endParaRPr lang="zh-CN" altLang="zh-CN" sz="2000" kern="100" dirty="0">
              <a:effectLst/>
              <a:latin typeface="Microsoft JhengHei" panose="020B0604030504040204" pitchFamily="34" charset="-120"/>
              <a:ea typeface="Microsoft JhengHei" panose="020B0604030504040204" pitchFamily="34" charset="-120"/>
            </a:endParaRPr>
          </a:p>
          <a:p>
            <a:r>
              <a:rPr lang="zh-CN" altLang="zh-CN" sz="2000" kern="100" dirty="0">
                <a:effectLst/>
                <a:latin typeface="Microsoft JhengHei" panose="020B0604030504040204" pitchFamily="34" charset="-120"/>
                <a:ea typeface="Microsoft JhengHei" panose="020B0604030504040204" pitchFamily="34" charset="-120"/>
                <a:cs typeface="宋体" panose="02010600030101010101" pitchFamily="2" charset="-122"/>
              </a:rPr>
              <a:t>根据系统需求分析对系统进行整体的木块设计，设计出体测档案程序的总体功能模块结构图。</a:t>
            </a:r>
            <a:endParaRPr lang="zh-CN" altLang="en-US" sz="20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496827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管理平台功能模块图 (1)">
            <a:extLst>
              <a:ext uri="{FF2B5EF4-FFF2-40B4-BE49-F238E27FC236}">
                <a16:creationId xmlns:a16="http://schemas.microsoft.com/office/drawing/2014/main" id="{93C865C0-27E6-47BE-A9BC-D7BDA63F5FBC}"/>
              </a:ext>
            </a:extLst>
          </p:cNvPr>
          <p:cNvPicPr>
            <a:picLocks noGrp="1"/>
          </p:cNvPicPr>
          <p:nvPr>
            <p:ph idx="1"/>
          </p:nvPr>
        </p:nvPicPr>
        <p:blipFill>
          <a:blip r:embed="rId2"/>
          <a:stretch>
            <a:fillRect/>
          </a:stretch>
        </p:blipFill>
        <p:spPr>
          <a:xfrm>
            <a:off x="1524000" y="638175"/>
            <a:ext cx="9220200" cy="5353050"/>
          </a:xfrm>
          <a:prstGeom prst="rect">
            <a:avLst/>
          </a:prstGeom>
        </p:spPr>
      </p:pic>
      <p:sp>
        <p:nvSpPr>
          <p:cNvPr id="5" name="文本框 4">
            <a:extLst>
              <a:ext uri="{FF2B5EF4-FFF2-40B4-BE49-F238E27FC236}">
                <a16:creationId xmlns:a16="http://schemas.microsoft.com/office/drawing/2014/main" id="{738F267E-22A6-4205-977A-FF59C235C8C1}"/>
              </a:ext>
            </a:extLst>
          </p:cNvPr>
          <p:cNvSpPr txBox="1"/>
          <p:nvPr/>
        </p:nvSpPr>
        <p:spPr>
          <a:xfrm>
            <a:off x="5218173" y="6162675"/>
            <a:ext cx="1488954" cy="400110"/>
          </a:xfrm>
          <a:prstGeom prst="rect">
            <a:avLst/>
          </a:prstGeom>
          <a:noFill/>
        </p:spPr>
        <p:txBody>
          <a:bodyPr wrap="square" rtlCol="0">
            <a:spAutoFit/>
          </a:bodyPr>
          <a:lstStyle/>
          <a:p>
            <a:r>
              <a:rPr lang="en-US" altLang="zh-CN" sz="2000" b="1" dirty="0"/>
              <a:t>UML</a:t>
            </a:r>
            <a:r>
              <a:rPr lang="zh-CN" altLang="en-US" sz="2000" b="1" dirty="0"/>
              <a:t>图</a:t>
            </a:r>
          </a:p>
        </p:txBody>
      </p:sp>
    </p:spTree>
    <p:extLst>
      <p:ext uri="{BB962C8B-B14F-4D97-AF65-F5344CB8AC3E}">
        <p14:creationId xmlns:p14="http://schemas.microsoft.com/office/powerpoint/2010/main" val="740114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B277365D-AF94-46BD-AC7F-D6BF788D1004}"/>
              </a:ext>
            </a:extLst>
          </p:cNvPr>
          <p:cNvPicPr>
            <a:picLocks noChangeAspect="1"/>
          </p:cNvPicPr>
          <p:nvPr/>
        </p:nvPicPr>
        <p:blipFill>
          <a:blip r:embed="rId2"/>
          <a:stretch>
            <a:fillRect/>
          </a:stretch>
        </p:blipFill>
        <p:spPr>
          <a:xfrm>
            <a:off x="1164453" y="500795"/>
            <a:ext cx="9863093" cy="5510637"/>
          </a:xfrm>
          <a:prstGeom prst="rect">
            <a:avLst/>
          </a:prstGeom>
        </p:spPr>
      </p:pic>
      <p:sp>
        <p:nvSpPr>
          <p:cNvPr id="7" name="文本框 6">
            <a:extLst>
              <a:ext uri="{FF2B5EF4-FFF2-40B4-BE49-F238E27FC236}">
                <a16:creationId xmlns:a16="http://schemas.microsoft.com/office/drawing/2014/main" id="{9E02FD14-0D6C-4CA7-A6BC-0668E09E0233}"/>
              </a:ext>
            </a:extLst>
          </p:cNvPr>
          <p:cNvSpPr txBox="1"/>
          <p:nvPr/>
        </p:nvSpPr>
        <p:spPr>
          <a:xfrm>
            <a:off x="5601810" y="6172539"/>
            <a:ext cx="1979720" cy="369332"/>
          </a:xfrm>
          <a:prstGeom prst="rect">
            <a:avLst/>
          </a:prstGeom>
          <a:noFill/>
        </p:spPr>
        <p:txBody>
          <a:bodyPr wrap="square" rtlCol="0">
            <a:spAutoFit/>
          </a:bodyPr>
          <a:lstStyle/>
          <a:p>
            <a:r>
              <a:rPr lang="zh-CN" altLang="en-US" dirty="0"/>
              <a:t>体系结构图</a:t>
            </a:r>
            <a:endParaRPr lang="en-US" altLang="zh-CN" dirty="0"/>
          </a:p>
        </p:txBody>
      </p:sp>
    </p:spTree>
    <p:extLst>
      <p:ext uri="{BB962C8B-B14F-4D97-AF65-F5344CB8AC3E}">
        <p14:creationId xmlns:p14="http://schemas.microsoft.com/office/powerpoint/2010/main" val="3521334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活动图-答题">
            <a:extLst>
              <a:ext uri="{FF2B5EF4-FFF2-40B4-BE49-F238E27FC236}">
                <a16:creationId xmlns:a16="http://schemas.microsoft.com/office/drawing/2014/main" id="{CFC2194F-EBA3-49EA-A3C4-A32285024374}"/>
              </a:ext>
            </a:extLst>
          </p:cNvPr>
          <p:cNvPicPr>
            <a:picLocks noGrp="1"/>
          </p:cNvPicPr>
          <p:nvPr>
            <p:ph idx="1"/>
          </p:nvPr>
        </p:nvPicPr>
        <p:blipFill>
          <a:blip r:embed="rId2"/>
          <a:stretch>
            <a:fillRect/>
          </a:stretch>
        </p:blipFill>
        <p:spPr>
          <a:xfrm>
            <a:off x="2410939" y="123825"/>
            <a:ext cx="6056786" cy="5562600"/>
          </a:xfrm>
          <a:prstGeom prst="rect">
            <a:avLst/>
          </a:prstGeom>
        </p:spPr>
      </p:pic>
      <p:sp>
        <p:nvSpPr>
          <p:cNvPr id="5" name="文本框 4">
            <a:extLst>
              <a:ext uri="{FF2B5EF4-FFF2-40B4-BE49-F238E27FC236}">
                <a16:creationId xmlns:a16="http://schemas.microsoft.com/office/drawing/2014/main" id="{981D7EF3-9AA0-4012-AFF1-D328D6705692}"/>
              </a:ext>
            </a:extLst>
          </p:cNvPr>
          <p:cNvSpPr txBox="1"/>
          <p:nvPr/>
        </p:nvSpPr>
        <p:spPr>
          <a:xfrm>
            <a:off x="5392264" y="5945743"/>
            <a:ext cx="958917" cy="400110"/>
          </a:xfrm>
          <a:prstGeom prst="rect">
            <a:avLst/>
          </a:prstGeom>
          <a:noFill/>
        </p:spPr>
        <p:txBody>
          <a:bodyPr wrap="none" rtlCol="0">
            <a:spAutoFit/>
          </a:bodyPr>
          <a:lstStyle/>
          <a:p>
            <a:r>
              <a:rPr lang="zh-CN" altLang="en-US" sz="2000" b="1" dirty="0"/>
              <a:t>活动图</a:t>
            </a:r>
          </a:p>
        </p:txBody>
      </p:sp>
    </p:spTree>
    <p:extLst>
      <p:ext uri="{BB962C8B-B14F-4D97-AF65-F5344CB8AC3E}">
        <p14:creationId xmlns:p14="http://schemas.microsoft.com/office/powerpoint/2010/main" val="27808493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Office_50521174_TF22566005_Win32" id="{8767197E-7510-42F8-B763-E45F3770E5A5}" vid="{CF90D904-521C-4459-A9B7-C388B2C4B83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D51BCB-0419-432E-B7F1-25548446A6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未来设计</Template>
  <TotalTime>66</TotalTime>
  <Words>1290</Words>
  <Application>Microsoft Office PowerPoint</Application>
  <PresentationFormat>宽屏</PresentationFormat>
  <Paragraphs>96</Paragraphs>
  <Slides>43</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43</vt:i4>
      </vt:variant>
    </vt:vector>
  </HeadingPairs>
  <TitlesOfParts>
    <vt:vector size="49" baseType="lpstr">
      <vt:lpstr>Microsoft JhengHei</vt:lpstr>
      <vt:lpstr>Microsoft YaHei UI</vt:lpstr>
      <vt:lpstr>Arial</vt:lpstr>
      <vt:lpstr>Calibri</vt:lpstr>
      <vt:lpstr>Wingdings</vt:lpstr>
      <vt:lpstr>天体</vt:lpstr>
      <vt:lpstr>项目系统设计 与数据库设计—22组</vt:lpstr>
      <vt:lpstr>PowerPoint 演示文稿</vt:lpstr>
      <vt:lpstr>编写目的</vt:lpstr>
      <vt:lpstr>项目背景</vt:lpstr>
      <vt:lpstr>参考资料</vt:lpstr>
      <vt:lpstr>二.总体设计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系统安全和权限设计</vt:lpstr>
      <vt:lpstr>1.1标识与确认</vt:lpstr>
      <vt:lpstr>1.2日志</vt:lpstr>
      <vt:lpstr>2.1物理设备的安全措施</vt:lpstr>
      <vt:lpstr>2.2操作系统平台的安全管理</vt:lpstr>
      <vt:lpstr>2.3数据库系统的安全管理</vt:lpstr>
      <vt:lpstr>3.应用级安全</vt:lpstr>
      <vt:lpstr>4.1用户</vt:lpstr>
      <vt:lpstr>数据库设计                                 --22组</vt:lpstr>
      <vt:lpstr>PowerPoint 演示文稿</vt:lpstr>
      <vt:lpstr>背景</vt:lpstr>
      <vt:lpstr>定义</vt:lpstr>
      <vt:lpstr>参考资料</vt:lpstr>
      <vt:lpstr>外部设计</vt:lpstr>
      <vt:lpstr>使用它的程序</vt:lpstr>
      <vt:lpstr>约定</vt:lpstr>
      <vt:lpstr>结构设计</vt:lpstr>
      <vt:lpstr>部分ER图</vt:lpstr>
      <vt:lpstr>年度报告（BGID、阅读时长、阅读数量）</vt:lpstr>
      <vt:lpstr>管理员信息（用户名、密码）</vt:lpstr>
      <vt:lpstr>3.1.2整体E-R图</vt:lpstr>
      <vt:lpstr>3.2逻辑结构设计</vt:lpstr>
      <vt:lpstr>运用设计</vt:lpstr>
      <vt:lpstr>4.1.2 管理表 与类型表结合，对用户拥有的权限进行限制区分。 </vt:lpstr>
      <vt:lpstr>4.1.3 年度书单 用户的年度书单 </vt:lpstr>
      <vt:lpstr>4.2. 安全保密设计</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项目系统设计 与数据库设计—22组</dc:title>
  <dc:creator>王 纯纯</dc:creator>
  <cp:lastModifiedBy>王 纯纯</cp:lastModifiedBy>
  <cp:revision>21</cp:revision>
  <dcterms:created xsi:type="dcterms:W3CDTF">2021-05-08T14:47:02Z</dcterms:created>
  <dcterms:modified xsi:type="dcterms:W3CDTF">2021-05-09T10:10:25Z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