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0AC54-E854-4F12-A471-A3FFC541BC89}" v="1" dt="2023-09-20T19:19:0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6CA6-43F7-4BA6-B3EB-31104C9D9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9FA9-313C-4ECC-89A5-B9E63DD1E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0725-DF45-4BEB-A658-D5DB8A82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513A-131A-4C8A-A5E8-01C0EBAF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7613-7B45-4110-8C2B-3CEF1C5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9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1603-085D-448D-BF46-708DFF2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A5DC4-C91B-4B77-9CE8-71DD8B1E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51FF-4BFF-4CBD-B6AC-A4FA0062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02A9-1EFE-474A-A504-D31F66B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ED91-027F-43D3-9EF5-95C4A53E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97F7C-3C97-4262-8F41-981E6B9A9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FF99-8360-4699-9A0B-CCFB49E0E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6981-D678-4929-88BB-35E77FCD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801C-19D8-4200-B64E-FD765014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1514-37D4-4D7D-922C-B68B576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BC41-6DCE-4DD9-8862-295F4A28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DC6A-65EF-44B5-B743-1DB34256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228B-0600-4DFF-9A28-1C39E345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2D7-A676-4E17-9FCE-3176EE13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3620-70DC-4D06-95F9-CA41BBB1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14F-4BD4-4C4A-9FBD-E8967226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92D0-AA35-4983-9AAF-68112C4B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311E-CE72-4F02-860E-40C02C7D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854F-EAF4-4291-A86D-3A41674B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8946-A723-4FF2-9DF3-6F13BD2B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3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B51-487A-4754-8031-14485ACC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2225-FA92-4278-8CDC-A79DD1E2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38191-D63C-4F02-BBD8-A9AEEB1D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C6BE-1A63-4C68-A4F8-A9EE9AA5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4B65-2F10-4CD9-8CD1-52D3C366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DADFC-8F8C-464D-B2A6-3D4976F5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26E6-5836-4579-A1D6-12F607B9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E499-6CD8-4C37-AB9A-54A6581D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BDC74-3FE5-4E0A-A00D-1C9E6BA4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CA7A7-931E-44F4-A9F7-65F255BA6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7BE71-7F85-40A7-80D0-8C0AAFB6C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541F3-824A-4667-A20C-598B626B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97184-C3F0-4654-856B-31DE6338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7917E-8712-4876-88B3-4A21425A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5FB3-4A2A-405E-8436-726915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F1C1C-6ABB-41C8-8932-4085D8A8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1ACB2-ECD5-4133-B801-09A7A065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48678-5CE4-4AC6-ABCB-627BF8AF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7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15B8A-6F0D-4BF0-97A9-76D44A8C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2D57B-FE99-44B0-A16C-5E4484A5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D4465-F4CA-42FB-B1DD-9D54685D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8ADC231-B463-43AF-B028-4AED511655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76258" y="740229"/>
            <a:ext cx="5377542" cy="5377542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1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F0E-8E4E-4296-8336-707F75E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8EC2-DB28-4867-AE38-7A28AF2B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B16C0-54B3-490B-9AC4-8594229D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6CF0A-F85A-48A3-88DF-B4F6AE8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C6D91-96D2-4AFF-8D09-95419CCE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8480D-7C37-4A93-B6FF-F8F4860F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0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936F-2627-44CD-92A5-931F1BE6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6ADAB-FE18-4EF4-8C9A-1BAFCA2A0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6E3D-1481-4B7B-95C6-E1C2BCB68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3A06-C555-452D-8197-F14C3679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55237-5E9F-480B-B4C2-20F4A6A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391F-1D1F-4C06-B078-20999292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CEBEF-6846-4AD6-A975-8641D9A9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B7E0-8CC3-4734-B9DE-AC85197D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C3F9-EBAF-4A88-9B53-D95E8904A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B484-85AF-4DD3-8185-90E38196228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EA36-30E4-4A03-90F2-62C91D953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CE45-0E78-445A-A715-7763D41EB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C482-A07F-4595-9016-20730975B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5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uniairs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BCA7-E765-D706-2D2C-AF25FE06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9" y="237744"/>
            <a:ext cx="7035928" cy="133502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UniAirs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907A7-D114-0C52-CC3F-098991C5F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049" y="1764792"/>
            <a:ext cx="6583679" cy="27602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Type: World’s Smallest Pocket Size AC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Model: Cool and Warm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Operating temperature range: -10 degree Celsius to +30 degree Celsius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Control: Smartphone application with Bluetooth </a:t>
            </a:r>
            <a:r>
              <a:rPr lang="en-US" dirty="0"/>
              <a:t>connectivity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Power Input Method: USB Type C &amp; Solar Panel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Battery type: Li – ion (2500mAh) </a:t>
            </a:r>
            <a:r>
              <a:rPr lang="en-IN" dirty="0" err="1"/>
              <a:t>upto</a:t>
            </a:r>
            <a:r>
              <a:rPr lang="en-IN" dirty="0"/>
              <a:t> 7 hours of backup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Weight: 136g (body) + 9g (neckband)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Material: Stainless Steel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3B89-D89C-5DE8-0905-2A90C11C3B66}"/>
              </a:ext>
            </a:extLst>
          </p:cNvPr>
          <p:cNvSpPr txBox="1"/>
          <p:nvPr/>
        </p:nvSpPr>
        <p:spPr>
          <a:xfrm>
            <a:off x="7551483" y="3131114"/>
            <a:ext cx="46156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Micro-cooling Technology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Thermal Regulation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Printed Circuit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Peltier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Cooling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Light Weight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 descr="A white sign with red text&#10;&#10;Description automatically generated">
            <a:extLst>
              <a:ext uri="{FF2B5EF4-FFF2-40B4-BE49-F238E27FC236}">
                <a16:creationId xmlns:a16="http://schemas.microsoft.com/office/drawing/2014/main" id="{EA932595-3F4E-86B6-A0AA-3713C1FEE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" y="153043"/>
            <a:ext cx="1902543" cy="6957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EB77B0-7353-075B-55EF-4E09630B7DAC}"/>
              </a:ext>
            </a:extLst>
          </p:cNvPr>
          <p:cNvSpPr txBox="1"/>
          <p:nvPr/>
        </p:nvSpPr>
        <p:spPr>
          <a:xfrm>
            <a:off x="256032" y="4572000"/>
            <a:ext cx="33284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Uniqueness: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Pocket Size and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Solar Panel</a:t>
            </a:r>
            <a:r>
              <a:rPr lang="en-IN" dirty="0"/>
              <a:t> and Ecofriendly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Diversification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and Sustainable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364E80-D2FD-3B53-EEFD-B4B2ABB6D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30" y="4141784"/>
            <a:ext cx="1108132" cy="8604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D46148-70CC-D182-4E65-8F21B2572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64" y="5976140"/>
            <a:ext cx="901366" cy="7619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D51E97-6F34-C301-4BA7-C72D949A8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63" y="5478597"/>
            <a:ext cx="1291745" cy="967562"/>
          </a:xfrm>
          <a:prstGeom prst="rect">
            <a:avLst/>
          </a:prstGeom>
        </p:spPr>
      </p:pic>
      <p:pic>
        <p:nvPicPr>
          <p:cNvPr id="1026" name="Picture 2" descr="NAKS 7.4V 2500mAh Li-ion battery (1C)| Motor Kit">
            <a:extLst>
              <a:ext uri="{FF2B5EF4-FFF2-40B4-BE49-F238E27FC236}">
                <a16:creationId xmlns:a16="http://schemas.microsoft.com/office/drawing/2014/main" id="{84F5D814-13BC-6FA2-CC55-90E6D0D2E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313" y="4914220"/>
            <a:ext cx="1242784" cy="124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70D48D-044D-90A2-94EC-65FD5368B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2522" y="5535612"/>
            <a:ext cx="919569" cy="7619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AAE777-32B7-BCA4-5416-E1CE79EA14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2640" y="3898596"/>
            <a:ext cx="3552549" cy="2835868"/>
          </a:xfrm>
          <a:prstGeom prst="rect">
            <a:avLst/>
          </a:prstGeom>
        </p:spPr>
      </p:pic>
      <p:pic>
        <p:nvPicPr>
          <p:cNvPr id="6" name="UniAirs Final Present Video">
            <a:hlinkClick r:id="" action="ppaction://media"/>
            <a:extLst>
              <a:ext uri="{FF2B5EF4-FFF2-40B4-BE49-F238E27FC236}">
                <a16:creationId xmlns:a16="http://schemas.microsoft.com/office/drawing/2014/main" id="{21C1AFFD-D4DF-8D50-75D1-20B26B9B2A1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967727" y="22791"/>
            <a:ext cx="4416134" cy="3123347"/>
          </a:xfrm>
        </p:spPr>
      </p:pic>
    </p:spTree>
    <p:extLst>
      <p:ext uri="{BB962C8B-B14F-4D97-AF65-F5344CB8AC3E}">
        <p14:creationId xmlns:p14="http://schemas.microsoft.com/office/powerpoint/2010/main" val="27474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873D-2D2C-CD0D-B181-8EF43478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795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Tech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white sign with red text&#10;&#10;Description automatically generated">
            <a:extLst>
              <a:ext uri="{FF2B5EF4-FFF2-40B4-BE49-F238E27FC236}">
                <a16:creationId xmlns:a16="http://schemas.microsoft.com/office/drawing/2014/main" id="{7C33553D-08B7-231D-6344-C86FA22C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103"/>
            <a:ext cx="1914792" cy="695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D4C4C-D49F-015D-0E52-EA4840C97F06}"/>
              </a:ext>
            </a:extLst>
          </p:cNvPr>
          <p:cNvSpPr txBox="1"/>
          <p:nvPr/>
        </p:nvSpPr>
        <p:spPr>
          <a:xfrm>
            <a:off x="310896" y="1413748"/>
            <a:ext cx="4690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Website</a:t>
            </a:r>
            <a:r>
              <a:rPr lang="en-US" i="1" dirty="0"/>
              <a:t> (URL: </a:t>
            </a:r>
            <a:r>
              <a:rPr lang="en-US" i="1" dirty="0">
                <a:hlinkClick r:id="rId3"/>
              </a:rPr>
              <a:t>www.uniairs.com</a:t>
            </a:r>
            <a:r>
              <a:rPr lang="en-US" i="1" dirty="0"/>
              <a:t>)</a:t>
            </a:r>
          </a:p>
          <a:p>
            <a:r>
              <a:rPr lang="en-US" i="1" dirty="0"/>
              <a:t>For all the details of the product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68328A-3EF9-F741-C2B6-777764CB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2058102"/>
            <a:ext cx="4462272" cy="2426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E8008D-8BC5-42C8-A369-6DB46F7A6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" y="4324447"/>
            <a:ext cx="4462272" cy="2510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25AD23-CD25-550A-EEC2-0AD41D289D75}"/>
              </a:ext>
            </a:extLst>
          </p:cNvPr>
          <p:cNvSpPr txBox="1"/>
          <p:nvPr/>
        </p:nvSpPr>
        <p:spPr>
          <a:xfrm>
            <a:off x="5001768" y="1450324"/>
            <a:ext cx="379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UI/UX of Application</a:t>
            </a:r>
          </a:p>
          <a:p>
            <a:r>
              <a:rPr lang="en-US" i="1" dirty="0"/>
              <a:t>For Bluetooth connectivity and manual for user understanding </a:t>
            </a:r>
            <a:endParaRPr lang="en-IN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FB9AC0-F39D-B759-A4F3-B3B40DD6D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321" y="2576323"/>
            <a:ext cx="2176272" cy="38160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8601B9-3C4D-DB88-8A4E-7F211876A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3732" y="2561108"/>
            <a:ext cx="2104829" cy="38160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DCF3-8745-383D-2DC8-F6C0E5901EA4}"/>
              </a:ext>
            </a:extLst>
          </p:cNvPr>
          <p:cNvSpPr txBox="1"/>
          <p:nvPr/>
        </p:nvSpPr>
        <p:spPr>
          <a:xfrm>
            <a:off x="9421368" y="1413748"/>
            <a:ext cx="255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3D Model </a:t>
            </a:r>
            <a:endParaRPr lang="en-IN" i="1" u="sn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17FE14-CCCD-A308-F1B1-7A87FA15C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8486" y="2058102"/>
            <a:ext cx="2852930" cy="24714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4FF58E-F4BF-E5E2-A7F3-7C03D8E15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486" y="4734055"/>
            <a:ext cx="2838757" cy="14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9606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147</Words>
  <Application>Microsoft Office PowerPoint</Application>
  <PresentationFormat>Widescreen</PresentationFormat>
  <Paragraphs>31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Team Name: UniAirs</vt:lpstr>
      <vt:lpstr>Design and Tech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aaryan sharma</cp:lastModifiedBy>
  <cp:revision>5</cp:revision>
  <dcterms:created xsi:type="dcterms:W3CDTF">2021-07-23T07:55:09Z</dcterms:created>
  <dcterms:modified xsi:type="dcterms:W3CDTF">2023-09-21T04:30:14Z</dcterms:modified>
</cp:coreProperties>
</file>