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339" r:id="rId2"/>
    <p:sldId id="535" r:id="rId3"/>
    <p:sldId id="539" r:id="rId4"/>
    <p:sldId id="540" r:id="rId5"/>
    <p:sldId id="541" r:id="rId6"/>
    <p:sldId id="542" r:id="rId7"/>
    <p:sldId id="556" r:id="rId8"/>
    <p:sldId id="543" r:id="rId9"/>
    <p:sldId id="544" r:id="rId10"/>
    <p:sldId id="545" r:id="rId11"/>
    <p:sldId id="546" r:id="rId12"/>
    <p:sldId id="547" r:id="rId13"/>
    <p:sldId id="548" r:id="rId14"/>
    <p:sldId id="571" r:id="rId15"/>
    <p:sldId id="572" r:id="rId16"/>
    <p:sldId id="589" r:id="rId17"/>
    <p:sldId id="584" r:id="rId18"/>
    <p:sldId id="586" r:id="rId19"/>
    <p:sldId id="587" r:id="rId20"/>
    <p:sldId id="558" r:id="rId21"/>
    <p:sldId id="559" r:id="rId22"/>
    <p:sldId id="560" r:id="rId23"/>
    <p:sldId id="561" r:id="rId24"/>
    <p:sldId id="562" r:id="rId25"/>
    <p:sldId id="563" r:id="rId26"/>
    <p:sldId id="567" r:id="rId27"/>
    <p:sldId id="568" r:id="rId28"/>
    <p:sldId id="569" r:id="rId29"/>
    <p:sldId id="570" r:id="rId30"/>
    <p:sldId id="590" r:id="rId31"/>
    <p:sldId id="591" r:id="rId32"/>
    <p:sldId id="578" r:id="rId33"/>
    <p:sldId id="579" r:id="rId34"/>
    <p:sldId id="580" r:id="rId35"/>
    <p:sldId id="581" r:id="rId36"/>
    <p:sldId id="583" r:id="rId37"/>
    <p:sldId id="582" r:id="rId38"/>
    <p:sldId id="538" r:id="rId39"/>
    <p:sldId id="537" r:id="rId40"/>
    <p:sldId id="565" r:id="rId41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44C"/>
    <a:srgbClr val="DB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8" autoAdjust="0"/>
    <p:restoredTop sz="68545" autoAdjust="0"/>
  </p:normalViewPr>
  <p:slideViewPr>
    <p:cSldViewPr snapToGrid="0" showGuides="1">
      <p:cViewPr varScale="1">
        <p:scale>
          <a:sx n="65" d="100"/>
          <a:sy n="65" d="100"/>
        </p:scale>
        <p:origin x="1470" y="66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함수는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자료를 </a:t>
            </a:r>
            <a:r>
              <a:rPr kumimoji="1" lang="en-US" altLang="ko-KR" dirty="0"/>
              <a:t>‘data’</a:t>
            </a:r>
            <a:r>
              <a:rPr kumimoji="1" lang="ko-KR" altLang="en-US" dirty="0"/>
              <a:t> 폴더에서 찾아 읽어 옵니다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r>
              <a:rPr kumimoji="1" lang="ko-KR" altLang="en-US"/>
              <a:t>다만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폴더에 자료가 존재하지 않으면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원 소스 접속하여 다운로드를 받습니다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/>
              <a:t>이 함수의 매개변수들은 </a:t>
            </a:r>
            <a:r>
              <a:rPr kumimoji="1" lang="ko-KR" altLang="en-US" dirty="0"/>
              <a:t>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878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첫 번째 인자는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이는 이미지 피셀의 값을 </a:t>
            </a:r>
            <a:r>
              <a:rPr kumimoji="1" lang="en-US" altLang="ko-KR" dirty="0"/>
              <a:t>0~255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0.0~1.0</a:t>
            </a:r>
            <a:r>
              <a:rPr kumimoji="1" lang="ko-KR" altLang="en-US" dirty="0"/>
              <a:t> 사이의 값으로 정규화 할지를 결정합니다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/>
              <a:t>두 </a:t>
            </a:r>
            <a:r>
              <a:rPr kumimoji="1" lang="ko-KR" altLang="en-US" dirty="0"/>
              <a:t>번째 인자 </a:t>
            </a:r>
            <a:r>
              <a:rPr kumimoji="1" lang="en-US" altLang="ko-KR" dirty="0"/>
              <a:t>flatten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입력 </a:t>
            </a:r>
            <a:r>
              <a:rPr kumimoji="1" lang="ko-KR" altLang="en-US" dirty="0"/>
              <a:t>이미지를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배열로 만들지를 </a:t>
            </a:r>
            <a:r>
              <a:rPr kumimoji="1" lang="ko-KR" altLang="en-US"/>
              <a:t>결정하죠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en-US" altLang="ko-KR"/>
              <a:t>1</a:t>
            </a:r>
            <a:r>
              <a:rPr kumimoji="1" lang="ko-KR" altLang="en-US"/>
              <a:t>차원 배열은 주로 학습할 때 사용하고</a:t>
            </a:r>
            <a:r>
              <a:rPr kumimoji="1" lang="en-US" altLang="ko-KR"/>
              <a:t>, 2</a:t>
            </a:r>
            <a:r>
              <a:rPr kumimoji="1" lang="ko-KR" altLang="en-US"/>
              <a:t>차원 배열은 이미지를 출력할 때 사용합니다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물론</a:t>
            </a:r>
            <a:r>
              <a:rPr kumimoji="1" lang="en-US" altLang="ko-KR"/>
              <a:t>, </a:t>
            </a:r>
            <a:r>
              <a:rPr kumimoji="1" lang="ko-KR" altLang="en-US"/>
              <a:t>그 배열은 나중에 언제든지 필요에 맞춰 적절히 변형할 수 있습니다</a:t>
            </a:r>
            <a:r>
              <a:rPr kumimoji="1" lang="en-US" altLang="ko-KR"/>
              <a:t>.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45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함수의 반환 값으로는 훈련 자료와 테스트할 수 있는 시험 자료를 전달합니다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훈련자료에는 훈련 이미지와 훈련 이미지의 레이블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시험 자료에는 시험 이미지와 시험 이미지의 레이블이 담겨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사용예제는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5019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간단하게 사용할 수 있죠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만약 정규화를 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배열로 사용하고 싶지 않다면 각각 매개변수 값을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로 전달하면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930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====pickle======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여기서 또 한 가지 짚고 넘어가야 할 것이 있습니다</a:t>
            </a:r>
            <a:r>
              <a:rPr kumimoji="1" lang="en-US" altLang="ko-KR"/>
              <a:t>. 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기계학습의 성능 문제입니다</a:t>
            </a:r>
            <a:r>
              <a:rPr kumimoji="1" lang="en-US" altLang="ko-KR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일반적으로 기계학습에서는 다루는 자료의 양이 많고</a:t>
            </a:r>
            <a:r>
              <a:rPr kumimoji="1" lang="en-US" altLang="ko-KR"/>
              <a:t>, </a:t>
            </a:r>
            <a:r>
              <a:rPr kumimoji="1" lang="ko-KR" altLang="en-US"/>
              <a:t>계산도 복잡해서</a:t>
            </a:r>
            <a:r>
              <a:rPr kumimoji="1" lang="en-US" altLang="ko-KR"/>
              <a:t>, </a:t>
            </a:r>
            <a:r>
              <a:rPr kumimoji="1" lang="ko-KR" altLang="en-US"/>
              <a:t>항상 성능을 생각합니다</a:t>
            </a:r>
            <a:r>
              <a:rPr kumimoji="1" lang="en-US" altLang="ko-KR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따라서 우리는 코딩을 할 때</a:t>
            </a:r>
            <a:r>
              <a:rPr kumimoji="1" lang="en-US" altLang="ko-KR"/>
              <a:t>, </a:t>
            </a:r>
            <a:r>
              <a:rPr kumimoji="1" lang="ko-KR" altLang="en-US"/>
              <a:t>항상 더 효과적이고 더 효율적인 방법을 찾게 됩니다</a:t>
            </a:r>
            <a:r>
              <a:rPr kumimoji="1" lang="en-US" altLang="ko-KR"/>
              <a:t>. 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/>
              <a:t>Load</a:t>
            </a:r>
            <a:r>
              <a:rPr kumimoji="1" lang="en-US" altLang="ko-KR" dirty="0" err="1"/>
              <a:t>_mnist</a:t>
            </a:r>
            <a:r>
              <a:rPr kumimoji="1" lang="en-US" altLang="ko-KR"/>
              <a:t>()  </a:t>
            </a:r>
            <a:r>
              <a:rPr kumimoji="1" lang="ko-KR" altLang="en-US"/>
              <a:t>함수도 역시 그런 원칙에 충실한 함수입니다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439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우리가 지금까지 사용한 함수들 중</a:t>
            </a:r>
            <a:r>
              <a:rPr kumimoji="1" lang="en-US" altLang="ko-KR" dirty="0"/>
              <a:t>,</a:t>
            </a:r>
            <a:r>
              <a:rPr kumimoji="1" lang="en-US" altLang="ko-KR" baseline="0" dirty="0"/>
              <a:t> </a:t>
            </a:r>
            <a:r>
              <a:rPr kumimoji="1" lang="en-US" altLang="ko-KR" baseline="0" dirty="0" err="1"/>
              <a:t>iris_data</a:t>
            </a:r>
            <a:r>
              <a:rPr kumimoji="1" lang="en-US" altLang="ko-KR" baseline="0" dirty="0"/>
              <a:t>(), </a:t>
            </a:r>
            <a:r>
              <a:rPr kumimoji="1" lang="en-US" altLang="ko-KR" baseline="0" dirty="0" err="1"/>
              <a:t>joy_data</a:t>
            </a:r>
            <a:r>
              <a:rPr kumimoji="1" lang="en-US" altLang="ko-KR" baseline="0" dirty="0"/>
              <a:t>(), </a:t>
            </a:r>
            <a:r>
              <a:rPr kumimoji="1" lang="en-US" altLang="ko-KR" baseline="0" dirty="0" err="1"/>
              <a:t>toy_data</a:t>
            </a:r>
            <a:r>
              <a:rPr kumimoji="1" lang="en-US" altLang="ko-KR" baseline="0" dirty="0"/>
              <a:t>()</a:t>
            </a:r>
            <a:r>
              <a:rPr kumimoji="1" lang="ko-KR" altLang="en-US" baseline="0" dirty="0"/>
              <a:t> 함수들은 </a:t>
            </a:r>
            <a:r>
              <a:rPr kumimoji="1" lang="ko-KR" altLang="en-US" dirty="0"/>
              <a:t>데이터의 양이 작기 때문에 반복적으로 불러도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성능에 아무런 문제가 없습니다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그러나 </a:t>
            </a:r>
            <a:r>
              <a:rPr kumimoji="1" lang="en-US" altLang="ko-KR" dirty="0" err="1"/>
              <a:t>mnist</a:t>
            </a:r>
            <a:r>
              <a:rPr kumimoji="1" lang="ko-KR" altLang="en-US" dirty="0"/>
              <a:t> 데이터셋은 </a:t>
            </a:r>
            <a:r>
              <a:rPr kumimoji="1" lang="en-US" altLang="ko-KR" dirty="0"/>
              <a:t>28x28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크기의 이미지 훈련용으로 </a:t>
            </a:r>
            <a:r>
              <a:rPr kumimoji="1" lang="en-US" altLang="ko-KR" baseline="0" dirty="0"/>
              <a:t>60,000</a:t>
            </a:r>
            <a:r>
              <a:rPr kumimoji="1" lang="ko-KR" altLang="en-US" baseline="0" dirty="0"/>
              <a:t>장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테스트 자료도 </a:t>
            </a:r>
            <a:r>
              <a:rPr kumimoji="1" lang="en-US" altLang="ko-KR" baseline="0" dirty="0"/>
              <a:t>10,000</a:t>
            </a:r>
            <a:r>
              <a:rPr kumimoji="1" lang="ko-KR" altLang="en-US" baseline="0" dirty="0"/>
              <a:t>장 있습니다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이들을 매번 파일에서 읽고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 err="1"/>
              <a:t>넘파이</a:t>
            </a:r>
            <a:r>
              <a:rPr kumimoji="1" lang="ko-KR" altLang="en-US" baseline="0" dirty="0"/>
              <a:t> 배열로 저장하는 것은 상당히 시간이 걸리는 일이죠  </a:t>
            </a:r>
            <a:endParaRPr kumimoji="1" lang="en-US" altLang="ko-KR" baseline="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그래서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도입한 방법이 피클을 사용하는 겁니다</a:t>
            </a:r>
            <a:r>
              <a:rPr kumimoji="1" lang="en-US" altLang="ko-KR" baseline="0" dirty="0"/>
              <a:t>.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756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====pickle=====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/>
              <a:t>pickle</a:t>
            </a:r>
            <a:r>
              <a:rPr kumimoji="1" lang="ko-KR" altLang="en-US"/>
              <a:t> 모듈은 텍스트 자료 형식이 아닌 파이썬의 객체나 자료 구조를 파일로 저장하고</a:t>
            </a:r>
            <a:r>
              <a:rPr kumimoji="1" lang="en-US" altLang="ko-KR"/>
              <a:t>, </a:t>
            </a:r>
            <a:r>
              <a:rPr kumimoji="1" lang="ko-KR" altLang="en-US"/>
              <a:t>빠르게 다시 읽어올 수 있도록 합니다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우리가 처음  </a:t>
            </a:r>
            <a:r>
              <a:rPr kumimoji="1" lang="en-US" altLang="ko-KR"/>
              <a:t>load_mnist()</a:t>
            </a:r>
            <a:r>
              <a:rPr kumimoji="1" lang="ko-KR" altLang="en-US"/>
              <a:t> 함수를 부르게 되면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함수 내부에서 </a:t>
            </a:r>
            <a:r>
              <a:rPr kumimoji="1" lang="en-US" altLang="ko-KR"/>
              <a:t>mnist</a:t>
            </a:r>
            <a:r>
              <a:rPr kumimoji="1" lang="ko-KR" altLang="en-US"/>
              <a:t>의 넘파이 배열을 </a:t>
            </a:r>
            <a:r>
              <a:rPr kumimoji="1" lang="en-US" altLang="ko-KR"/>
              <a:t>pkl </a:t>
            </a:r>
            <a:r>
              <a:rPr kumimoji="1" lang="ko-KR" altLang="en-US"/>
              <a:t>파일로 저장하게 됩니다</a:t>
            </a:r>
            <a:r>
              <a:rPr kumimoji="1" lang="en-US" altLang="ko-KR"/>
              <a:t>.</a:t>
            </a:r>
            <a:r>
              <a:rPr kumimoji="1" lang="ko-KR" altLang="en-US"/>
              <a:t> 화면에서 보는 것 같이 말입니다</a:t>
            </a:r>
            <a:r>
              <a:rPr kumimoji="1" lang="en-US" altLang="ko-KR"/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/>
              <a:t>그리고</a:t>
            </a:r>
            <a:r>
              <a:rPr kumimoji="1" lang="en-US" altLang="ko-KR"/>
              <a:t>, </a:t>
            </a:r>
            <a:r>
              <a:rPr kumimoji="1" lang="ko-KR" altLang="en-US"/>
              <a:t>이제부터 </a:t>
            </a:r>
            <a:r>
              <a:rPr kumimoji="1" lang="en-US" altLang="ko-KR" dirty="0" err="1"/>
              <a:t>load_mnist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함수를 부르게 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mnist</a:t>
            </a:r>
            <a:r>
              <a:rPr kumimoji="1" lang="ko-KR" altLang="en-US" dirty="0"/>
              <a:t> 데이터셋을 보다 신속하게 복원할 수 있게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728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===== </a:t>
            </a:r>
            <a:r>
              <a:rPr kumimoji="1" lang="ko-KR" altLang="en-US" dirty="0"/>
              <a:t>정규화</a:t>
            </a:r>
            <a:r>
              <a:rPr kumimoji="1" lang="en-US" altLang="ko-KR" dirty="0"/>
              <a:t>======</a:t>
            </a:r>
          </a:p>
          <a:p>
            <a:r>
              <a:rPr kumimoji="1" lang="ko-KR" altLang="en-US" dirty="0"/>
              <a:t>우리가 </a:t>
            </a:r>
            <a:r>
              <a:rPr kumimoji="1" lang="en-US" altLang="ko-KR" dirty="0"/>
              <a:t>pickle</a:t>
            </a:r>
            <a:r>
              <a:rPr kumimoji="1" lang="ko-KR" altLang="en-US" dirty="0"/>
              <a:t>을 사용해서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기계학습 시간을 단축했다고 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이번에는 정확성을 높이기 위해 정규화를 처리해보도록 하죠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원래 </a:t>
            </a:r>
            <a:r>
              <a:rPr kumimoji="1" lang="en-US" altLang="ko-KR" dirty="0" err="1"/>
              <a:t>load_mnist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함수에 </a:t>
            </a:r>
            <a:r>
              <a:rPr kumimoji="1" lang="en-US" altLang="ko-KR" dirty="0"/>
              <a:t>normalized</a:t>
            </a:r>
            <a:r>
              <a:rPr kumimoji="1" lang="ko-KR" altLang="en-US" dirty="0"/>
              <a:t> 매개변수에 </a:t>
            </a:r>
            <a:r>
              <a:rPr kumimoji="1" lang="en-US" altLang="ko-KR" dirty="0"/>
              <a:t>True </a:t>
            </a:r>
            <a:r>
              <a:rPr kumimoji="1" lang="ko-KR" altLang="en-US" dirty="0"/>
              <a:t>를 전달하면 끝이지만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원리를 조금 더 자세히 알아보도록 하죠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우리는 입력자료와 출력값이 활성화 함수 영역 안에 있을 때 신경망이 더 잘 동작하는 것을 이전에 경험했습니다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그렇게 하기 위해서는 하나의 픽셀 값에서 </a:t>
            </a:r>
            <a:r>
              <a:rPr kumimoji="1" lang="en-US" altLang="ko-KR" dirty="0"/>
              <a:t>0~255</a:t>
            </a:r>
            <a:r>
              <a:rPr kumimoji="1" lang="ko-KR" altLang="en-US" dirty="0"/>
              <a:t>사이의 값들을 </a:t>
            </a:r>
            <a:r>
              <a:rPr kumimoji="1" lang="en-US" altLang="ko-KR" dirty="0"/>
              <a:t>0.01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1.0</a:t>
            </a:r>
            <a:r>
              <a:rPr kumimoji="1" lang="ko-KR" altLang="en-US" dirty="0"/>
              <a:t> 사이의 작은 값들로 재구성 해야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과정은 코드로 구현할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8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코드에서 핵심되는 부분은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번과 </a:t>
            </a:r>
            <a:r>
              <a:rPr kumimoji="1" lang="en-US" altLang="ko-KR" dirty="0"/>
              <a:t>6</a:t>
            </a:r>
            <a:r>
              <a:rPr kumimoji="1" lang="ko-KR" altLang="en-US" dirty="0"/>
              <a:t>번 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먼저 </a:t>
            </a:r>
            <a:r>
              <a:rPr kumimoji="1" lang="en-US" altLang="ko-KR" dirty="0" err="1"/>
              <a:t>X_std</a:t>
            </a:r>
            <a:r>
              <a:rPr kumimoji="1" lang="ko-KR" altLang="en-US" dirty="0"/>
              <a:t> 변수에 입력 데이터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형상과 동일하고 </a:t>
            </a:r>
            <a:r>
              <a:rPr kumimoji="1" lang="en-US" altLang="ko-KR" dirty="0"/>
              <a:t>0</a:t>
            </a:r>
            <a:r>
              <a:rPr kumimoji="1" lang="ko-KR" altLang="en-US" dirty="0"/>
              <a:t>으로 채워진 리스트를 저장합니다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그 후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X</a:t>
            </a:r>
            <a:r>
              <a:rPr kumimoji="1" lang="ko-KR" altLang="en-US" baseline="0" dirty="0"/>
              <a:t> 안에 있는 </a:t>
            </a:r>
            <a:r>
              <a:rPr kumimoji="1" lang="en-US" altLang="ko-KR" baseline="0" dirty="0"/>
              <a:t>0</a:t>
            </a:r>
            <a:r>
              <a:rPr kumimoji="1" lang="ko-KR" altLang="en-US" baseline="0" dirty="0"/>
              <a:t>부터 </a:t>
            </a:r>
            <a:r>
              <a:rPr kumimoji="1" lang="en-US" altLang="ko-KR" baseline="0" dirty="0"/>
              <a:t>255</a:t>
            </a:r>
            <a:r>
              <a:rPr kumimoji="1" lang="ko-KR" altLang="en-US" baseline="0" dirty="0"/>
              <a:t> 사이의 입력 값들을 </a:t>
            </a:r>
            <a:r>
              <a:rPr kumimoji="1" lang="en-US" altLang="ko-KR" baseline="0" dirty="0"/>
              <a:t>255</a:t>
            </a:r>
            <a:r>
              <a:rPr kumimoji="1" lang="ko-KR" altLang="en-US" baseline="0" dirty="0"/>
              <a:t>로 나눈 후에 </a:t>
            </a:r>
            <a:r>
              <a:rPr kumimoji="1" lang="en-US" altLang="ko-KR" baseline="0" dirty="0"/>
              <a:t>0.99</a:t>
            </a:r>
            <a:r>
              <a:rPr kumimoji="1" lang="ko-KR" altLang="en-US" baseline="0" dirty="0"/>
              <a:t>를 곱하여 </a:t>
            </a:r>
            <a:r>
              <a:rPr kumimoji="1" lang="en-US" altLang="ko-KR" baseline="0" dirty="0"/>
              <a:t>0.0</a:t>
            </a:r>
            <a:r>
              <a:rPr kumimoji="1" lang="ko-KR" altLang="en-US" baseline="0" dirty="0"/>
              <a:t>에서 </a:t>
            </a:r>
            <a:r>
              <a:rPr kumimoji="1" lang="en-US" altLang="ko-KR" baseline="0" dirty="0"/>
              <a:t>0.99</a:t>
            </a:r>
            <a:r>
              <a:rPr kumimoji="1" lang="ko-KR" altLang="en-US" baseline="0" dirty="0"/>
              <a:t>까지의 범위로 만들어줍니다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우리가 원하는 범위는 </a:t>
            </a:r>
            <a:r>
              <a:rPr kumimoji="1" lang="en-US" altLang="ko-KR" baseline="0" dirty="0"/>
              <a:t>0.01</a:t>
            </a:r>
            <a:r>
              <a:rPr kumimoji="1" lang="ko-KR" altLang="en-US" baseline="0" dirty="0"/>
              <a:t>부터 </a:t>
            </a:r>
            <a:r>
              <a:rPr kumimoji="1" lang="en-US" altLang="ko-KR" baseline="0" dirty="0"/>
              <a:t>1.00</a:t>
            </a:r>
            <a:r>
              <a:rPr kumimoji="1" lang="ko-KR" altLang="en-US" baseline="0" dirty="0"/>
              <a:t>이므로 </a:t>
            </a:r>
            <a:r>
              <a:rPr kumimoji="1" lang="en-US" altLang="ko-KR" baseline="0" dirty="0"/>
              <a:t>0.01</a:t>
            </a:r>
            <a:r>
              <a:rPr kumimoji="1" lang="ko-KR" altLang="en-US" baseline="0" dirty="0"/>
              <a:t>을 마지막으로 더해줍니다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ko-KR" altLang="en-US" baseline="0" dirty="0"/>
              <a:t>이 과정을 거치게 되면 다음과 같은 결과를 얻게 되죠</a:t>
            </a:r>
            <a:r>
              <a:rPr kumimoji="1" lang="en-US" altLang="ko-KR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45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/>
              <a:t>잠깐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결과를 보실해요</a:t>
            </a:r>
            <a:endParaRPr kumimoji="1" lang="en-US" altLang="ko-KR" baseline="0"/>
          </a:p>
          <a:p>
            <a:r>
              <a:rPr kumimoji="1" lang="ko-KR" altLang="en-US" baseline="0"/>
              <a:t>모든 </a:t>
            </a:r>
            <a:r>
              <a:rPr kumimoji="1" lang="ko-KR" altLang="en-US" baseline="0" dirty="0"/>
              <a:t>값들이 </a:t>
            </a:r>
            <a:r>
              <a:rPr kumimoji="1" lang="en-US" altLang="ko-KR" baseline="0" dirty="0"/>
              <a:t>0.01</a:t>
            </a:r>
            <a:r>
              <a:rPr kumimoji="1" lang="ko-KR" altLang="en-US" baseline="0" dirty="0"/>
              <a:t>에서 </a:t>
            </a:r>
            <a:r>
              <a:rPr kumimoji="1" lang="en-US" altLang="ko-KR" baseline="0" dirty="0"/>
              <a:t>0.99</a:t>
            </a:r>
            <a:r>
              <a:rPr kumimoji="1" lang="ko-KR" altLang="en-US" baseline="0" dirty="0"/>
              <a:t>사이 라는 것을 알 </a:t>
            </a:r>
            <a:r>
              <a:rPr kumimoji="1" lang="ko-KR" altLang="en-US" baseline="0"/>
              <a:t>수 있습니다</a:t>
            </a:r>
            <a:r>
              <a:rPr kumimoji="1" lang="en-US" altLang="ko-KR" baseline="0"/>
              <a:t>.</a:t>
            </a:r>
            <a:endParaRPr kumimoji="1" lang="en-US" altLang="ko-KR" baseline="0" dirty="0"/>
          </a:p>
          <a:p>
            <a:r>
              <a:rPr kumimoji="1" lang="ko-KR" altLang="en-US" baseline="0"/>
              <a:t>자 </a:t>
            </a:r>
            <a:r>
              <a:rPr kumimoji="1" lang="ko-KR" altLang="en-US" baseline="0" dirty="0"/>
              <a:t>지금까지 </a:t>
            </a:r>
            <a:r>
              <a:rPr kumimoji="1" lang="en-US" altLang="ko-KR" baseline="0" dirty="0"/>
              <a:t>MNIST</a:t>
            </a:r>
            <a:r>
              <a:rPr kumimoji="1" lang="ko-KR" altLang="en-US" baseline="0" dirty="0"/>
              <a:t> 데이터를 빠르고 정확하게 다루기 위한 방법을 배웠습니다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이제부터는 입력 데이터를 시각화하여 살펴보겠습니다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65542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우리는 지난 강의까지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Logistic Regression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에 대해 모두 다루었습니다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조금 어려웠죠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앞으로는 코딩 중심으로 나갈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이론적인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수학적인 것은 거의 없을 것 같습니다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이번 강의에서는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MNIST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데이터셋이 무엇인지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설명할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그리고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여러분이 사용하는데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필요한 것들을 요약해 드릴거구요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b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</a:b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MNIST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데이터 셋을 학습 시키기 위한 신경망을 설계해볼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latinLnBrk="1"/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이번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강의는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쉽고 간단한 내용이므로 마음 편하게 생각하고 강의를 들으시면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0470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=====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이미지 시각화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====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우리가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MNIST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자료를 시각화하기 전에 유의할 점이 있는데요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MNIST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자료가 방대하니까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처음에는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자료의 일부를 추출해서 작업을 시작하는 것이 효율적이라는 점입니다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그 방법을 여기서 잠깐 소개하려고 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marR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여기 코드를 보시죠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41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====save_mnist_csv===</a:t>
            </a:r>
          </a:p>
          <a:p>
            <a:r>
              <a:rPr kumimoji="1" lang="ko-KR" altLang="en-US"/>
              <a:t>두번째 줄에서</a:t>
            </a:r>
            <a:r>
              <a:rPr kumimoji="1" lang="en-US" altLang="ko-KR"/>
              <a:t>, load</a:t>
            </a:r>
            <a:r>
              <a:rPr kumimoji="1" lang="en-US" altLang="ko-KR" dirty="0" err="1"/>
              <a:t>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는 모든 데이터를 </a:t>
            </a:r>
            <a:r>
              <a:rPr kumimoji="1" lang="ko-KR" altLang="en-US"/>
              <a:t>다 읽어 옵니다</a:t>
            </a:r>
            <a:r>
              <a:rPr kumimoji="1" lang="en-US" altLang="ko-KR"/>
              <a:t>.</a:t>
            </a:r>
          </a:p>
          <a:p>
            <a:r>
              <a:rPr kumimoji="1" lang="ko-KR" altLang="en-US"/>
              <a:t>네번째 줄에서</a:t>
            </a:r>
            <a:r>
              <a:rPr kumimoji="1" lang="en-US" altLang="ko-KR"/>
              <a:t>, 6</a:t>
            </a:r>
            <a:r>
              <a:rPr kumimoji="1" lang="ko-KR" altLang="en-US"/>
              <a:t>만장의 이미지의 처음 </a:t>
            </a:r>
            <a:r>
              <a:rPr kumimoji="1" lang="en-US" altLang="ko-KR"/>
              <a:t>3</a:t>
            </a:r>
            <a:r>
              <a:rPr kumimoji="1" lang="ko-KR" altLang="en-US"/>
              <a:t>장을 슬라이싱하고</a:t>
            </a:r>
            <a:r>
              <a:rPr kumimoji="1" lang="en-US" altLang="ko-KR"/>
              <a:t>, </a:t>
            </a:r>
            <a:r>
              <a:rPr kumimoji="1" lang="ko-KR" altLang="en-US"/>
              <a:t>이것을 일단 </a:t>
            </a:r>
            <a:r>
              <a:rPr kumimoji="1" lang="en-US" altLang="ko-KR"/>
              <a:t>csv</a:t>
            </a:r>
            <a:r>
              <a:rPr kumimoji="1" lang="ko-KR" altLang="en-US"/>
              <a:t> 파일 형태로 저장하고 있습니다</a:t>
            </a:r>
            <a:r>
              <a:rPr kumimoji="1" lang="en-US" altLang="ko-KR"/>
              <a:t>. </a:t>
            </a:r>
          </a:p>
          <a:p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다음으로 </a:t>
            </a:r>
            <a:r>
              <a:rPr kumimoji="1" lang="ko-KR" altLang="en-US" dirty="0"/>
              <a:t>파일에 저장한 이미지를</a:t>
            </a:r>
            <a:r>
              <a:rPr kumimoji="1" lang="ko-KR" altLang="en-US" baseline="0" dirty="0"/>
              <a:t> 불러와서 시각화 해보도록 합시다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605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함수 </a:t>
            </a:r>
            <a:r>
              <a:rPr kumimoji="1" lang="en-US" altLang="ko-KR" dirty="0" err="1"/>
              <a:t>read_mnist_csv</a:t>
            </a:r>
            <a:r>
              <a:rPr kumimoji="1" lang="en-US" altLang="ko-KR" dirty="0"/>
              <a:t>()</a:t>
            </a:r>
            <a:r>
              <a:rPr kumimoji="1" lang="ko-KR" altLang="en-US" dirty="0"/>
              <a:t>를 이용하면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 형태의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 자료를 읽을 수 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여기서 </a:t>
            </a:r>
            <a:r>
              <a:rPr kumimoji="1" lang="en-US" altLang="ko-KR" dirty="0" err="1"/>
              <a:t>show_mnist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는 주어진 입력자료</a:t>
            </a:r>
            <a:r>
              <a:rPr kumimoji="1" lang="ko-KR" altLang="en-US" baseline="0" dirty="0"/>
              <a:t> 이미지를 보여주는 함수입니다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ko-KR" altLang="en-US" baseline="0"/>
              <a:t>자 </a:t>
            </a:r>
            <a:r>
              <a:rPr kumimoji="1" lang="ko-KR" altLang="en-US" baseline="0" dirty="0"/>
              <a:t>함수의 결과로 어떤 값들이 나올까요</a:t>
            </a:r>
            <a:r>
              <a:rPr kumimoji="1" lang="en-US" altLang="ko-KR" baseline="0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614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이미지를 확인해보니 처음 </a:t>
            </a:r>
            <a:r>
              <a:rPr kumimoji="1" lang="en-US" altLang="ko-KR" dirty="0"/>
              <a:t>3</a:t>
            </a:r>
            <a:r>
              <a:rPr kumimoji="1" lang="ko-KR" altLang="en-US"/>
              <a:t>개의 입력 데이터는 </a:t>
            </a:r>
            <a:r>
              <a:rPr kumimoji="1" lang="en-US" altLang="ko-KR" dirty="0"/>
              <a:t>5,</a:t>
            </a:r>
            <a:r>
              <a:rPr kumimoji="1" lang="ko-KR" altLang="en-US" dirty="0"/>
              <a:t>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의 숫자 이미지임을 확인할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이와 같이 </a:t>
            </a:r>
            <a:r>
              <a:rPr kumimoji="1" lang="en-US" altLang="ko-KR" dirty="0"/>
              <a:t>MNIST</a:t>
            </a:r>
            <a:r>
              <a:rPr kumimoji="1" lang="ko-KR" altLang="en-US" dirty="0"/>
              <a:t>자료를 출력할 수도 있지만</a:t>
            </a:r>
            <a:r>
              <a:rPr kumimoji="1" lang="en-US" altLang="ko-KR" dirty="0"/>
              <a:t>, csv</a:t>
            </a:r>
            <a:r>
              <a:rPr kumimoji="1" lang="ko-KR" altLang="en-US" dirty="0"/>
              <a:t>에 저장하지 않고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바로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MNIST</a:t>
            </a:r>
            <a:r>
              <a:rPr kumimoji="1" lang="ko-KR" altLang="en-US" baseline="0" dirty="0"/>
              <a:t> 자료의 전체적인 구성을 보기 위해 한번에 </a:t>
            </a:r>
            <a:r>
              <a:rPr kumimoji="1" lang="en-US" altLang="ko-KR" baseline="0" dirty="0"/>
              <a:t>50</a:t>
            </a:r>
            <a:r>
              <a:rPr kumimoji="1" lang="ko-KR" altLang="en-US" baseline="0" dirty="0"/>
              <a:t>개의 이미지를 읽고</a:t>
            </a:r>
            <a:r>
              <a:rPr kumimoji="1" lang="en-US" altLang="ko-KR" baseline="0" dirty="0"/>
              <a:t> </a:t>
            </a:r>
            <a:r>
              <a:rPr kumimoji="1" lang="ko-KR" altLang="en-US" baseline="0" dirty="0"/>
              <a:t>한번에 </a:t>
            </a:r>
            <a:r>
              <a:rPr kumimoji="1" lang="ko-KR" altLang="en-US" baseline="0"/>
              <a:t>출력하는 방법도 </a:t>
            </a:r>
            <a:r>
              <a:rPr kumimoji="1" lang="ko-KR" altLang="en-US" baseline="0" dirty="0"/>
              <a:t>있습니다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바로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 err="1"/>
              <a:t>show_mnist_grid</a:t>
            </a:r>
            <a:r>
              <a:rPr kumimoji="1" lang="en-US" altLang="ko-KR" baseline="0" dirty="0"/>
              <a:t>()</a:t>
            </a:r>
            <a:r>
              <a:rPr kumimoji="1" lang="ko-KR" altLang="en-US" baseline="0" dirty="0"/>
              <a:t> 함수를 이용하는 것이지요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ko-KR" altLang="en-US" baseline="0"/>
              <a:t>사용 </a:t>
            </a:r>
            <a:r>
              <a:rPr kumimoji="1" lang="ko-KR" altLang="en-US" baseline="0" dirty="0"/>
              <a:t>방법은 다음과 같습니다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9902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매우 간단하죠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Show_mnist_grid</a:t>
            </a:r>
            <a:r>
              <a:rPr kumimoji="1" lang="en-US" altLang="ko-KR" dirty="0"/>
              <a:t>()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MNIST</a:t>
            </a:r>
            <a:r>
              <a:rPr kumimoji="1" lang="ko-KR" altLang="en-US" baseline="0" dirty="0"/>
              <a:t> 자료를 하나의 패널에 넣어서 자료를 한눈에 볼 수 있도록 정리합니다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우리가 사용할 </a:t>
            </a:r>
            <a:r>
              <a:rPr kumimoji="1" lang="en-US" altLang="ko-KR" baseline="0" dirty="0"/>
              <a:t>MNIST</a:t>
            </a:r>
            <a:r>
              <a:rPr kumimoji="1" lang="ko-KR" altLang="en-US" baseline="0" dirty="0"/>
              <a:t> 자료들을 보니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상당히 불규칙적이지 않나요</a:t>
            </a:r>
            <a:r>
              <a:rPr kumimoji="1" lang="en-US" altLang="ko-KR" baseline="0" dirty="0"/>
              <a:t>?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사람의 눈으로는 쉽게 이해할 수 있는 숫자들이지만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컴퓨터에게는 너무나도 다양한 다른 값들의 집합일 뿐이지요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우리는 기계학습을통해 이러한 굉장히 다양한 숫자들을 컴퓨터에게 이해시킬 수 있게 된 것이지요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지금까지 공부한 것들이 뭔가 더 대단해 보이지 않나요</a:t>
            </a:r>
            <a:r>
              <a:rPr kumimoji="1" lang="en-US" altLang="ko-KR" baseline="0" dirty="0"/>
              <a:t>?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5285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지금까지 신경망의 입력 자료에 대하여 어떻게 읽어오고 시각화 하는 것을 공부했는데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/>
              <a:t>이러한 </a:t>
            </a:r>
            <a:r>
              <a:rPr kumimoji="1" lang="ko-KR" altLang="en-US" dirty="0"/>
              <a:t>자료를 실제로 학습시키기 위해서 신경망을 구성해보도록 </a:t>
            </a:r>
            <a:r>
              <a:rPr kumimoji="1" lang="ko-KR" altLang="en-US"/>
              <a:t>합시다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이미 </a:t>
            </a:r>
            <a:r>
              <a:rPr kumimoji="1" lang="ko-KR" altLang="en-US" dirty="0"/>
              <a:t>순전파 강의 시간에 언급하고 넘어가긴 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복습하는 차원에서 공부해보도록 </a:t>
            </a:r>
            <a:r>
              <a:rPr kumimoji="1" lang="ko-KR" altLang="en-US"/>
              <a:t>하죠</a:t>
            </a:r>
            <a:r>
              <a:rPr kumimoji="1"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먼저 </a:t>
            </a:r>
            <a:r>
              <a:rPr kumimoji="1" lang="ko-KR" altLang="en-US" dirty="0"/>
              <a:t>입력층과 출력층의 노드의 갯수는 몇 개가 필요한지 기억하시나요</a:t>
            </a:r>
            <a:r>
              <a:rPr kumimoji="1" lang="en-US" altLang="ko-KR" dirty="0"/>
              <a:t>?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53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/>
              <a:t>네 맞습니다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r>
              <a:rPr kumimoji="1" lang="ko-KR" altLang="en-US" baseline="0"/>
              <a:t>입력층의 </a:t>
            </a:r>
            <a:r>
              <a:rPr kumimoji="1" lang="ko-KR" altLang="en-US" baseline="0" dirty="0"/>
              <a:t>노드 수는 이미지 픽셀 수 만큼 </a:t>
            </a:r>
            <a:r>
              <a:rPr kumimoji="1" lang="en-US" altLang="ko-KR" baseline="0" dirty="0"/>
              <a:t>784</a:t>
            </a:r>
            <a:r>
              <a:rPr kumimoji="1" lang="ko-KR" altLang="en-US" baseline="0" dirty="0"/>
              <a:t>개가 </a:t>
            </a:r>
            <a:r>
              <a:rPr kumimoji="1" lang="ko-KR" altLang="en-US" baseline="0"/>
              <a:t>되어야 하고</a:t>
            </a:r>
            <a:r>
              <a:rPr kumimoji="1" lang="en-US" altLang="ko-KR" baseline="0"/>
              <a:t>,</a:t>
            </a:r>
          </a:p>
          <a:p>
            <a:r>
              <a:rPr kumimoji="1" lang="ko-KR" altLang="en-US" baseline="0"/>
              <a:t>출력층은 </a:t>
            </a:r>
            <a:r>
              <a:rPr kumimoji="1" lang="ko-KR" altLang="en-US" baseline="0" dirty="0"/>
              <a:t>우리가 표현할 수 있는 숫자들 </a:t>
            </a:r>
            <a:r>
              <a:rPr kumimoji="1" lang="en-US" altLang="ko-KR" baseline="0" dirty="0"/>
              <a:t>0~9</a:t>
            </a:r>
            <a:r>
              <a:rPr kumimoji="1" lang="ko-KR" altLang="en-US" baseline="0" dirty="0"/>
              <a:t>까지 총 </a:t>
            </a:r>
            <a:r>
              <a:rPr kumimoji="1" lang="en-US" altLang="ko-KR" baseline="0" dirty="0"/>
              <a:t>10</a:t>
            </a:r>
            <a:r>
              <a:rPr kumimoji="1" lang="ko-KR" altLang="en-US" baseline="0" dirty="0"/>
              <a:t>개가 필요한 것이지요</a:t>
            </a:r>
            <a:r>
              <a:rPr kumimoji="1" lang="en-US" altLang="ko-KR" baseline="0" dirty="0"/>
              <a:t>.</a:t>
            </a:r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자 이제 다음으로 은닉층의 뉴론 수는 얼마였는지 기억하시나요</a:t>
            </a:r>
            <a:r>
              <a:rPr kumimoji="1" lang="en-US" altLang="ko-KR" baseline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8217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 dirty="0"/>
              <a:t>100</a:t>
            </a:r>
            <a:r>
              <a:rPr kumimoji="1" lang="ko-KR" altLang="en-US" baseline="0" dirty="0"/>
              <a:t>개라구요</a:t>
            </a:r>
            <a:r>
              <a:rPr kumimoji="1" lang="en-US" altLang="ko-KR" baseline="0" dirty="0"/>
              <a:t>? </a:t>
            </a:r>
          </a:p>
          <a:p>
            <a:r>
              <a:rPr kumimoji="1" lang="ko-KR" altLang="en-US" baseline="0" dirty="0"/>
              <a:t>이것을 기억하고 있다면 여러분은 강의에 </a:t>
            </a:r>
            <a:r>
              <a:rPr kumimoji="1" lang="ko-KR" altLang="en-US" baseline="0" dirty="0" err="1"/>
              <a:t>과적합</a:t>
            </a:r>
            <a:r>
              <a:rPr kumimoji="1" lang="ko-KR" altLang="en-US" baseline="0" dirty="0"/>
              <a:t> 된 것입니다</a:t>
            </a:r>
            <a:r>
              <a:rPr kumimoji="1" lang="en-US" altLang="ko-KR" baseline="0" dirty="0"/>
              <a:t>.</a:t>
            </a:r>
          </a:p>
          <a:p>
            <a:r>
              <a:rPr kumimoji="1" lang="ko-KR" altLang="en-US" baseline="0" dirty="0"/>
              <a:t>은닉층의 노드 수에는 정답이 없지요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ko-KR" altLang="en-US" baseline="0" dirty="0"/>
              <a:t>과학적이고 체계적으로 찾는 방법은 없었습니다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ko-KR" altLang="en-US" baseline="0" dirty="0"/>
              <a:t>다만 입력층보다는 작게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출력층보다는 크게 노드 수를 정해야 한다는 정도만 알고 있으면 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endParaRPr kumimoji="1" lang="en-US" altLang="ko-KR" baseline="0" dirty="0"/>
          </a:p>
          <a:p>
            <a:r>
              <a:rPr kumimoji="1" lang="ko-KR" altLang="en-US" baseline="0" dirty="0"/>
              <a:t>이제 신경망에 </a:t>
            </a:r>
            <a:r>
              <a:rPr kumimoji="1" lang="en-US" altLang="ko-KR" baseline="0" dirty="0"/>
              <a:t>MNIST</a:t>
            </a:r>
            <a:r>
              <a:rPr kumimoji="1" lang="ko-KR" altLang="en-US" baseline="0" dirty="0"/>
              <a:t> 정보를 전달하면 어떻게 신경망에서 출력을 나타내는지 살펴보도록 하죠</a:t>
            </a:r>
            <a:r>
              <a:rPr kumimoji="1" lang="en-US" altLang="ko-KR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032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/>
              <a:t>====</a:t>
            </a:r>
            <a:r>
              <a:rPr kumimoji="1" lang="ko-KR" altLang="en-US" baseline="0"/>
              <a:t>출력층의 결과</a:t>
            </a:r>
            <a:r>
              <a:rPr kumimoji="1" lang="en-US" altLang="ko-KR" baseline="0"/>
              <a:t>====</a:t>
            </a:r>
          </a:p>
          <a:p>
            <a:r>
              <a:rPr kumimoji="1" lang="ko-KR" altLang="en-US" baseline="0"/>
              <a:t>만약 </a:t>
            </a:r>
            <a:r>
              <a:rPr kumimoji="1" lang="ko-KR" altLang="en-US" baseline="0" dirty="0"/>
              <a:t>입력으로 </a:t>
            </a:r>
            <a:r>
              <a:rPr kumimoji="1" lang="en-US" altLang="ko-KR" baseline="0" dirty="0"/>
              <a:t>5,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0,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4</a:t>
            </a:r>
            <a:r>
              <a:rPr kumimoji="1" lang="ko-KR" altLang="en-US" baseline="0" dirty="0"/>
              <a:t> 를 순서대로 넣을 경우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학습된 신경망의 경우 어떻게 출력이 나오게 되지요</a:t>
            </a:r>
            <a:r>
              <a:rPr kumimoji="1" lang="en-US" altLang="ko-KR" baseline="0" dirty="0"/>
              <a:t>?</a:t>
            </a:r>
          </a:p>
          <a:p>
            <a:r>
              <a:rPr kumimoji="1" lang="ko-KR" altLang="en-US" baseline="0" dirty="0"/>
              <a:t>네 다음과 같이 나오게 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47574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aseline="0" dirty="0"/>
              <a:t>첫 번째 </a:t>
            </a:r>
            <a:r>
              <a:rPr kumimoji="1" lang="en-US" altLang="ko-KR" baseline="0" dirty="0" err="1"/>
              <a:t>y_hat</a:t>
            </a:r>
            <a:r>
              <a:rPr kumimoji="1" lang="ko-KR" altLang="en-US" baseline="0" dirty="0"/>
              <a:t>은 출력층에서 </a:t>
            </a:r>
            <a:r>
              <a:rPr kumimoji="1" lang="en-US" altLang="ko-KR" baseline="0" dirty="0"/>
              <a:t>6</a:t>
            </a:r>
            <a:r>
              <a:rPr kumimoji="1" lang="ko-KR" altLang="en-US" baseline="0" dirty="0"/>
              <a:t>번째 노드의 값이 가장 크게 나왔습니다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r>
              <a:rPr kumimoji="1" lang="ko-KR" altLang="en-US" baseline="0"/>
              <a:t>이를 </a:t>
            </a:r>
            <a:r>
              <a:rPr kumimoji="1" lang="ko-KR" altLang="en-US" baseline="0" dirty="0"/>
              <a:t>통해 우리는 첫 번째 입력 사진이 </a:t>
            </a:r>
            <a:r>
              <a:rPr kumimoji="1" lang="en-US" altLang="ko-KR" baseline="0" dirty="0"/>
              <a:t>5</a:t>
            </a:r>
            <a:r>
              <a:rPr kumimoji="1" lang="ko-KR" altLang="en-US" baseline="0" dirty="0"/>
              <a:t>라는 것을 알 수 있지요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7406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====hello world===</a:t>
            </a:r>
          </a:p>
          <a:p>
            <a:pPr latinLnBrk="1"/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여러분은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컴퓨터 프로그래밍을 처음 배울 때 어떤 프로그램을 가장 먼저 작성했는지 기억이 나는지요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?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프로그래밍 처음 배울 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“Hello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World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”를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출력하는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코딩을 하는 것이 전통이죠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심지어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Hello World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프로그램만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500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개도 넘게 모아 둔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웹사이트도 있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으니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한번 찾아 보시죠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기계학습의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hello world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바로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MNIST(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엠니스트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)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데이터셋을 다루는 것입니다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58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/>
              <a:t>-</a:t>
            </a:r>
            <a:r>
              <a:rPr kumimoji="1" lang="ko-KR" altLang="en-US" baseline="0"/>
              <a:t> </a:t>
            </a:r>
            <a:r>
              <a:rPr kumimoji="1" lang="ko-KR" altLang="en-US" baseline="0" dirty="0"/>
              <a:t>두 번째 세 번째도 같은 방식으로 입력 사진의 값을 잘 유추하고 있다는 것을 알 수 있습니다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그러나 </a:t>
            </a:r>
            <a:r>
              <a:rPr kumimoji="1" lang="ko-KR" altLang="en-US" baseline="0"/>
              <a:t>세 번째 </a:t>
            </a:r>
            <a:r>
              <a:rPr kumimoji="1" lang="en-US" altLang="ko-KR" baseline="0" dirty="0" err="1"/>
              <a:t>y_hat</a:t>
            </a:r>
            <a:r>
              <a:rPr kumimoji="1" lang="ko-KR" altLang="en-US" baseline="0"/>
              <a:t>의 값중에서</a:t>
            </a:r>
            <a:r>
              <a:rPr kumimoji="1" lang="en-US" altLang="ko-KR" baseline="0"/>
              <a:t>, </a:t>
            </a:r>
            <a:r>
              <a:rPr kumimoji="1" lang="ko-KR" altLang="en-US" baseline="0"/>
              <a:t>열번 번째 </a:t>
            </a:r>
            <a:r>
              <a:rPr kumimoji="1" lang="ko-KR" altLang="en-US" baseline="0" dirty="0"/>
              <a:t>노드의 값도 꽤나 크게 나오는 것을 볼 수 있습니다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일반적으로 우리는 가장 큰 신호를 바탕으로 입력 데이터를 분류하기 때문에 입력 이미지를 </a:t>
            </a:r>
            <a:r>
              <a:rPr kumimoji="1" lang="en-US" altLang="ko-KR" baseline="0" dirty="0"/>
              <a:t>4</a:t>
            </a:r>
            <a:r>
              <a:rPr kumimoji="1" lang="ko-KR" altLang="en-US" baseline="0" dirty="0"/>
              <a:t>라고 분류합니다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r>
              <a:rPr kumimoji="1" lang="en-US" altLang="ko-KR" baseline="0" dirty="0"/>
              <a:t>-</a:t>
            </a:r>
            <a:r>
              <a:rPr kumimoji="1" lang="ko-KR" altLang="en-US" baseline="0" dirty="0"/>
              <a:t> 그러나</a:t>
            </a:r>
            <a:r>
              <a:rPr kumimoji="1" lang="en-US" altLang="ko-KR" baseline="0"/>
              <a:t>,</a:t>
            </a:r>
            <a:r>
              <a:rPr kumimoji="1" lang="ko-KR" altLang="en-US" baseline="0"/>
              <a:t> 더 현명한 것은 세번째 입력의 경우</a:t>
            </a:r>
            <a:r>
              <a:rPr kumimoji="1" lang="en-US" altLang="ko-KR" baseline="0"/>
              <a:t>, y_hat</a:t>
            </a:r>
            <a:r>
              <a:rPr kumimoji="1" lang="ko-KR" altLang="en-US" baseline="0"/>
              <a:t>의 값이 </a:t>
            </a:r>
            <a:r>
              <a:rPr kumimoji="1" lang="en-US" altLang="ko-KR" baseline="0"/>
              <a:t>9</a:t>
            </a:r>
            <a:r>
              <a:rPr kumimoji="1" lang="ko-KR" altLang="en-US" baseline="0"/>
              <a:t>가 될 가능성도 약간은 있다고 보는 것이죠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 dirty="0"/>
          </a:p>
          <a:p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293885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=====one hot encoding===</a:t>
            </a:r>
          </a:p>
          <a:p>
            <a:r>
              <a:rPr kumimoji="1" lang="ko-KR" altLang="en-US"/>
              <a:t>여기서 클래스 레이블을 다시 한번 </a:t>
            </a:r>
            <a:r>
              <a:rPr kumimoji="1" lang="ko-KR" altLang="en-US" dirty="0"/>
              <a:t>살펴보시길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원래 숫자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라는 </a:t>
            </a:r>
            <a:r>
              <a:rPr kumimoji="1" lang="ko-KR" altLang="en-US"/>
              <a:t>것이 입력자료로 </a:t>
            </a:r>
            <a:r>
              <a:rPr kumimoji="1" lang="ko-KR" altLang="en-US" dirty="0"/>
              <a:t>들어가게 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/>
              <a:t>우리는 클래스 </a:t>
            </a:r>
            <a:r>
              <a:rPr kumimoji="1" lang="ko-KR" altLang="en-US" dirty="0"/>
              <a:t>레이블이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 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하지만 이 그림에서는 배열에서 </a:t>
            </a:r>
            <a:r>
              <a:rPr kumimoji="1" lang="en-US" altLang="ko-KR" dirty="0"/>
              <a:t>6</a:t>
            </a:r>
            <a:r>
              <a:rPr kumimoji="1" lang="ko-KR" altLang="en-US" dirty="0"/>
              <a:t>번째 원소를 가리키고 있지요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클래스 레이블을 값이 아닌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인 행렬로 나타낸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클래스 레이블에 해당하는 값을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잡고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나머지는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으로 잡는 것이지요</a:t>
            </a:r>
            <a:r>
              <a:rPr kumimoji="1"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이것을 </a:t>
            </a:r>
            <a:r>
              <a:rPr kumimoji="1" lang="ko-KR" altLang="en-US" b="1" dirty="0"/>
              <a:t>원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핫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인코딩</a:t>
            </a:r>
            <a:r>
              <a:rPr kumimoji="1" lang="ko-KR" altLang="en-US" dirty="0"/>
              <a:t>이라고 부릅니다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1641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=====one hot encoding===</a:t>
            </a:r>
          </a:p>
          <a:p>
            <a:pPr marL="171450" indent="-171450">
              <a:buFontTx/>
              <a:buChar char="-"/>
            </a:pPr>
            <a:r>
              <a:rPr kumimoji="1" lang="ko-KR" altLang="en-US"/>
              <a:t>재미있는 이름이죠</a:t>
            </a:r>
            <a:r>
              <a:rPr kumimoji="1" lang="en-US" altLang="ko-KR"/>
              <a:t>, </a:t>
            </a:r>
            <a:r>
              <a:rPr kumimoji="1" lang="ko-KR" altLang="en-US"/>
              <a:t>여러 개 중에 하나만 </a:t>
            </a:r>
            <a:r>
              <a:rPr kumimoji="1" lang="en-US" altLang="ko-KR"/>
              <a:t>hot </a:t>
            </a:r>
            <a:r>
              <a:rPr kumimoji="1" lang="ko-KR" altLang="en-US"/>
              <a:t>하도록 부호화 했다는 말입니다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endParaRPr kumimoji="1" lang="en-US" altLang="ko-KR"/>
          </a:p>
          <a:p>
            <a:pPr marL="171450" indent="-171450">
              <a:buFontTx/>
              <a:buChar char="-"/>
            </a:pPr>
            <a:r>
              <a:rPr kumimoji="1" lang="ko-KR" altLang="en-US"/>
              <a:t>기계학습의 전체적인 흐름으로 보면</a:t>
            </a:r>
            <a:r>
              <a:rPr kumimoji="1" lang="en-US" altLang="ko-KR"/>
              <a:t>, </a:t>
            </a:r>
          </a:p>
          <a:p>
            <a:pPr marL="171450" indent="-171450">
              <a:buFontTx/>
              <a:buChar char="-"/>
            </a:pPr>
            <a:r>
              <a:rPr kumimoji="1" lang="en-US" altLang="ko-KR"/>
              <a:t>6</a:t>
            </a:r>
            <a:r>
              <a:rPr kumimoji="1" lang="ko-KR" altLang="en-US"/>
              <a:t>만개의 클래스 레이블을 이런 배열로 바꾸어야 하니까</a:t>
            </a:r>
            <a:r>
              <a:rPr kumimoji="1" lang="en-US" altLang="ko-KR"/>
              <a:t>, 10 </a:t>
            </a:r>
            <a:r>
              <a:rPr kumimoji="1" lang="ko-KR" altLang="en-US"/>
              <a:t>곱하기 </a:t>
            </a:r>
            <a:r>
              <a:rPr kumimoji="1" lang="en-US" altLang="ko-KR"/>
              <a:t>6</a:t>
            </a:r>
            <a:r>
              <a:rPr kumimoji="1" lang="ko-KR" altLang="en-US"/>
              <a:t>만이라는 큰 배열로 코딩해야 한다는 말입니다</a:t>
            </a:r>
            <a:r>
              <a:rPr kumimoji="1" lang="en-US" altLang="ko-KR"/>
              <a:t>. </a:t>
            </a:r>
            <a:endParaRPr kumimoji="1" lang="en-US" altLang="ko-KR" dirty="0"/>
          </a:p>
          <a:p>
            <a:r>
              <a:rPr kumimoji="1" lang="ko-KR" altLang="en-US" dirty="0"/>
              <a:t>원</a:t>
            </a:r>
            <a:r>
              <a:rPr kumimoji="1" lang="en-US" altLang="ko-KR" dirty="0"/>
              <a:t>-</a:t>
            </a:r>
            <a:r>
              <a:rPr kumimoji="1" lang="ko-KR" altLang="en-US" dirty="0"/>
              <a:t>핫</a:t>
            </a:r>
            <a:r>
              <a:rPr kumimoji="1" lang="en-US" altLang="ko-KR" dirty="0"/>
              <a:t>-</a:t>
            </a:r>
            <a:r>
              <a:rPr kumimoji="1" lang="ko-KR" altLang="en-US" dirty="0"/>
              <a:t>인코딩을 수행하는 코드와 함께 설명드리겠습니다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783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뭔가 다 처음보는 넘파이 함수들이라 당황스럽나요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괜찮습니다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하나하나 자세히 설명드리겠습니다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479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</a:t>
            </a:r>
            <a:r>
              <a:rPr kumimoji="1" lang="en-US" altLang="ko-KR" dirty="0" err="1"/>
              <a:t>np.eye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이 함수는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n_</a:t>
            </a:r>
            <a:r>
              <a:rPr kumimoji="1" lang="en-US" altLang="ko-KR" err="1"/>
              <a:t>y</a:t>
            </a:r>
            <a:r>
              <a:rPr kumimoji="1" lang="en-US" altLang="ko-KR"/>
              <a:t> </a:t>
            </a:r>
            <a:r>
              <a:rPr kumimoji="1" lang="ko-KR" altLang="en-US"/>
              <a:t>곱하기</a:t>
            </a:r>
            <a:r>
              <a:rPr kumimoji="1" lang="en-US" altLang="ko-KR"/>
              <a:t> </a:t>
            </a:r>
            <a:r>
              <a:rPr kumimoji="1" lang="en-US" altLang="ko-KR" dirty="0" err="1"/>
              <a:t>n_y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단위행렬을 만들어 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단위 행렬은 주 대각선이 전부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나머지 원소들은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인 행렬이었지요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만약 </a:t>
            </a:r>
            <a:r>
              <a:rPr kumimoji="1" lang="en-US" altLang="ko-KR" dirty="0" err="1"/>
              <a:t>mnist</a:t>
            </a:r>
            <a:r>
              <a:rPr kumimoji="1" lang="ko-KR" altLang="en-US" dirty="0"/>
              <a:t> 데이터를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개로 학습하는 경우 나올 수 있는 값이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 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n_y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을 전달하게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np.eye</a:t>
            </a:r>
            <a:r>
              <a:rPr kumimoji="1" lang="en-US" altLang="ko-KR" dirty="0"/>
              <a:t>()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10x10</a:t>
            </a:r>
            <a:r>
              <a:rPr kumimoji="1" lang="ko-KR" altLang="en-US" dirty="0"/>
              <a:t> 단위행렬을 반환하게 되지요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4098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np.eye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 다음에 </a:t>
            </a:r>
            <a:r>
              <a:rPr kumimoji="1" lang="ko-KR" altLang="en-US"/>
              <a:t>나오는 대괄호</a:t>
            </a:r>
            <a:r>
              <a:rPr kumimoji="1" lang="en-US" altLang="ko-KR"/>
              <a:t>[</a:t>
            </a:r>
            <a:r>
              <a:rPr kumimoji="1" lang="ko-KR" altLang="en-US"/>
              <a:t> </a:t>
            </a:r>
            <a:r>
              <a:rPr kumimoji="1" lang="en-US" altLang="ko-KR" dirty="0"/>
              <a:t>]</a:t>
            </a:r>
            <a:r>
              <a:rPr kumimoji="1" lang="ko-KR" altLang="en-US" dirty="0"/>
              <a:t> 안에 있는 모든 원소들이 단위행렬의 행의 인덱스로 작용합니다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그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단위행렬에서 해당 행을 추출하여 원</a:t>
            </a:r>
            <a:r>
              <a:rPr kumimoji="1" lang="en-US" altLang="ko-KR" dirty="0"/>
              <a:t>-</a:t>
            </a:r>
            <a:r>
              <a:rPr kumimoji="1" lang="ko-KR" altLang="en-US" dirty="0"/>
              <a:t>핫</a:t>
            </a:r>
            <a:r>
              <a:rPr kumimoji="1" lang="en-US" altLang="ko-KR" dirty="0"/>
              <a:t>-</a:t>
            </a:r>
            <a:r>
              <a:rPr kumimoji="1" lang="ko-KR" altLang="en-US" dirty="0"/>
              <a:t>인코딩 행렬을 만들어냅니다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만약 우리가 데이터로 </a:t>
            </a:r>
            <a:r>
              <a:rPr kumimoji="1" lang="en-US" altLang="ko-KR" dirty="0"/>
              <a:t>5,</a:t>
            </a:r>
            <a:r>
              <a:rPr kumimoji="1" lang="ko-KR" altLang="en-US" dirty="0"/>
              <a:t>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4,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mr-IN" altLang="ko-KR" dirty="0"/>
              <a:t>…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를 나타내는 이미지를 전달할 경우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이들의 클래스 레이블을 행렬로 표시하기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다음과 같은 행렬 연산을 수행하게 되는 것이지요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3622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두 행렬을 곱하게 되면 바로 우리가 찾던 원</a:t>
            </a:r>
            <a:r>
              <a:rPr kumimoji="1" lang="en-US" altLang="ko-KR" dirty="0"/>
              <a:t>-</a:t>
            </a:r>
            <a:r>
              <a:rPr kumimoji="1" lang="ko-KR" altLang="en-US" dirty="0"/>
              <a:t>핫</a:t>
            </a:r>
            <a:r>
              <a:rPr kumimoji="1" lang="en-US" altLang="ko-KR" dirty="0"/>
              <a:t>-</a:t>
            </a:r>
            <a:r>
              <a:rPr kumimoji="1" lang="ko-KR" altLang="en-US" dirty="0"/>
              <a:t>인코딩 행렬이 나오게 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두 행렬의 곱한 결과는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702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이것이 바로 원</a:t>
            </a:r>
            <a:r>
              <a:rPr kumimoji="1" lang="en-US" altLang="ko-KR" dirty="0"/>
              <a:t>-</a:t>
            </a:r>
            <a:r>
              <a:rPr kumimoji="1" lang="ko-KR" altLang="en-US" dirty="0"/>
              <a:t>핫</a:t>
            </a:r>
            <a:r>
              <a:rPr kumimoji="1" lang="en-US" altLang="ko-KR" dirty="0"/>
              <a:t>-</a:t>
            </a:r>
            <a:r>
              <a:rPr kumimoji="1" lang="ko-KR" altLang="en-US" dirty="0"/>
              <a:t>인코딩 행렬입니다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클래스 레이블의 값들을 행렬로 나타내게 된 것이지요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나머지 코드에 대해 설명드리자면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번부터 </a:t>
            </a:r>
            <a:r>
              <a:rPr kumimoji="1" lang="en-US" altLang="ko-KR" dirty="0"/>
              <a:t>7</a:t>
            </a:r>
            <a:r>
              <a:rPr kumimoji="1" lang="ko-KR" altLang="en-US" dirty="0"/>
              <a:t>번까지의 코드는 계산의 편의를 위해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대신 </a:t>
            </a:r>
            <a:r>
              <a:rPr kumimoji="1" lang="en-US" altLang="ko-KR" dirty="0"/>
              <a:t>0.01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0.99</a:t>
            </a:r>
            <a:r>
              <a:rPr kumimoji="1" lang="ko-KR" altLang="en-US" dirty="0"/>
              <a:t>를 사용하겠다는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시그모이드 함수와 같은 경우 결코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출력하지 못하기 때문이지요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81580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=====</a:t>
            </a:r>
            <a:r>
              <a:rPr lang="ko-KR" altLang="en-US" baseline="0"/>
              <a:t>학습정리</a:t>
            </a:r>
            <a:r>
              <a:rPr lang="en-US" altLang="ko-KR" baseline="0"/>
              <a:t>====</a:t>
            </a:r>
          </a:p>
          <a:p>
            <a:r>
              <a:rPr lang="ko-KR" altLang="en-US" baseline="0"/>
              <a:t>벌써 학습을 정리할 시간이네요</a:t>
            </a:r>
            <a:r>
              <a:rPr lang="en-US" altLang="ko-KR" baseline="0"/>
              <a:t>. </a:t>
            </a:r>
          </a:p>
          <a:p>
            <a:r>
              <a:rPr lang="ko-KR" altLang="en-US" baseline="0"/>
              <a:t>지금까지 </a:t>
            </a:r>
            <a:r>
              <a:rPr lang="en-US" altLang="ko-KR" baseline="0" dirty="0"/>
              <a:t>MNIST</a:t>
            </a:r>
            <a:r>
              <a:rPr lang="ko-KR" altLang="en-US" baseline="0" dirty="0"/>
              <a:t> 데이터셋의 </a:t>
            </a:r>
            <a:r>
              <a:rPr lang="ko-KR" altLang="en-US" baseline="0"/>
              <a:t>전반적인 내용과</a:t>
            </a:r>
            <a:r>
              <a:rPr lang="en-US" altLang="ko-KR" baseline="0"/>
              <a:t> </a:t>
            </a:r>
            <a:r>
              <a:rPr lang="ko-KR" altLang="en-US" baseline="0"/>
              <a:t>사용법에 대해 알아보고</a:t>
            </a:r>
            <a:r>
              <a:rPr lang="en-US" altLang="ko-KR" baseline="0"/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baseline="0"/>
              <a:t>이를 </a:t>
            </a:r>
            <a:r>
              <a:rPr lang="ko-KR" altLang="en-US" baseline="0" dirty="0"/>
              <a:t>학습하기 </a:t>
            </a:r>
            <a:r>
              <a:rPr lang="ko-KR" altLang="en-US" baseline="0"/>
              <a:t>위한 신경망과 함수들을 대해 살펴보았습니다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endParaRPr lang="en-US" altLang="ko-KR" baseline="0"/>
          </a:p>
          <a:p>
            <a:pPr marL="171450" indent="-171450">
              <a:buFontTx/>
              <a:buChar char="-"/>
            </a:pPr>
            <a:r>
              <a:rPr lang="ko-KR" altLang="en-US" baseline="0"/>
              <a:t>다음 강의에서는 다양한 경사하강법들을 사용하여</a:t>
            </a:r>
            <a:r>
              <a:rPr lang="en-US" altLang="ko-KR" baseline="0"/>
              <a:t>,</a:t>
            </a:r>
            <a:r>
              <a:rPr lang="ko-KR" altLang="en-US" baseline="0"/>
              <a:t> </a:t>
            </a:r>
            <a:r>
              <a:rPr lang="en-US" altLang="ko-KR" baseline="0"/>
              <a:t>MNIST</a:t>
            </a:r>
            <a:r>
              <a:rPr lang="ko-KR" altLang="en-US" baseline="0"/>
              <a:t> 데이터셋을 처리해보도록 하겠습니다</a:t>
            </a:r>
            <a:r>
              <a:rPr lang="en-US" altLang="ko-KR" baseline="0"/>
              <a:t>. </a:t>
            </a:r>
          </a:p>
          <a:p>
            <a:pPr marL="171450" indent="-171450">
              <a:buFontTx/>
              <a:buChar char="-"/>
            </a:pPr>
            <a:endParaRPr lang="en-US" altLang="ko-KR" baseline="0"/>
          </a:p>
          <a:p>
            <a:r>
              <a:rPr lang="ko-KR" altLang="en-US" baseline="0"/>
              <a:t>다음 강의에서 곧 다시 뵙겠습니다</a:t>
            </a:r>
            <a:r>
              <a:rPr lang="en-US" altLang="ko-KR" baseline="0"/>
              <a:t>. </a:t>
            </a:r>
          </a:p>
          <a:p>
            <a:r>
              <a:rPr lang="ko-KR" altLang="en-US" baseline="0"/>
              <a:t>멀리 가지 마십시오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감사합니다</a:t>
            </a:r>
            <a:endParaRPr lang="en-US" altLang="ko-KR" baseline="0"/>
          </a:p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866706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3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MNIST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Modified</a:t>
            </a:r>
            <a:r>
              <a:rPr kumimoji="1" lang="ko-KR" altLang="en-US" baseline="0" dirty="0"/>
              <a:t> </a:t>
            </a:r>
            <a:r>
              <a:rPr kumimoji="1" lang="en-US" altLang="ko-KR" dirty="0"/>
              <a:t>National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Institute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Standards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Technology</a:t>
            </a:r>
            <a:r>
              <a:rPr kumimoji="1" lang="ko-KR" altLang="en-US" baseline="0" dirty="0"/>
              <a:t>의 약자입니다</a:t>
            </a:r>
            <a:r>
              <a:rPr kumimoji="1" lang="en-US" altLang="ko-KR" baseline="0"/>
              <a:t>.</a:t>
            </a:r>
            <a:r>
              <a:rPr kumimoji="1" lang="ko-KR" altLang="en-US" baseline="0"/>
              <a:t> </a:t>
            </a:r>
            <a:endParaRPr kumimoji="1" lang="en-US" altLang="ko-KR" baseline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미국 국립 표준 기술 연구소에서 제공하는 자료를 기계학습에 적절하도록 변형하고 </a:t>
            </a:r>
            <a:r>
              <a:rPr kumimoji="1" lang="en-US" altLang="ko-KR" baseline="0"/>
              <a:t>Modified</a:t>
            </a:r>
            <a:r>
              <a:rPr kumimoji="1" lang="ko-KR" altLang="en-US" baseline="0"/>
              <a:t>란 이름이 붙인 것 같습니다</a:t>
            </a:r>
            <a:r>
              <a:rPr kumimoji="1" lang="en-US" altLang="ko-KR" baseline="0"/>
              <a:t>. </a:t>
            </a:r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그림과 </a:t>
            </a:r>
            <a:r>
              <a:rPr kumimoji="1" lang="ko-KR" altLang="en-US" baseline="0" dirty="0"/>
              <a:t>같이 손으로 쓴 숫자들의 이미지를 한 파일에 모아둔 것이지요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171450" indent="-171450">
              <a:buFontTx/>
              <a:buChar char="-"/>
            </a:pPr>
            <a:r>
              <a:rPr kumimoji="1" lang="ko-KR" altLang="en-US" baseline="0"/>
              <a:t>또한 각 이미지가 </a:t>
            </a:r>
            <a:r>
              <a:rPr kumimoji="1" lang="ko-KR" altLang="en-US" baseline="0" dirty="0"/>
              <a:t>어떤 숫자인지 알려주는 클래스 레이블 파일도 있습니다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5246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자료 형태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pPr marL="171450" indent="-171450" latinLnBrk="1">
              <a:buFontTx/>
              <a:buChar char="-"/>
            </a:pP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MNIST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데이터셋에는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훈련에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사용할 수 있는 이미지가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60,000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장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테스트를 위하여 따로 구별된 이미지가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10,000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장 준비되어 있습니다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indent="-171450" latinLnBrk="1">
              <a:buFontTx/>
              <a:buChar char="-"/>
            </a:pP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훈련용으로 기계학습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모델을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학습시키고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테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스트 이미지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 dirty="0" err="1">
                <a:effectLst/>
                <a:latin typeface="+mj-lt"/>
                <a:ea typeface="+mj-ea"/>
                <a:cs typeface="+mj-cs"/>
                <a:sym typeface="맑은 고딕"/>
              </a:rPr>
              <a:t>셋로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 모델을 평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가하게 됩니다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학습자료를 훈련자료와 테스트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자료로 나누는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이유는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endParaRPr lang="en-US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신경망으로 하여금 한번 다루어 보지 않은 새로운 자료로 그의 성능을 공정하게 평가하기 위함입니다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  <a:p>
            <a:pPr marL="171450" indent="-171450" latinLnBrk="1">
              <a:buFontTx/>
              <a:buChar char="-"/>
            </a:pP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그렇지 않으면 신경망이 훈련 자료를 다 외운 후에 완벽하다고 성능을 자랑하며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우리를 속일 수 있기 때문입니다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indent="-171450" latinLnBrk="1">
              <a:buFontTx/>
              <a:buChar char="-"/>
            </a:pP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989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자료 형태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pPr latinLnBrk="1"/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MNIST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자료들은 모두 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28x28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크기의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회색조 이미지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latinLnBrk="1"/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이미지의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각 화소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즉 픽셀의 크기는 메모리에서 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한 바이트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로 나타낼 수 있습니다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</a:t>
            </a:r>
          </a:p>
          <a:p>
            <a:pPr marL="171450" lvl="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한 바이트로는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부터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255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까지 나타낼 수 있으니까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</a:p>
          <a:p>
            <a:pPr marL="171450" lvl="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영은 검은색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을 나타내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고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숫자가 커짐에 따라 밝아지면서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, 255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는 흰색을 의미합니다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</a:p>
          <a:p>
            <a:pPr marL="171450" lvl="0" indent="-171450" latinLnBrk="1">
              <a:buFontTx/>
              <a:buChar char="-"/>
            </a:pP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이런 훈련자료가 </a:t>
            </a:r>
            <a:r>
              <a:rPr lang="en-US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60,000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개가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있으니 자료들의</a:t>
            </a: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형상을 나타내면 다음과 같습니다</a:t>
            </a:r>
            <a:r>
              <a:rPr lang="en-US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. </a:t>
            </a:r>
            <a:endParaRPr lang="ko-KR" altLang="ko-KR" sz="1200" dirty="0">
              <a:effectLst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2256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훈련용 이미지가 </a:t>
            </a:r>
            <a:r>
              <a:rPr kumimoji="1" lang="en-US" altLang="ko-KR" dirty="0"/>
              <a:t>60,000</a:t>
            </a:r>
            <a:r>
              <a:rPr kumimoji="1" lang="ko-KR" altLang="en-US" dirty="0"/>
              <a:t>장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28</a:t>
            </a:r>
            <a:r>
              <a:rPr kumimoji="1" lang="ko-KR" altLang="en-US" dirty="0"/>
              <a:t> </a:t>
            </a:r>
            <a:r>
              <a:rPr kumimoji="1" lang="en-US" altLang="ko-KR" dirty="0"/>
              <a:t>x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28</a:t>
            </a:r>
            <a:r>
              <a:rPr kumimoji="1" lang="ko-KR" altLang="en-US" baseline="0" dirty="0"/>
              <a:t> 픽셀이므로 </a:t>
            </a:r>
            <a:r>
              <a:rPr kumimoji="1" lang="en-US" altLang="ko-KR" baseline="0" dirty="0" err="1"/>
              <a:t>X.shape</a:t>
            </a:r>
            <a:r>
              <a:rPr kumimoji="1" lang="ko-KR" altLang="en-US" baseline="0" dirty="0"/>
              <a:t>는 </a:t>
            </a:r>
            <a:r>
              <a:rPr kumimoji="1" lang="en-US" altLang="ko-KR" baseline="0" dirty="0"/>
              <a:t>=</a:t>
            </a:r>
            <a:r>
              <a:rPr kumimoji="1" lang="ko-KR" altLang="en-US" baseline="0" dirty="0"/>
              <a:t> </a:t>
            </a:r>
            <a:r>
              <a:rPr kumimoji="1" lang="en-US" altLang="ko-KR" baseline="0"/>
              <a:t>(60,000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28,</a:t>
            </a:r>
            <a:r>
              <a:rPr kumimoji="1" lang="ko-KR" altLang="en-US" baseline="0" dirty="0"/>
              <a:t> </a:t>
            </a:r>
            <a:r>
              <a:rPr kumimoji="1" lang="en-US" altLang="ko-KR" baseline="0" dirty="0"/>
              <a:t>28)</a:t>
            </a:r>
            <a:r>
              <a:rPr kumimoji="1" lang="ko-KR" altLang="en-US" baseline="0" dirty="0"/>
              <a:t>이 되죠</a:t>
            </a:r>
            <a:r>
              <a:rPr kumimoji="1" lang="en-US" altLang="ko-KR" baseline="0" dirty="0"/>
              <a:t>.</a:t>
            </a:r>
            <a:r>
              <a:rPr kumimoji="1" lang="ko-KR" altLang="en-US" baseline="0" dirty="0"/>
              <a:t> </a:t>
            </a:r>
            <a:endParaRPr kumimoji="1" lang="en-US" altLang="ko-KR" baseline="0" dirty="0"/>
          </a:p>
          <a:p>
            <a:pPr marL="171450" indent="-171450">
              <a:buFontTx/>
              <a:buChar char="-"/>
            </a:pPr>
            <a:r>
              <a:rPr kumimoji="1" lang="ko-KR" altLang="en-US" baseline="0" dirty="0"/>
              <a:t>그리고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 각 훈련 이미지에 쓰여진 숫자 데이터를 나타내는 </a:t>
            </a:r>
            <a:r>
              <a:rPr kumimoji="1" lang="en-US" altLang="ko-KR" baseline="0" dirty="0" err="1"/>
              <a:t>y.shape</a:t>
            </a:r>
            <a:r>
              <a:rPr kumimoji="1" lang="ko-KR" altLang="en-US" baseline="0" dirty="0"/>
              <a:t> 즉 클래스 레이블은 </a:t>
            </a:r>
            <a:r>
              <a:rPr kumimoji="1" lang="en-US" altLang="ko-KR" baseline="0"/>
              <a:t>(60,000  , )</a:t>
            </a:r>
            <a:r>
              <a:rPr kumimoji="1" lang="ko-KR" altLang="en-US" baseline="0" dirty="0"/>
              <a:t>이 되는 것입니다</a:t>
            </a:r>
            <a:r>
              <a:rPr kumimoji="1" lang="en-US" altLang="ko-KR" baseline="0" dirty="0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baseline="0" dirty="0"/>
              <a:t>[X</a:t>
            </a:r>
            <a:r>
              <a:rPr kumimoji="1" lang="ko-KR" altLang="en-US" baseline="0" dirty="0"/>
              <a:t>형상과 </a:t>
            </a:r>
            <a:r>
              <a:rPr kumimoji="1" lang="en-US" altLang="ko-KR" baseline="0" dirty="0"/>
              <a:t>Y</a:t>
            </a:r>
            <a:r>
              <a:rPr kumimoji="1" lang="ko-KR" altLang="en-US" baseline="0" dirty="0"/>
              <a:t>형상이라고 표현하면 안되나요</a:t>
            </a:r>
            <a:r>
              <a:rPr kumimoji="1" lang="en-US" altLang="ko-KR" baseline="0" dirty="0"/>
              <a:t>?]</a:t>
            </a:r>
          </a:p>
          <a:p>
            <a:pPr marL="171450" indent="-171450">
              <a:buFontTx/>
              <a:buChar char="-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122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여기 </a:t>
            </a:r>
            <a:r>
              <a:rPr kumimoji="1" lang="en-US" altLang="ko-KR"/>
              <a:t>MNIST</a:t>
            </a:r>
            <a:r>
              <a:rPr kumimoji="1" lang="ko-KR" altLang="en-US"/>
              <a:t> 원 자료를 저장해 둔 웹사이트 주소가 있는데</a:t>
            </a:r>
            <a:r>
              <a:rPr kumimoji="1" lang="en-US" altLang="ko-KR"/>
              <a:t>, </a:t>
            </a:r>
            <a:r>
              <a:rPr kumimoji="1" lang="ko-KR" altLang="en-US"/>
              <a:t>여러분이 직접 다운 받을 수도 있습니다</a:t>
            </a:r>
            <a:r>
              <a:rPr kumimoji="1" lang="en-US" altLang="ko-KR"/>
              <a:t>. </a:t>
            </a:r>
            <a:r>
              <a:rPr kumimoji="1" lang="ko-KR" altLang="en-US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그러나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파일이 없더라도 걱정하지 마시길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뒤에서 설명드릴 함수에서 </a:t>
            </a:r>
            <a:r>
              <a:rPr kumimoji="1" lang="en-US" altLang="ko-KR" dirty="0" err="1"/>
              <a:t>mnist</a:t>
            </a:r>
            <a:r>
              <a:rPr kumimoji="1" lang="ko-KR" altLang="en-US" dirty="0"/>
              <a:t> 데이터를 여러분의 컴퓨터에 아주 효율적인 형태로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성급하게 파일을 받지 마시고 잠시만 기다리길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080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MNIST</a:t>
            </a:r>
            <a:r>
              <a:rPr kumimoji="1" lang="ko-KR" altLang="en-US" dirty="0"/>
              <a:t> 자료의 데이터 형식이 다루기 쉬운 것은 아니지만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자료를 읽을 수 있는 파이썬 코드들이 많이 공개되어 있습니다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다양한 코드들을 참조하여 우리가 사용하기에 편리하도록 새롭게 만든 몇 개의 함수를 본 강좌에서 제공합니다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그 </a:t>
            </a:r>
            <a:r>
              <a:rPr kumimoji="1" lang="ko-KR" altLang="en-US"/>
              <a:t>중에서 우리가 자주 사용할 </a:t>
            </a:r>
            <a:r>
              <a:rPr kumimoji="1" lang="en-US" altLang="ko-KR"/>
              <a:t>load</a:t>
            </a:r>
            <a:r>
              <a:rPr kumimoji="1" lang="en-US" altLang="ko-KR" dirty="0" err="1"/>
              <a:t>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함수를 설명하겠습니다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99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1"/>
            <a:ext cx="11643401" cy="5369806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643401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/>
          <p:nvPr userDrawn="1"/>
        </p:nvCxnSpPr>
        <p:spPr>
          <a:xfrm>
            <a:off x="563152" y="1088571"/>
            <a:ext cx="1170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0" y="380978"/>
            <a:ext cx="11758904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/>
          <p:nvPr userDrawn="1"/>
        </p:nvCxnSpPr>
        <p:spPr>
          <a:xfrm>
            <a:off x="552266" y="1088571"/>
            <a:ext cx="11816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66063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18-07-24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11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(2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MNIST Dataset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2. MNIST </a:t>
            </a:r>
            <a:r>
              <a:rPr kumimoji="1" lang="ko-KR" altLang="en-US"/>
              <a:t>자료 읽기</a:t>
            </a:r>
            <a:r>
              <a:rPr kumimoji="1" lang="en-US" altLang="ko-KR"/>
              <a:t>: load</a:t>
            </a:r>
            <a:r>
              <a:rPr kumimoji="1" lang="en-US" altLang="ko-KR" dirty="0" err="1"/>
              <a:t>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384226"/>
            <a:ext cx="5753306" cy="615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6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2. MNIST </a:t>
            </a:r>
            <a:r>
              <a:rPr kumimoji="1" lang="ko-KR" altLang="en-US"/>
              <a:t>자료 읽기</a:t>
            </a:r>
            <a:r>
              <a:rPr kumimoji="1" lang="en-US" altLang="ko-KR"/>
              <a:t>: load</a:t>
            </a:r>
            <a:r>
              <a:rPr kumimoji="1" lang="en-US" altLang="ko-KR" dirty="0" err="1"/>
              <a:t>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sz="2400" dirty="0"/>
              <a:t>매개변수</a:t>
            </a:r>
            <a:endParaRPr kumimoji="1" lang="en-US" altLang="ko-KR" sz="2400" dirty="0"/>
          </a:p>
          <a:p>
            <a:pPr lvl="1"/>
            <a:r>
              <a:rPr kumimoji="1" lang="en-US" altLang="ko-KR" sz="1800" dirty="0"/>
              <a:t>normalize:</a:t>
            </a:r>
            <a:r>
              <a:rPr kumimoji="1" lang="ko-KR" altLang="en-US" sz="1800" dirty="0"/>
              <a:t> 정규화</a:t>
            </a:r>
            <a:endParaRPr kumimoji="1" lang="en-US" altLang="ko-KR" sz="1800" dirty="0"/>
          </a:p>
          <a:p>
            <a:pPr lvl="1"/>
            <a:r>
              <a:rPr kumimoji="1" lang="en-US" altLang="ko-KR" sz="1800"/>
              <a:t>flatten = True: 1</a:t>
            </a:r>
            <a:r>
              <a:rPr kumimoji="1" lang="ko-KR" altLang="en-US" sz="1800"/>
              <a:t>차원 배열 </a:t>
            </a:r>
            <a:r>
              <a:rPr kumimoji="1" lang="en-US" altLang="ko-KR" sz="1800"/>
              <a:t>– </a:t>
            </a:r>
            <a:r>
              <a:rPr kumimoji="1" lang="ko-KR" altLang="en-US" sz="1800"/>
              <a:t>학습용으로 사용</a:t>
            </a:r>
            <a:endParaRPr kumimoji="1" lang="en-US" altLang="ko-KR" sz="1800"/>
          </a:p>
          <a:p>
            <a:pPr lvl="1"/>
            <a:r>
              <a:rPr kumimoji="1" lang="en-US" altLang="ko-KR" sz="1800"/>
              <a:t>flatten = False: 2</a:t>
            </a:r>
            <a:r>
              <a:rPr kumimoji="1" lang="ko-KR" altLang="en-US" sz="1800"/>
              <a:t>차원 배열 </a:t>
            </a:r>
            <a:r>
              <a:rPr kumimoji="1" lang="en-US" altLang="ko-KR" sz="1800"/>
              <a:t>– </a:t>
            </a:r>
            <a:r>
              <a:rPr kumimoji="1" lang="ko-KR" altLang="en-US" sz="1800"/>
              <a:t>이미지 출력용</a:t>
            </a:r>
            <a:endParaRPr kumimoji="1" lang="en-US" altLang="ko-KR" sz="1800"/>
          </a:p>
          <a:p>
            <a:pPr lvl="1"/>
            <a:endParaRPr kumimoji="1" lang="en-US" altLang="ko-KR" sz="1800"/>
          </a:p>
          <a:p>
            <a:pPr lvl="1"/>
            <a:endParaRPr kumimoji="1" lang="en-US" altLang="ko-KR" sz="1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384226"/>
            <a:ext cx="5753306" cy="615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64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2. MNIST </a:t>
            </a:r>
            <a:r>
              <a:rPr kumimoji="1" lang="ko-KR" altLang="en-US"/>
              <a:t>자료 읽기</a:t>
            </a:r>
            <a:r>
              <a:rPr kumimoji="1" lang="en-US" altLang="ko-KR"/>
              <a:t>: load</a:t>
            </a:r>
            <a:r>
              <a:rPr kumimoji="1" lang="en-US" altLang="ko-KR" dirty="0" err="1"/>
              <a:t>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sz="2400" dirty="0"/>
              <a:t>매개변수</a:t>
            </a:r>
            <a:endParaRPr kumimoji="1" lang="en-US" altLang="ko-KR" sz="2400" dirty="0"/>
          </a:p>
          <a:p>
            <a:pPr lvl="1"/>
            <a:r>
              <a:rPr kumimoji="1" lang="en-US" altLang="ko-KR" sz="1800" dirty="0"/>
              <a:t>normalize:</a:t>
            </a:r>
            <a:r>
              <a:rPr kumimoji="1" lang="ko-KR" altLang="en-US" sz="1800" dirty="0"/>
              <a:t> 정규화</a:t>
            </a:r>
            <a:endParaRPr kumimoji="1" lang="en-US" altLang="ko-KR" sz="1800" dirty="0"/>
          </a:p>
          <a:p>
            <a:pPr lvl="1"/>
            <a:r>
              <a:rPr kumimoji="1" lang="en-US" altLang="ko-KR" sz="1800"/>
              <a:t>flatten = True: 1</a:t>
            </a:r>
            <a:r>
              <a:rPr kumimoji="1" lang="ko-KR" altLang="en-US" sz="1800"/>
              <a:t>차원 배열 </a:t>
            </a:r>
            <a:r>
              <a:rPr kumimoji="1" lang="en-US" altLang="ko-KR" sz="1800"/>
              <a:t>– </a:t>
            </a:r>
            <a:r>
              <a:rPr kumimoji="1" lang="ko-KR" altLang="en-US" sz="1800"/>
              <a:t>학습용으로 사용</a:t>
            </a:r>
            <a:endParaRPr kumimoji="1" lang="en-US" altLang="ko-KR" sz="1800"/>
          </a:p>
          <a:p>
            <a:pPr lvl="1"/>
            <a:r>
              <a:rPr kumimoji="1" lang="en-US" altLang="ko-KR" sz="1800"/>
              <a:t>flatten = False: 2</a:t>
            </a:r>
            <a:r>
              <a:rPr kumimoji="1" lang="ko-KR" altLang="en-US" sz="1800"/>
              <a:t>차원 배열 </a:t>
            </a:r>
            <a:r>
              <a:rPr kumimoji="1" lang="en-US" altLang="ko-KR" sz="1800"/>
              <a:t>– </a:t>
            </a:r>
            <a:r>
              <a:rPr kumimoji="1" lang="ko-KR" altLang="en-US" sz="1800"/>
              <a:t>이미지 출력용</a:t>
            </a:r>
            <a:endParaRPr kumimoji="1" lang="en-US" altLang="ko-KR" sz="1800"/>
          </a:p>
          <a:p>
            <a:r>
              <a:rPr kumimoji="1" lang="ko-KR" altLang="en-US" sz="2400"/>
              <a:t>반환값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(</a:t>
            </a:r>
            <a:r>
              <a:rPr kumimoji="1" lang="ko-KR" altLang="en-US" sz="1600" dirty="0"/>
              <a:t>훈련 이미지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훈련 레이블</a:t>
            </a:r>
            <a:r>
              <a:rPr kumimoji="1" lang="en-US" altLang="ko-KR" sz="1600" dirty="0"/>
              <a:t>),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시험 이미지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시험 레이블</a:t>
            </a:r>
            <a:r>
              <a:rPr kumimoji="1" lang="en-US" altLang="ko-KR" sz="1600" dirty="0"/>
              <a:t>)</a:t>
            </a:r>
            <a:endParaRPr kumimoji="1" lang="en-US" altLang="ko-KR" sz="20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384226"/>
            <a:ext cx="5753306" cy="615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41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2. MNIST </a:t>
            </a:r>
            <a:r>
              <a:rPr kumimoji="1" lang="ko-KR" altLang="en-US"/>
              <a:t>자료 읽기</a:t>
            </a:r>
            <a:r>
              <a:rPr kumimoji="1" lang="en-US" altLang="ko-KR"/>
              <a:t>: load</a:t>
            </a:r>
            <a:r>
              <a:rPr kumimoji="1" lang="en-US" altLang="ko-KR" dirty="0" err="1"/>
              <a:t>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sz="2400" dirty="0"/>
              <a:t>매개변수</a:t>
            </a:r>
            <a:endParaRPr kumimoji="1" lang="en-US" altLang="ko-KR" sz="2400" dirty="0"/>
          </a:p>
          <a:p>
            <a:pPr lvl="1"/>
            <a:r>
              <a:rPr kumimoji="1" lang="en-US" altLang="ko-KR" sz="1800"/>
              <a:t>normalize:</a:t>
            </a:r>
            <a:r>
              <a:rPr kumimoji="1" lang="ko-KR" altLang="en-US" sz="1800"/>
              <a:t> 정규화</a:t>
            </a:r>
            <a:endParaRPr kumimoji="1" lang="en-US" altLang="ko-KR" sz="1800"/>
          </a:p>
          <a:p>
            <a:pPr lvl="1"/>
            <a:r>
              <a:rPr kumimoji="1" lang="en-US" altLang="ko-KR" sz="1800"/>
              <a:t>flatten = True: 1</a:t>
            </a:r>
            <a:r>
              <a:rPr kumimoji="1" lang="ko-KR" altLang="en-US" sz="1800"/>
              <a:t>차원 배열 </a:t>
            </a:r>
            <a:r>
              <a:rPr kumimoji="1" lang="en-US" altLang="ko-KR" sz="1800"/>
              <a:t>– </a:t>
            </a:r>
            <a:r>
              <a:rPr kumimoji="1" lang="ko-KR" altLang="en-US" sz="1800"/>
              <a:t>학습용으로 사용</a:t>
            </a:r>
            <a:endParaRPr kumimoji="1" lang="en-US" altLang="ko-KR" sz="1800"/>
          </a:p>
          <a:p>
            <a:pPr lvl="1"/>
            <a:r>
              <a:rPr kumimoji="1" lang="en-US" altLang="ko-KR" sz="1800"/>
              <a:t>flatten = False: 2</a:t>
            </a:r>
            <a:r>
              <a:rPr kumimoji="1" lang="ko-KR" altLang="en-US" sz="1800"/>
              <a:t>차원 배열 </a:t>
            </a:r>
            <a:r>
              <a:rPr kumimoji="1" lang="en-US" altLang="ko-KR" sz="1800"/>
              <a:t>– </a:t>
            </a:r>
            <a:r>
              <a:rPr kumimoji="1" lang="ko-KR" altLang="en-US" sz="1800"/>
              <a:t>이미지 출력용</a:t>
            </a:r>
            <a:endParaRPr kumimoji="1" lang="en-US" altLang="ko-KR" sz="1800"/>
          </a:p>
          <a:p>
            <a:r>
              <a:rPr kumimoji="1" lang="ko-KR" altLang="en-US" sz="2400"/>
              <a:t>반환값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(</a:t>
            </a:r>
            <a:r>
              <a:rPr kumimoji="1" lang="ko-KR" altLang="en-US" sz="1600" dirty="0"/>
              <a:t>훈련 이미지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훈련 레이블</a:t>
            </a:r>
            <a:r>
              <a:rPr kumimoji="1" lang="en-US" altLang="ko-KR" sz="1600" dirty="0"/>
              <a:t>),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시험 이미지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시험 레이블</a:t>
            </a:r>
            <a:r>
              <a:rPr kumimoji="1" lang="en-US" altLang="ko-KR" sz="1600" dirty="0"/>
              <a:t>)</a:t>
            </a:r>
          </a:p>
          <a:p>
            <a:r>
              <a:rPr kumimoji="1" lang="ko-KR" altLang="en-US" sz="2400" dirty="0"/>
              <a:t>사용예제</a:t>
            </a:r>
            <a:endParaRPr kumimoji="1" lang="en-US" altLang="ko-KR" sz="2400" dirty="0"/>
          </a:p>
          <a:p>
            <a:pPr lvl="1"/>
            <a:endParaRPr kumimoji="1" lang="en-US" altLang="ko-KR" sz="1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1384226"/>
            <a:ext cx="5753306" cy="615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4982227"/>
            <a:ext cx="5753306" cy="6668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05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2. MNIST </a:t>
            </a:r>
            <a:r>
              <a:rPr lang="ko-KR" altLang="en-US"/>
              <a:t>자료 읽기</a:t>
            </a:r>
            <a:r>
              <a:rPr lang="en-US" altLang="ko-KR"/>
              <a:t>: pickle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자료 크기에 따른 성능 문제</a:t>
            </a:r>
            <a:endParaRPr kumimoji="1" lang="en-US" altLang="ko-KR"/>
          </a:p>
          <a:p>
            <a:pPr lvl="1"/>
            <a:r>
              <a:rPr kumimoji="1" lang="ko-KR" altLang="en-US"/>
              <a:t>해결책</a:t>
            </a:r>
            <a:r>
              <a:rPr kumimoji="1" lang="en-US" altLang="ko-KR"/>
              <a:t>: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02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2. MNIST </a:t>
            </a:r>
            <a:r>
              <a:rPr lang="ko-KR" altLang="en-US"/>
              <a:t>자료 읽기</a:t>
            </a:r>
            <a:r>
              <a:rPr lang="en-US" altLang="ko-KR"/>
              <a:t>: pickle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자료 크기에 따른 성능 문제</a:t>
            </a:r>
            <a:endParaRPr kumimoji="1" lang="en-US" altLang="ko-KR"/>
          </a:p>
          <a:p>
            <a:pPr lvl="1"/>
            <a:r>
              <a:rPr kumimoji="1" lang="ko-KR" altLang="en-US"/>
              <a:t>해결책</a:t>
            </a:r>
            <a:r>
              <a:rPr kumimoji="1" lang="en-US" altLang="ko-KR"/>
              <a:t>: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" y="4741831"/>
            <a:ext cx="5753306" cy="9131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2350601"/>
            <a:ext cx="5753306" cy="20049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60" y="6041235"/>
            <a:ext cx="5753306" cy="8454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61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2. MNIST </a:t>
            </a:r>
            <a:r>
              <a:rPr lang="ko-KR" altLang="en-US"/>
              <a:t>자료 읽기</a:t>
            </a:r>
            <a:r>
              <a:rPr lang="en-US" altLang="ko-KR"/>
              <a:t>: pickle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자료 크기에 따른 성능 문제</a:t>
            </a:r>
            <a:endParaRPr kumimoji="1" lang="en-US" altLang="ko-KR"/>
          </a:p>
          <a:p>
            <a:pPr lvl="1"/>
            <a:r>
              <a:rPr kumimoji="1" lang="ko-KR" altLang="en-US"/>
              <a:t>해결책</a:t>
            </a:r>
            <a:r>
              <a:rPr kumimoji="1" lang="en-US" altLang="ko-KR"/>
              <a:t>: pickle</a:t>
            </a:r>
            <a:endParaRPr kumimoji="1" lang="ko-KR" altLang="en-US"/>
          </a:p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4716" r="21383" b="64679"/>
          <a:stretch/>
        </p:blipFill>
        <p:spPr>
          <a:xfrm>
            <a:off x="609560" y="2587909"/>
            <a:ext cx="5732016" cy="27908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모서리가 둥근 직사각형 8"/>
          <p:cNvSpPr/>
          <p:nvPr/>
        </p:nvSpPr>
        <p:spPr>
          <a:xfrm>
            <a:off x="816825" y="4607727"/>
            <a:ext cx="1668797" cy="3863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769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3. MNIST </a:t>
            </a:r>
            <a:r>
              <a:rPr kumimoji="1" lang="ko-KR" altLang="en-US"/>
              <a:t>자료 전처리</a:t>
            </a:r>
            <a:r>
              <a:rPr kumimoji="1" lang="en-US" altLang="ko-KR"/>
              <a:t>: </a:t>
            </a:r>
            <a:r>
              <a:rPr kumimoji="1" lang="ko-KR" altLang="en-US"/>
              <a:t>정규화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내용 개체 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164770"/>
            <a:ext cx="3562024" cy="3562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화살표 연결선 6"/>
          <p:cNvCxnSpPr/>
          <p:nvPr/>
        </p:nvCxnSpPr>
        <p:spPr>
          <a:xfrm>
            <a:off x="6502400" y="4870315"/>
            <a:ext cx="3562024" cy="167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186059" y="1164770"/>
            <a:ext cx="0" cy="356202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8029175" y="4887041"/>
            <a:ext cx="50847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28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10187305" y="2753421"/>
            <a:ext cx="50847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28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13012" y="3549771"/>
            <a:ext cx="142875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9250510" y="5374863"/>
            <a:ext cx="28905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화소</a:t>
            </a:r>
            <a:r>
              <a:rPr kumimoji="1" lang="en-US" altLang="ko-KR" sz="2000" dirty="0"/>
              <a:t>(pixel)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8bits</a:t>
            </a:r>
          </a:p>
          <a:p>
            <a:r>
              <a:rPr kumimoji="1" lang="en-US" altLang="ko-KR" sz="2000" dirty="0"/>
              <a:t>0(</a:t>
            </a:r>
            <a:r>
              <a:rPr kumimoji="1" lang="ko-KR" altLang="en-US" sz="2000" dirty="0"/>
              <a:t>검은색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~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255(</a:t>
            </a:r>
            <a:r>
              <a:rPr kumimoji="1" lang="ko-KR" altLang="en-US" sz="2000" dirty="0"/>
              <a:t>흰색</a:t>
            </a:r>
            <a:r>
              <a:rPr kumimoji="1" lang="en-US" altLang="ko-KR" sz="2000" dirty="0"/>
              <a:t>)</a:t>
            </a:r>
            <a:endParaRPr kumimoji="1" lang="ko-KR" altLang="en-US" sz="2000" dirty="0"/>
          </a:p>
        </p:txBody>
      </p:sp>
      <p:cxnSp>
        <p:nvCxnSpPr>
          <p:cNvPr id="13" name="직선 연결선[R] 12"/>
          <p:cNvCxnSpPr/>
          <p:nvPr/>
        </p:nvCxnSpPr>
        <p:spPr>
          <a:xfrm>
            <a:off x="8913012" y="3692646"/>
            <a:ext cx="337498" cy="168221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>
            <a:off x="9081761" y="3621208"/>
            <a:ext cx="3039602" cy="175365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7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3. MNIST </a:t>
            </a:r>
            <a:r>
              <a:rPr kumimoji="1" lang="ko-KR" altLang="en-US"/>
              <a:t>자료 전처리</a:t>
            </a:r>
            <a:r>
              <a:rPr kumimoji="1" lang="en-US" altLang="ko-KR"/>
              <a:t>: </a:t>
            </a:r>
            <a:r>
              <a:rPr kumimoji="1" lang="ko-KR" altLang="en-US"/>
              <a:t>정규화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내용 개체 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164770"/>
            <a:ext cx="3562024" cy="3562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화살표 연결선 6"/>
          <p:cNvCxnSpPr/>
          <p:nvPr/>
        </p:nvCxnSpPr>
        <p:spPr>
          <a:xfrm>
            <a:off x="6502400" y="4870315"/>
            <a:ext cx="3562024" cy="167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186059" y="1164770"/>
            <a:ext cx="0" cy="356202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8029175" y="4887041"/>
            <a:ext cx="50847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28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10187305" y="2753421"/>
            <a:ext cx="50847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28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13012" y="3549771"/>
            <a:ext cx="142875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8739793" y="5446301"/>
            <a:ext cx="340349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화소</a:t>
            </a:r>
            <a:r>
              <a:rPr kumimoji="1" lang="en-US" altLang="ko-KR" sz="2000" dirty="0"/>
              <a:t>(pixel)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8bits</a:t>
            </a:r>
          </a:p>
          <a:p>
            <a:r>
              <a:rPr kumimoji="1" lang="en-US" altLang="ko-KR" sz="2000" dirty="0">
                <a:solidFill>
                  <a:srgbClr val="FF0000"/>
                </a:solidFill>
              </a:rPr>
              <a:t>0.01(</a:t>
            </a:r>
            <a:r>
              <a:rPr kumimoji="1" lang="ko-KR" altLang="en-US" sz="2000" dirty="0">
                <a:solidFill>
                  <a:srgbClr val="FF0000"/>
                </a:solidFill>
              </a:rPr>
              <a:t>검은색</a:t>
            </a:r>
            <a:r>
              <a:rPr kumimoji="1" lang="en-US" altLang="ko-KR" sz="2000" dirty="0">
                <a:solidFill>
                  <a:srgbClr val="FF0000"/>
                </a:solidFill>
              </a:rPr>
              <a:t>)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</a:rPr>
              <a:t>~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</a:rPr>
              <a:t>1.00(</a:t>
            </a:r>
            <a:r>
              <a:rPr kumimoji="1" lang="ko-KR" altLang="en-US" sz="2000" dirty="0">
                <a:solidFill>
                  <a:srgbClr val="FF0000"/>
                </a:solidFill>
              </a:rPr>
              <a:t>흰색</a:t>
            </a:r>
            <a:r>
              <a:rPr kumimoji="1" lang="en-US" altLang="ko-KR" sz="2000" dirty="0">
                <a:solidFill>
                  <a:srgbClr val="FF0000"/>
                </a:solidFill>
              </a:rPr>
              <a:t>)</a:t>
            </a:r>
            <a:endParaRPr kumimoji="1"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직선 연결선[R] 12"/>
          <p:cNvCxnSpPr/>
          <p:nvPr/>
        </p:nvCxnSpPr>
        <p:spPr>
          <a:xfrm flipH="1">
            <a:off x="8739793" y="3692646"/>
            <a:ext cx="173219" cy="176255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>
            <a:off x="9081761" y="3621208"/>
            <a:ext cx="3061528" cy="1848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1164770"/>
            <a:ext cx="5753306" cy="17979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오른쪽 화살표[R] 17"/>
          <p:cNvSpPr/>
          <p:nvPr/>
        </p:nvSpPr>
        <p:spPr>
          <a:xfrm>
            <a:off x="551491" y="2280916"/>
            <a:ext cx="305995" cy="33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사각형: 둥근 모서리 8">
            <a:extLst>
              <a:ext uri="{FF2B5EF4-FFF2-40B4-BE49-F238E27FC236}">
                <a16:creationId xmlns:a16="http://schemas.microsoft.com/office/drawing/2014/main" id="{2BE7C7E2-8EB3-431D-9B64-948270B60B8B}"/>
              </a:ext>
            </a:extLst>
          </p:cNvPr>
          <p:cNvSpPr/>
          <p:nvPr/>
        </p:nvSpPr>
        <p:spPr>
          <a:xfrm>
            <a:off x="915555" y="2202920"/>
            <a:ext cx="5339330" cy="48948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3. MNIST </a:t>
            </a:r>
            <a:r>
              <a:rPr kumimoji="1" lang="ko-KR" altLang="en-US"/>
              <a:t>자료 전처리</a:t>
            </a:r>
            <a:r>
              <a:rPr kumimoji="1" lang="en-US" altLang="ko-KR"/>
              <a:t>: </a:t>
            </a:r>
            <a:r>
              <a:rPr kumimoji="1" lang="ko-KR" altLang="en-US"/>
              <a:t>정규화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내용 개체 틀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164770"/>
            <a:ext cx="3562024" cy="35620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직선 화살표 연결선 6"/>
          <p:cNvCxnSpPr/>
          <p:nvPr/>
        </p:nvCxnSpPr>
        <p:spPr>
          <a:xfrm>
            <a:off x="6502400" y="4870315"/>
            <a:ext cx="3562024" cy="167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186059" y="1164770"/>
            <a:ext cx="0" cy="356202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8029175" y="4887041"/>
            <a:ext cx="50847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28</a:t>
            </a:r>
            <a:endParaRPr kumimoji="1" lang="ko-KR" altLang="en-US" dirty="0"/>
          </a:p>
        </p:txBody>
      </p:sp>
      <p:sp>
        <p:nvSpPr>
          <p:cNvPr id="10" name="텍스트 상자 9"/>
          <p:cNvSpPr txBox="1"/>
          <p:nvPr/>
        </p:nvSpPr>
        <p:spPr>
          <a:xfrm>
            <a:off x="10187305" y="2753421"/>
            <a:ext cx="50847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28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913012" y="3549771"/>
            <a:ext cx="142875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8739793" y="5446301"/>
            <a:ext cx="340349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화소</a:t>
            </a:r>
            <a:r>
              <a:rPr kumimoji="1" lang="en-US" altLang="ko-KR" sz="2000" dirty="0"/>
              <a:t>(pixel)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8bits</a:t>
            </a:r>
          </a:p>
          <a:p>
            <a:r>
              <a:rPr kumimoji="1" lang="en-US" altLang="ko-KR" sz="2000" dirty="0">
                <a:solidFill>
                  <a:srgbClr val="FF0000"/>
                </a:solidFill>
              </a:rPr>
              <a:t>0.01(</a:t>
            </a:r>
            <a:r>
              <a:rPr kumimoji="1" lang="ko-KR" altLang="en-US" sz="2000" dirty="0">
                <a:solidFill>
                  <a:srgbClr val="FF0000"/>
                </a:solidFill>
              </a:rPr>
              <a:t>검은색</a:t>
            </a:r>
            <a:r>
              <a:rPr kumimoji="1" lang="en-US" altLang="ko-KR" sz="2000" dirty="0">
                <a:solidFill>
                  <a:srgbClr val="FF0000"/>
                </a:solidFill>
              </a:rPr>
              <a:t>)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</a:rPr>
              <a:t>~</a:t>
            </a:r>
            <a:r>
              <a:rPr kumimoji="1" lang="ko-KR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ko-KR" sz="2000" dirty="0">
                <a:solidFill>
                  <a:srgbClr val="FF0000"/>
                </a:solidFill>
              </a:rPr>
              <a:t>1.00(</a:t>
            </a:r>
            <a:r>
              <a:rPr kumimoji="1" lang="ko-KR" altLang="en-US" sz="2000" dirty="0">
                <a:solidFill>
                  <a:srgbClr val="FF0000"/>
                </a:solidFill>
              </a:rPr>
              <a:t>흰색</a:t>
            </a:r>
            <a:r>
              <a:rPr kumimoji="1" lang="en-US" altLang="ko-KR" sz="2000" dirty="0">
                <a:solidFill>
                  <a:srgbClr val="FF0000"/>
                </a:solidFill>
              </a:rPr>
              <a:t>)</a:t>
            </a:r>
            <a:endParaRPr kumimoji="1"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13" name="직선 연결선[R] 12"/>
          <p:cNvCxnSpPr/>
          <p:nvPr/>
        </p:nvCxnSpPr>
        <p:spPr>
          <a:xfrm flipH="1">
            <a:off x="8739793" y="3692646"/>
            <a:ext cx="173219" cy="176255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/>
          <p:cNvCxnSpPr/>
          <p:nvPr/>
        </p:nvCxnSpPr>
        <p:spPr>
          <a:xfrm>
            <a:off x="9081761" y="3621208"/>
            <a:ext cx="3061528" cy="184882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1164770"/>
            <a:ext cx="5753306" cy="17979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60" y="3813120"/>
            <a:ext cx="5771205" cy="27071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아래쪽 화살표[D] 20"/>
          <p:cNvSpPr/>
          <p:nvPr/>
        </p:nvSpPr>
        <p:spPr>
          <a:xfrm>
            <a:off x="3035808" y="3138142"/>
            <a:ext cx="549412" cy="554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920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en-US" altLang="ko-KR" dirty="0"/>
              <a:t>MNIST</a:t>
            </a:r>
            <a:r>
              <a:rPr lang="ko-KR" altLang="en-US" dirty="0"/>
              <a:t> </a:t>
            </a:r>
            <a:r>
              <a:rPr lang="en-US" altLang="ko-KR" dirty="0"/>
              <a:t>Dataset </a:t>
            </a:r>
            <a:r>
              <a:rPr lang="ko-KR" altLang="en-US" dirty="0"/>
              <a:t>이 무엇인지 이해한다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MNIST Dataset</a:t>
            </a:r>
            <a:r>
              <a:rPr lang="ko-KR" altLang="en-US" dirty="0"/>
              <a:t> 을 사용하는 방법을 익힌다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MNIST Dataset</a:t>
            </a:r>
            <a:r>
              <a:rPr lang="ko-KR" altLang="en-US" dirty="0"/>
              <a:t> 을 학습하는 신경망을 설계해본다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en-US" altLang="ko-KR"/>
              <a:t>MNIST </a:t>
            </a:r>
            <a:r>
              <a:rPr lang="ko-KR" altLang="en-US"/>
              <a:t>자료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/>
              <a:t>MNIST</a:t>
            </a:r>
            <a:r>
              <a:rPr lang="ko-KR" altLang="en-US"/>
              <a:t> </a:t>
            </a:r>
            <a:r>
              <a:rPr lang="ko-KR" altLang="en-US" dirty="0"/>
              <a:t>자료 읽기</a:t>
            </a:r>
            <a:endParaRPr lang="en-US" altLang="ko-KR" dirty="0"/>
          </a:p>
          <a:p>
            <a:pPr lvl="1"/>
            <a:r>
              <a:rPr lang="en-US" altLang="ko-KR" dirty="0"/>
              <a:t>MNSIT</a:t>
            </a:r>
            <a:r>
              <a:rPr lang="ko-KR" altLang="en-US" dirty="0"/>
              <a:t> </a:t>
            </a:r>
            <a:r>
              <a:rPr lang="ko-KR" altLang="en-US"/>
              <a:t>자료 전처리</a:t>
            </a:r>
            <a:endParaRPr lang="en-US" altLang="ko-KR" dirty="0"/>
          </a:p>
          <a:p>
            <a:pPr lvl="1"/>
            <a:r>
              <a:rPr lang="en-US" altLang="ko-KR"/>
              <a:t>MNIST </a:t>
            </a:r>
            <a:r>
              <a:rPr lang="ko-KR" altLang="en-US"/>
              <a:t>신경망 설계</a:t>
            </a:r>
            <a:endParaRPr lang="en-US" altLang="ko-KR"/>
          </a:p>
          <a:p>
            <a:pPr lvl="1"/>
            <a:r>
              <a:rPr lang="ko-KR" altLang="en-US"/>
              <a:t>원</a:t>
            </a:r>
            <a:r>
              <a:rPr lang="en-US" altLang="ko-KR"/>
              <a:t>-</a:t>
            </a:r>
            <a:r>
              <a:rPr lang="ko-KR" altLang="en-US"/>
              <a:t>핫</a:t>
            </a:r>
            <a:r>
              <a:rPr lang="en-US" altLang="ko-KR"/>
              <a:t>-</a:t>
            </a:r>
            <a:r>
              <a:rPr lang="ko-KR" altLang="en-US"/>
              <a:t>인코딩</a:t>
            </a:r>
            <a:r>
              <a:rPr lang="en-US" altLang="ko-KR"/>
              <a:t>(one-hot encoding)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621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3. MNIST </a:t>
            </a:r>
            <a:r>
              <a:rPr kumimoji="1" lang="ko-KR" altLang="en-US"/>
              <a:t>자료 전처리</a:t>
            </a:r>
            <a:r>
              <a:rPr kumimoji="1" lang="en-US" altLang="ko-KR"/>
              <a:t>: </a:t>
            </a:r>
            <a:r>
              <a:rPr kumimoji="1" lang="ko-KR" altLang="en-US"/>
              <a:t>이미지 시각화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43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3. MNIST </a:t>
            </a:r>
            <a:r>
              <a:rPr kumimoji="1" lang="ko-KR" altLang="en-US"/>
              <a:t>자료 전처리</a:t>
            </a:r>
            <a:r>
              <a:rPr kumimoji="1" lang="en-US" altLang="ko-KR"/>
              <a:t>: </a:t>
            </a:r>
            <a:r>
              <a:rPr kumimoji="1" lang="ko-KR" altLang="en-US"/>
              <a:t>이미지 시각화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6" y="1183003"/>
            <a:ext cx="5742220" cy="10121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5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3. MNIST </a:t>
            </a:r>
            <a:r>
              <a:rPr kumimoji="1" lang="ko-KR" altLang="en-US"/>
              <a:t>자료 전처리</a:t>
            </a:r>
            <a:r>
              <a:rPr kumimoji="1" lang="en-US" altLang="ko-KR"/>
              <a:t>: </a:t>
            </a:r>
            <a:r>
              <a:rPr kumimoji="1" lang="ko-KR" altLang="en-US"/>
              <a:t>이미지 시각화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6" y="1183003"/>
            <a:ext cx="5742220" cy="10121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2588893"/>
            <a:ext cx="5753306" cy="11236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18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3. MNIST </a:t>
            </a:r>
            <a:r>
              <a:rPr kumimoji="1" lang="ko-KR" altLang="en-US"/>
              <a:t>자료 전처리</a:t>
            </a:r>
            <a:r>
              <a:rPr kumimoji="1" lang="en-US" altLang="ko-KR"/>
              <a:t>: </a:t>
            </a:r>
            <a:r>
              <a:rPr kumimoji="1" lang="ko-KR" altLang="en-US"/>
              <a:t>이미지 시각화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6" y="1183003"/>
            <a:ext cx="5742220" cy="10121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1" y="2588893"/>
            <a:ext cx="5753306" cy="11236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6" y="4106358"/>
            <a:ext cx="2752585" cy="2771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894" y="4106358"/>
            <a:ext cx="2727843" cy="2765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3529" y="4106358"/>
            <a:ext cx="2728046" cy="2775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765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3. MNIST </a:t>
            </a:r>
            <a:r>
              <a:rPr kumimoji="1" lang="ko-KR" altLang="en-US"/>
              <a:t>자료 전처리</a:t>
            </a:r>
            <a:r>
              <a:rPr kumimoji="1" lang="en-US" altLang="ko-KR"/>
              <a:t>: </a:t>
            </a:r>
            <a:r>
              <a:rPr kumimoji="1" lang="ko-KR" altLang="en-US"/>
              <a:t>이미지 시각화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11" y="1164770"/>
            <a:ext cx="5879451" cy="5264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0" y="1164770"/>
            <a:ext cx="5753306" cy="12931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825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4. MNIST </a:t>
            </a:r>
            <a:r>
              <a:rPr kumimoji="1" lang="ko-KR" altLang="en-US"/>
              <a:t>신경망 설계</a:t>
            </a:r>
            <a:r>
              <a:rPr kumimoji="1" lang="en-US" altLang="ko-KR"/>
              <a:t>: </a:t>
            </a:r>
            <a:r>
              <a:rPr kumimoji="1" lang="ko-KR" altLang="en-US"/>
              <a:t>각 </a:t>
            </a:r>
            <a:r>
              <a:rPr kumimoji="1" lang="ko-KR" altLang="en-US" dirty="0"/>
              <a:t>층별 노드 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502399" y="1164770"/>
            <a:ext cx="5866063" cy="4946455"/>
            <a:chOff x="1348740" y="1383030"/>
            <a:chExt cx="7109460" cy="5600700"/>
          </a:xfrm>
        </p:grpSpPr>
        <p:sp>
          <p:nvSpPr>
            <p:cNvPr id="7" name="직사각형 6"/>
            <p:cNvSpPr/>
            <p:nvPr/>
          </p:nvSpPr>
          <p:spPr>
            <a:xfrm>
              <a:off x="1348740" y="1383030"/>
              <a:ext cx="7109460" cy="5600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1A3895-EB40-4B58-A46B-8A26CB7AABBA}"/>
                </a:ext>
              </a:extLst>
            </p:cNvPr>
            <p:cNvSpPr/>
            <p:nvPr/>
          </p:nvSpPr>
          <p:spPr>
            <a:xfrm>
              <a:off x="1923264" y="2544452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92152D-2FCD-4531-B1D5-45D0E307CE6B}"/>
                </a:ext>
              </a:extLst>
            </p:cNvPr>
            <p:cNvSpPr/>
            <p:nvPr/>
          </p:nvSpPr>
          <p:spPr>
            <a:xfrm>
              <a:off x="1923264" y="3111448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CF1EA99-BD71-4204-B833-5C5A03CBEB3A}"/>
                </a:ext>
              </a:extLst>
            </p:cNvPr>
            <p:cNvSpPr/>
            <p:nvPr/>
          </p:nvSpPr>
          <p:spPr>
            <a:xfrm>
              <a:off x="1923265" y="3673413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06D44D-831C-4903-A9D4-9C5D652DC160}"/>
                </a:ext>
              </a:extLst>
            </p:cNvPr>
            <p:cNvSpPr/>
            <p:nvPr/>
          </p:nvSpPr>
          <p:spPr>
            <a:xfrm>
              <a:off x="1923264" y="473703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3DC337D-4FF9-41C5-8938-743208FDDF8C}"/>
                </a:ext>
              </a:extLst>
            </p:cNvPr>
            <p:cNvSpPr/>
            <p:nvPr/>
          </p:nvSpPr>
          <p:spPr>
            <a:xfrm>
              <a:off x="1923264" y="529497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0CBB8EF-A8CA-4A43-A9C7-B462C3917DEC}"/>
                </a:ext>
              </a:extLst>
            </p:cNvPr>
            <p:cNvSpPr/>
            <p:nvPr/>
          </p:nvSpPr>
          <p:spPr>
            <a:xfrm>
              <a:off x="1923264" y="588142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47A8EE-DE58-4319-9568-388D9D383D07}"/>
                </a:ext>
              </a:extLst>
            </p:cNvPr>
            <p:cNvSpPr/>
            <p:nvPr/>
          </p:nvSpPr>
          <p:spPr>
            <a:xfrm>
              <a:off x="1923265" y="1987022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1">
              <a:extLst>
                <a:ext uri="{FF2B5EF4-FFF2-40B4-BE49-F238E27FC236}">
                  <a16:creationId xmlns:a16="http://schemas.microsoft.com/office/drawing/2014/main" id="{B230E881-77B1-48C8-AC2F-78615CE46143}"/>
                </a:ext>
              </a:extLst>
            </p:cNvPr>
            <p:cNvSpPr/>
            <p:nvPr/>
          </p:nvSpPr>
          <p:spPr>
            <a:xfrm>
              <a:off x="2099427" y="4230843"/>
              <a:ext cx="88644" cy="89131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2">
              <a:extLst>
                <a:ext uri="{FF2B5EF4-FFF2-40B4-BE49-F238E27FC236}">
                  <a16:creationId xmlns:a16="http://schemas.microsoft.com/office/drawing/2014/main" id="{82CBC58E-8EA1-40E1-8AF2-5E9B39359B81}"/>
                </a:ext>
              </a:extLst>
            </p:cNvPr>
            <p:cNvSpPr/>
            <p:nvPr/>
          </p:nvSpPr>
          <p:spPr>
            <a:xfrm>
              <a:off x="2102433" y="4373515"/>
              <a:ext cx="85639" cy="89132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3">
              <a:extLst>
                <a:ext uri="{FF2B5EF4-FFF2-40B4-BE49-F238E27FC236}">
                  <a16:creationId xmlns:a16="http://schemas.microsoft.com/office/drawing/2014/main" id="{62BFD52E-1288-415D-8FF9-D136956B5B1F}"/>
                </a:ext>
              </a:extLst>
            </p:cNvPr>
            <p:cNvSpPr/>
            <p:nvPr/>
          </p:nvSpPr>
          <p:spPr>
            <a:xfrm>
              <a:off x="2102433" y="4521726"/>
              <a:ext cx="85639" cy="89132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57854AB-1533-4DCA-BB42-04C66A9489B7}"/>
                </a:ext>
              </a:extLst>
            </p:cNvPr>
            <p:cNvSpPr/>
            <p:nvPr/>
          </p:nvSpPr>
          <p:spPr>
            <a:xfrm>
              <a:off x="4789524" y="257050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7505FC8-C935-4F67-AEEB-96B787AC534E}"/>
                </a:ext>
              </a:extLst>
            </p:cNvPr>
            <p:cNvSpPr/>
            <p:nvPr/>
          </p:nvSpPr>
          <p:spPr>
            <a:xfrm>
              <a:off x="4789524" y="3137497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AD88FF-F2C6-4AF3-8636-2847711A41D8}"/>
                </a:ext>
              </a:extLst>
            </p:cNvPr>
            <p:cNvSpPr/>
            <p:nvPr/>
          </p:nvSpPr>
          <p:spPr>
            <a:xfrm>
              <a:off x="4789524" y="3699462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0E7417C-C11B-49BF-AB04-1FBC8EDC616B}"/>
                </a:ext>
              </a:extLst>
            </p:cNvPr>
            <p:cNvSpPr/>
            <p:nvPr/>
          </p:nvSpPr>
          <p:spPr>
            <a:xfrm>
              <a:off x="4789524" y="476308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5F39166-92F9-49AE-86C9-03C5FAF6C3DE}"/>
                </a:ext>
              </a:extLst>
            </p:cNvPr>
            <p:cNvSpPr/>
            <p:nvPr/>
          </p:nvSpPr>
          <p:spPr>
            <a:xfrm>
              <a:off x="4789524" y="5321020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D851931-2289-48C3-8E8E-30816D079EC5}"/>
                </a:ext>
              </a:extLst>
            </p:cNvPr>
            <p:cNvSpPr/>
            <p:nvPr/>
          </p:nvSpPr>
          <p:spPr>
            <a:xfrm>
              <a:off x="4789524" y="5880970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C17CD09-70A3-4714-80A1-7C1206827E48}"/>
                </a:ext>
              </a:extLst>
            </p:cNvPr>
            <p:cNvSpPr/>
            <p:nvPr/>
          </p:nvSpPr>
          <p:spPr>
            <a:xfrm>
              <a:off x="4789524" y="6418886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ED3E62D-82B2-4B26-A32E-1B30B13AB612}"/>
                </a:ext>
              </a:extLst>
            </p:cNvPr>
            <p:cNvSpPr/>
            <p:nvPr/>
          </p:nvSpPr>
          <p:spPr>
            <a:xfrm>
              <a:off x="4789524" y="201307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01DA995-DB1E-4E08-8A8C-96A2C29D4D86}"/>
                </a:ext>
              </a:extLst>
            </p:cNvPr>
            <p:cNvSpPr/>
            <p:nvPr/>
          </p:nvSpPr>
          <p:spPr>
            <a:xfrm>
              <a:off x="4789524" y="147515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연결자 23">
              <a:extLst>
                <a:ext uri="{FF2B5EF4-FFF2-40B4-BE49-F238E27FC236}">
                  <a16:creationId xmlns:a16="http://schemas.microsoft.com/office/drawing/2014/main" id="{18AF6F6C-1A39-402D-A96E-ED4EA8D64BA2}"/>
                </a:ext>
              </a:extLst>
            </p:cNvPr>
            <p:cNvSpPr/>
            <p:nvPr/>
          </p:nvSpPr>
          <p:spPr>
            <a:xfrm>
              <a:off x="4965687" y="4256892"/>
              <a:ext cx="88644" cy="89131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4">
              <a:extLst>
                <a:ext uri="{FF2B5EF4-FFF2-40B4-BE49-F238E27FC236}">
                  <a16:creationId xmlns:a16="http://schemas.microsoft.com/office/drawing/2014/main" id="{EF815F3C-AA23-4901-B090-0D6507F58C97}"/>
                </a:ext>
              </a:extLst>
            </p:cNvPr>
            <p:cNvSpPr/>
            <p:nvPr/>
          </p:nvSpPr>
          <p:spPr>
            <a:xfrm>
              <a:off x="4968693" y="4399564"/>
              <a:ext cx="85639" cy="89132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5">
              <a:extLst>
                <a:ext uri="{FF2B5EF4-FFF2-40B4-BE49-F238E27FC236}">
                  <a16:creationId xmlns:a16="http://schemas.microsoft.com/office/drawing/2014/main" id="{1932A750-6F53-4ECA-BED3-172D7A40942E}"/>
                </a:ext>
              </a:extLst>
            </p:cNvPr>
            <p:cNvSpPr/>
            <p:nvPr/>
          </p:nvSpPr>
          <p:spPr>
            <a:xfrm>
              <a:off x="4968693" y="4547775"/>
              <a:ext cx="85639" cy="89132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8">
              <a:extLst>
                <a:ext uri="{FF2B5EF4-FFF2-40B4-BE49-F238E27FC236}">
                  <a16:creationId xmlns:a16="http://schemas.microsoft.com/office/drawing/2014/main" id="{B0785A1D-3DE2-436C-83AF-BD135F658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5" y="1704775"/>
              <a:ext cx="2430549" cy="51186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FD4170-E7E1-4997-95DE-3BEFB867D935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2216642"/>
              <a:ext cx="2430549" cy="443186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129EE50-6941-4A4A-8601-C19C866A7AFD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2216642"/>
              <a:ext cx="2430549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82F303E-4B26-4530-9133-E8A16E4A7513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2216642"/>
              <a:ext cx="2430549" cy="115047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C26EDE4-F84D-4AF9-A5B6-F97BFEFAE27E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2216642"/>
              <a:ext cx="2430549" cy="277606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2D5CFE1-2056-432F-BE10-4AC24644A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1704775"/>
              <a:ext cx="2430550" cy="440627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E0080A6-F8E7-408E-B7CD-901E3030E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2242691"/>
              <a:ext cx="2430550" cy="386835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40">
              <a:extLst>
                <a:ext uri="{FF2B5EF4-FFF2-40B4-BE49-F238E27FC236}">
                  <a16:creationId xmlns:a16="http://schemas.microsoft.com/office/drawing/2014/main" id="{A5D495E4-0F28-409D-9290-DAB2D25353F7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2774072"/>
              <a:ext cx="2430550" cy="387443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41">
              <a:extLst>
                <a:ext uri="{FF2B5EF4-FFF2-40B4-BE49-F238E27FC236}">
                  <a16:creationId xmlns:a16="http://schemas.microsoft.com/office/drawing/2014/main" id="{2A86BCCF-8C34-47A1-9B00-AC4DDFA73A6E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2774072"/>
              <a:ext cx="2430550" cy="333651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42">
              <a:extLst>
                <a:ext uri="{FF2B5EF4-FFF2-40B4-BE49-F238E27FC236}">
                  <a16:creationId xmlns:a16="http://schemas.microsoft.com/office/drawing/2014/main" id="{EF26F0E3-8488-414E-877E-2F304195B16A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2216642"/>
              <a:ext cx="2430549" cy="389394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43">
              <a:extLst>
                <a:ext uri="{FF2B5EF4-FFF2-40B4-BE49-F238E27FC236}">
                  <a16:creationId xmlns:a16="http://schemas.microsoft.com/office/drawing/2014/main" id="{4234F1D1-0C70-4684-BB4C-1318353ADDB4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2216642"/>
              <a:ext cx="2430549" cy="333399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4">
              <a:extLst>
                <a:ext uri="{FF2B5EF4-FFF2-40B4-BE49-F238E27FC236}">
                  <a16:creationId xmlns:a16="http://schemas.microsoft.com/office/drawing/2014/main" id="{492EF367-80F0-445A-87E0-4F6E673A59B6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2216642"/>
              <a:ext cx="2430549" cy="171244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5">
              <a:extLst>
                <a:ext uri="{FF2B5EF4-FFF2-40B4-BE49-F238E27FC236}">
                  <a16:creationId xmlns:a16="http://schemas.microsoft.com/office/drawing/2014/main" id="{028E72C0-8F0E-4093-BB25-CEF557FD0E8F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2216642"/>
              <a:ext cx="2430549" cy="58347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58">
              <a:extLst>
                <a:ext uri="{FF2B5EF4-FFF2-40B4-BE49-F238E27FC236}">
                  <a16:creationId xmlns:a16="http://schemas.microsoft.com/office/drawing/2014/main" id="{4D2D9ABD-EAB6-4F1C-AC2C-43FA7A256271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2774072"/>
              <a:ext cx="2430550" cy="277656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59">
              <a:extLst>
                <a:ext uri="{FF2B5EF4-FFF2-40B4-BE49-F238E27FC236}">
                  <a16:creationId xmlns:a16="http://schemas.microsoft.com/office/drawing/2014/main" id="{DB7B9D11-98A3-48F0-8521-A755DC080251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2774072"/>
              <a:ext cx="2430550" cy="221863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60">
              <a:extLst>
                <a:ext uri="{FF2B5EF4-FFF2-40B4-BE49-F238E27FC236}">
                  <a16:creationId xmlns:a16="http://schemas.microsoft.com/office/drawing/2014/main" id="{C9612725-F74D-4798-B8D6-425354DAB925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2774072"/>
              <a:ext cx="2430550" cy="115501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61">
              <a:extLst>
                <a:ext uri="{FF2B5EF4-FFF2-40B4-BE49-F238E27FC236}">
                  <a16:creationId xmlns:a16="http://schemas.microsoft.com/office/drawing/2014/main" id="{45171DD1-DEF1-4F92-BF54-F7E3537AA0B4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2774072"/>
              <a:ext cx="2430550" cy="59304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62">
              <a:extLst>
                <a:ext uri="{FF2B5EF4-FFF2-40B4-BE49-F238E27FC236}">
                  <a16:creationId xmlns:a16="http://schemas.microsoft.com/office/drawing/2014/main" id="{11D43988-0386-4F25-BECF-2FAE1C220748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2774072"/>
              <a:ext cx="2430550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63">
              <a:extLst>
                <a:ext uri="{FF2B5EF4-FFF2-40B4-BE49-F238E27FC236}">
                  <a16:creationId xmlns:a16="http://schemas.microsoft.com/office/drawing/2014/main" id="{1A3D882F-9BC7-446E-A2B8-8F85A3EDF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2242691"/>
              <a:ext cx="2430550" cy="53138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64">
              <a:extLst>
                <a:ext uri="{FF2B5EF4-FFF2-40B4-BE49-F238E27FC236}">
                  <a16:creationId xmlns:a16="http://schemas.microsoft.com/office/drawing/2014/main" id="{DD5C1AC7-8514-4790-848B-92593FB66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1704775"/>
              <a:ext cx="2430550" cy="106929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86">
              <a:extLst>
                <a:ext uri="{FF2B5EF4-FFF2-40B4-BE49-F238E27FC236}">
                  <a16:creationId xmlns:a16="http://schemas.microsoft.com/office/drawing/2014/main" id="{1AD4C3F3-BA18-4873-BE56-D6F19C78E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2800121"/>
              <a:ext cx="2430550" cy="331092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87">
              <a:extLst>
                <a:ext uri="{FF2B5EF4-FFF2-40B4-BE49-F238E27FC236}">
                  <a16:creationId xmlns:a16="http://schemas.microsoft.com/office/drawing/2014/main" id="{D6D52120-DE41-41CC-AF5C-E00BE0B3A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4992705"/>
              <a:ext cx="2430550" cy="53188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88">
              <a:extLst>
                <a:ext uri="{FF2B5EF4-FFF2-40B4-BE49-F238E27FC236}">
                  <a16:creationId xmlns:a16="http://schemas.microsoft.com/office/drawing/2014/main" id="{76B77151-A9A6-484E-BCB7-2F63337F0F44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3341068"/>
              <a:ext cx="2430550" cy="330743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89">
              <a:extLst>
                <a:ext uri="{FF2B5EF4-FFF2-40B4-BE49-F238E27FC236}">
                  <a16:creationId xmlns:a16="http://schemas.microsoft.com/office/drawing/2014/main" id="{58D5743B-52AA-4341-9D12-5D3CAC53739D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3341068"/>
              <a:ext cx="2430550" cy="276952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90">
              <a:extLst>
                <a:ext uri="{FF2B5EF4-FFF2-40B4-BE49-F238E27FC236}">
                  <a16:creationId xmlns:a16="http://schemas.microsoft.com/office/drawing/2014/main" id="{8C62A16D-8048-4E90-A3E7-CC438F30B43B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3341068"/>
              <a:ext cx="2430550" cy="220957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91">
              <a:extLst>
                <a:ext uri="{FF2B5EF4-FFF2-40B4-BE49-F238E27FC236}">
                  <a16:creationId xmlns:a16="http://schemas.microsoft.com/office/drawing/2014/main" id="{6BF468DE-ED38-4595-9E53-BA3DB6E0CF31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3341068"/>
              <a:ext cx="2430550" cy="165163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92">
              <a:extLst>
                <a:ext uri="{FF2B5EF4-FFF2-40B4-BE49-F238E27FC236}">
                  <a16:creationId xmlns:a16="http://schemas.microsoft.com/office/drawing/2014/main" id="{86802AF8-571F-4FA7-99F3-13EDB41C684B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3341068"/>
              <a:ext cx="2430550" cy="58801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93">
              <a:extLst>
                <a:ext uri="{FF2B5EF4-FFF2-40B4-BE49-F238E27FC236}">
                  <a16:creationId xmlns:a16="http://schemas.microsoft.com/office/drawing/2014/main" id="{278664C5-DBEE-41C2-8145-BEDB514BDBB3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3341068"/>
              <a:ext cx="2430550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94">
              <a:extLst>
                <a:ext uri="{FF2B5EF4-FFF2-40B4-BE49-F238E27FC236}">
                  <a16:creationId xmlns:a16="http://schemas.microsoft.com/office/drawing/2014/main" id="{1FA736C2-A1B3-4D8C-BF61-42CF514F0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1704775"/>
              <a:ext cx="2430550" cy="163629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95">
              <a:extLst>
                <a:ext uri="{FF2B5EF4-FFF2-40B4-BE49-F238E27FC236}">
                  <a16:creationId xmlns:a16="http://schemas.microsoft.com/office/drawing/2014/main" id="{4F840776-6168-4C32-8F9F-0C4A9A07B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2800121"/>
              <a:ext cx="2430550" cy="54094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96">
              <a:extLst>
                <a:ext uri="{FF2B5EF4-FFF2-40B4-BE49-F238E27FC236}">
                  <a16:creationId xmlns:a16="http://schemas.microsoft.com/office/drawing/2014/main" id="{8690ABC5-D078-48FF-A558-6AECB7F69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2242691"/>
              <a:ext cx="2430550" cy="109837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116">
              <a:extLst>
                <a:ext uri="{FF2B5EF4-FFF2-40B4-BE49-F238E27FC236}">
                  <a16:creationId xmlns:a16="http://schemas.microsoft.com/office/drawing/2014/main" id="{A2B9967E-CB47-4685-B0FD-ABBE37CCA656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5524591"/>
              <a:ext cx="2430550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117">
              <a:extLst>
                <a:ext uri="{FF2B5EF4-FFF2-40B4-BE49-F238E27FC236}">
                  <a16:creationId xmlns:a16="http://schemas.microsoft.com/office/drawing/2014/main" id="{AD1864B7-62F9-4FF6-A4AB-C2B8A543F363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5524591"/>
              <a:ext cx="2430550" cy="58599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118">
              <a:extLst>
                <a:ext uri="{FF2B5EF4-FFF2-40B4-BE49-F238E27FC236}">
                  <a16:creationId xmlns:a16="http://schemas.microsoft.com/office/drawing/2014/main" id="{03E8191F-5DF9-41A2-A55B-DC588B7B793E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3903033"/>
              <a:ext cx="2430549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119">
              <a:extLst>
                <a:ext uri="{FF2B5EF4-FFF2-40B4-BE49-F238E27FC236}">
                  <a16:creationId xmlns:a16="http://schemas.microsoft.com/office/drawing/2014/main" id="{6F134D55-30EC-4EDD-8AE3-71A1A43398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5" y="3367117"/>
              <a:ext cx="2430549" cy="535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120">
              <a:extLst>
                <a:ext uri="{FF2B5EF4-FFF2-40B4-BE49-F238E27FC236}">
                  <a16:creationId xmlns:a16="http://schemas.microsoft.com/office/drawing/2014/main" id="{BCD380B9-5E97-4931-B93B-2C3D35C9C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5" y="2800121"/>
              <a:ext cx="2430549" cy="110291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121">
              <a:extLst>
                <a:ext uri="{FF2B5EF4-FFF2-40B4-BE49-F238E27FC236}">
                  <a16:creationId xmlns:a16="http://schemas.microsoft.com/office/drawing/2014/main" id="{027B0E7C-0125-4EB8-A494-A976D1692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5" y="2242691"/>
              <a:ext cx="2430549" cy="16603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122">
              <a:extLst>
                <a:ext uri="{FF2B5EF4-FFF2-40B4-BE49-F238E27FC236}">
                  <a16:creationId xmlns:a16="http://schemas.microsoft.com/office/drawing/2014/main" id="{9A0423E1-4F59-41FF-A72E-EC473ACF1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5" y="1704775"/>
              <a:ext cx="2430549" cy="219825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133">
              <a:extLst>
                <a:ext uri="{FF2B5EF4-FFF2-40B4-BE49-F238E27FC236}">
                  <a16:creationId xmlns:a16="http://schemas.microsoft.com/office/drawing/2014/main" id="{94534658-9AE9-4312-AFE5-D943A0440092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3903033"/>
              <a:ext cx="2430549" cy="274547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134">
              <a:extLst>
                <a:ext uri="{FF2B5EF4-FFF2-40B4-BE49-F238E27FC236}">
                  <a16:creationId xmlns:a16="http://schemas.microsoft.com/office/drawing/2014/main" id="{27543699-722A-423A-8184-251416951FC1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3903033"/>
              <a:ext cx="2430549" cy="22075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135">
              <a:extLst>
                <a:ext uri="{FF2B5EF4-FFF2-40B4-BE49-F238E27FC236}">
                  <a16:creationId xmlns:a16="http://schemas.microsoft.com/office/drawing/2014/main" id="{25D4FA04-E596-44E3-B99C-E89D7EC23DA7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3903033"/>
              <a:ext cx="2430549" cy="164760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136">
              <a:extLst>
                <a:ext uri="{FF2B5EF4-FFF2-40B4-BE49-F238E27FC236}">
                  <a16:creationId xmlns:a16="http://schemas.microsoft.com/office/drawing/2014/main" id="{825FEAD8-8AFE-4EA9-852B-CE6E849EC74C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5" y="3903033"/>
              <a:ext cx="2430549" cy="108967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145">
              <a:extLst>
                <a:ext uri="{FF2B5EF4-FFF2-40B4-BE49-F238E27FC236}">
                  <a16:creationId xmlns:a16="http://schemas.microsoft.com/office/drawing/2014/main" id="{EBC6CC18-5FD4-45D3-9EF5-43F496F14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3929082"/>
              <a:ext cx="2430550" cy="103757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146">
              <a:extLst>
                <a:ext uri="{FF2B5EF4-FFF2-40B4-BE49-F238E27FC236}">
                  <a16:creationId xmlns:a16="http://schemas.microsoft.com/office/drawing/2014/main" id="{27FE0754-8255-4E32-B57C-6BBFFB561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3367117"/>
              <a:ext cx="2430550" cy="159953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147">
              <a:extLst>
                <a:ext uri="{FF2B5EF4-FFF2-40B4-BE49-F238E27FC236}">
                  <a16:creationId xmlns:a16="http://schemas.microsoft.com/office/drawing/2014/main" id="{30A41C7B-B784-4667-A39F-FC0582959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2800121"/>
              <a:ext cx="2430550" cy="216653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148">
              <a:extLst>
                <a:ext uri="{FF2B5EF4-FFF2-40B4-BE49-F238E27FC236}">
                  <a16:creationId xmlns:a16="http://schemas.microsoft.com/office/drawing/2014/main" id="{D83A7CB9-2655-45E0-8B8C-9E5BC0301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2242691"/>
              <a:ext cx="2430550" cy="272396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149">
              <a:extLst>
                <a:ext uri="{FF2B5EF4-FFF2-40B4-BE49-F238E27FC236}">
                  <a16:creationId xmlns:a16="http://schemas.microsoft.com/office/drawing/2014/main" id="{5E2104BE-597D-49C9-A2FF-8CC3DFD1D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1704775"/>
              <a:ext cx="2430550" cy="32618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160">
              <a:extLst>
                <a:ext uri="{FF2B5EF4-FFF2-40B4-BE49-F238E27FC236}">
                  <a16:creationId xmlns:a16="http://schemas.microsoft.com/office/drawing/2014/main" id="{91E649BC-69EE-454B-88ED-BDA73E59E30C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4966655"/>
              <a:ext cx="2430550" cy="168185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161">
              <a:extLst>
                <a:ext uri="{FF2B5EF4-FFF2-40B4-BE49-F238E27FC236}">
                  <a16:creationId xmlns:a16="http://schemas.microsoft.com/office/drawing/2014/main" id="{54F4E07A-240B-4E1B-88BD-A3303ADA3345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4966655"/>
              <a:ext cx="2430550" cy="11439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162">
              <a:extLst>
                <a:ext uri="{FF2B5EF4-FFF2-40B4-BE49-F238E27FC236}">
                  <a16:creationId xmlns:a16="http://schemas.microsoft.com/office/drawing/2014/main" id="{2EEF6E6D-8DEA-4EB7-9BBE-3FA444981F23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4966655"/>
              <a:ext cx="2430550" cy="5839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163">
              <a:extLst>
                <a:ext uri="{FF2B5EF4-FFF2-40B4-BE49-F238E27FC236}">
                  <a16:creationId xmlns:a16="http://schemas.microsoft.com/office/drawing/2014/main" id="{29DA3868-EBAF-4582-B0C5-853EFD2E4C75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4966655"/>
              <a:ext cx="2430550" cy="260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172">
              <a:extLst>
                <a:ext uri="{FF2B5EF4-FFF2-40B4-BE49-F238E27FC236}">
                  <a16:creationId xmlns:a16="http://schemas.microsoft.com/office/drawing/2014/main" id="{5F6D696F-A95B-4B58-8F90-95C253B2145B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5524591"/>
              <a:ext cx="2430550" cy="11239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173">
              <a:extLst>
                <a:ext uri="{FF2B5EF4-FFF2-40B4-BE49-F238E27FC236}">
                  <a16:creationId xmlns:a16="http://schemas.microsoft.com/office/drawing/2014/main" id="{B084D76E-42E8-494F-98D9-FAE032E07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3367117"/>
              <a:ext cx="2430550" cy="21574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174">
              <a:extLst>
                <a:ext uri="{FF2B5EF4-FFF2-40B4-BE49-F238E27FC236}">
                  <a16:creationId xmlns:a16="http://schemas.microsoft.com/office/drawing/2014/main" id="{5F978DB5-4C7B-4B39-B42D-879CECECC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3929082"/>
              <a:ext cx="2430550" cy="159550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175">
              <a:extLst>
                <a:ext uri="{FF2B5EF4-FFF2-40B4-BE49-F238E27FC236}">
                  <a16:creationId xmlns:a16="http://schemas.microsoft.com/office/drawing/2014/main" id="{E0FBE635-30B1-4810-88C0-05B8B11A8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1704775"/>
              <a:ext cx="2430550" cy="38198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176">
              <a:extLst>
                <a:ext uri="{FF2B5EF4-FFF2-40B4-BE49-F238E27FC236}">
                  <a16:creationId xmlns:a16="http://schemas.microsoft.com/office/drawing/2014/main" id="{F5F861B6-5DB2-46E5-8A00-7E08626D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2242691"/>
              <a:ext cx="2430550" cy="32819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177">
              <a:extLst>
                <a:ext uri="{FF2B5EF4-FFF2-40B4-BE49-F238E27FC236}">
                  <a16:creationId xmlns:a16="http://schemas.microsoft.com/office/drawing/2014/main" id="{DEB8F067-1084-495A-942C-D6732F70D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2800121"/>
              <a:ext cx="2430550" cy="272447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196">
              <a:extLst>
                <a:ext uri="{FF2B5EF4-FFF2-40B4-BE49-F238E27FC236}">
                  <a16:creationId xmlns:a16="http://schemas.microsoft.com/office/drawing/2014/main" id="{C0452419-7E97-4338-8F11-FF49CAE7B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3367117"/>
              <a:ext cx="2430550" cy="274392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197">
              <a:extLst>
                <a:ext uri="{FF2B5EF4-FFF2-40B4-BE49-F238E27FC236}">
                  <a16:creationId xmlns:a16="http://schemas.microsoft.com/office/drawing/2014/main" id="{36C526B5-049E-4C09-83E5-5D9435D74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3929082"/>
              <a:ext cx="2430550" cy="218196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198">
              <a:extLst>
                <a:ext uri="{FF2B5EF4-FFF2-40B4-BE49-F238E27FC236}">
                  <a16:creationId xmlns:a16="http://schemas.microsoft.com/office/drawing/2014/main" id="{1ED8A03C-F3A9-4D36-9CE1-D9DCBF243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4992705"/>
              <a:ext cx="2430550" cy="111834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199">
              <a:extLst>
                <a:ext uri="{FF2B5EF4-FFF2-40B4-BE49-F238E27FC236}">
                  <a16:creationId xmlns:a16="http://schemas.microsoft.com/office/drawing/2014/main" id="{129F3737-0B86-440A-8A40-CE2ED290C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5550640"/>
              <a:ext cx="2430550" cy="56040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200">
              <a:extLst>
                <a:ext uri="{FF2B5EF4-FFF2-40B4-BE49-F238E27FC236}">
                  <a16:creationId xmlns:a16="http://schemas.microsoft.com/office/drawing/2014/main" id="{B21E02EA-805B-4E22-A6FF-AF399FACC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74" y="6110590"/>
              <a:ext cx="2430550" cy="45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201">
              <a:extLst>
                <a:ext uri="{FF2B5EF4-FFF2-40B4-BE49-F238E27FC236}">
                  <a16:creationId xmlns:a16="http://schemas.microsoft.com/office/drawing/2014/main" id="{DA3FEA06-94A1-4FF5-ABA5-AF5E1A91CDD4}"/>
                </a:ext>
              </a:extLst>
            </p:cNvPr>
            <p:cNvCxnSpPr>
              <a:cxnSpLocks/>
            </p:cNvCxnSpPr>
            <p:nvPr/>
          </p:nvCxnSpPr>
          <p:spPr>
            <a:xfrm>
              <a:off x="2358974" y="6111045"/>
              <a:ext cx="2430550" cy="53746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CE5AA14-FD48-4DDB-A2D7-83D81CF16251}"/>
                </a:ext>
              </a:extLst>
            </p:cNvPr>
            <p:cNvSpPr/>
            <p:nvPr/>
          </p:nvSpPr>
          <p:spPr>
            <a:xfrm>
              <a:off x="7826695" y="257050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9F214EC2-8EC4-4E91-9E5A-B38674795CE3}"/>
                </a:ext>
              </a:extLst>
            </p:cNvPr>
            <p:cNvSpPr/>
            <p:nvPr/>
          </p:nvSpPr>
          <p:spPr>
            <a:xfrm>
              <a:off x="7826695" y="3137497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5B66DE5-A893-4286-9DC1-031512B4837E}"/>
                </a:ext>
              </a:extLst>
            </p:cNvPr>
            <p:cNvSpPr/>
            <p:nvPr/>
          </p:nvSpPr>
          <p:spPr>
            <a:xfrm>
              <a:off x="7826696" y="3699462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90A3DA3-2AD6-4C92-B6F8-3617FEA28E26}"/>
                </a:ext>
              </a:extLst>
            </p:cNvPr>
            <p:cNvSpPr/>
            <p:nvPr/>
          </p:nvSpPr>
          <p:spPr>
            <a:xfrm>
              <a:off x="7826695" y="476308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1B19684-0B14-4D26-ACC6-4239AA19266E}"/>
                </a:ext>
              </a:extLst>
            </p:cNvPr>
            <p:cNvSpPr/>
            <p:nvPr/>
          </p:nvSpPr>
          <p:spPr>
            <a:xfrm>
              <a:off x="7826695" y="5321020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CE8F28C-C386-4E79-99CE-1E705DC1C588}"/>
                </a:ext>
              </a:extLst>
            </p:cNvPr>
            <p:cNvSpPr/>
            <p:nvPr/>
          </p:nvSpPr>
          <p:spPr>
            <a:xfrm>
              <a:off x="7826695" y="5880970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769F56D-F24F-4EF5-A99C-34B2BC23D3AB}"/>
                </a:ext>
              </a:extLst>
            </p:cNvPr>
            <p:cNvSpPr/>
            <p:nvPr/>
          </p:nvSpPr>
          <p:spPr>
            <a:xfrm>
              <a:off x="7826695" y="6418886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B5182C2-7161-490C-87A3-184761F64EEA}"/>
                </a:ext>
              </a:extLst>
            </p:cNvPr>
            <p:cNvSpPr/>
            <p:nvPr/>
          </p:nvSpPr>
          <p:spPr>
            <a:xfrm>
              <a:off x="7826696" y="201307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EC04E2A-3675-4DE4-B915-64B88D9CD68B}"/>
                </a:ext>
              </a:extLst>
            </p:cNvPr>
            <p:cNvSpPr/>
            <p:nvPr/>
          </p:nvSpPr>
          <p:spPr>
            <a:xfrm>
              <a:off x="7826695" y="147515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DCE49C-0A61-4EEB-B3C8-5218F1A105C6}"/>
                </a:ext>
              </a:extLst>
            </p:cNvPr>
            <p:cNvSpPr/>
            <p:nvPr/>
          </p:nvSpPr>
          <p:spPr>
            <a:xfrm>
              <a:off x="7826696" y="4234858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3" name="직선 연결선 234">
              <a:extLst>
                <a:ext uri="{FF2B5EF4-FFF2-40B4-BE49-F238E27FC236}">
                  <a16:creationId xmlns:a16="http://schemas.microsoft.com/office/drawing/2014/main" id="{1D352EB4-C0E8-400A-B4BF-9D1DFD6D47DE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235">
              <a:extLst>
                <a:ext uri="{FF2B5EF4-FFF2-40B4-BE49-F238E27FC236}">
                  <a16:creationId xmlns:a16="http://schemas.microsoft.com/office/drawing/2014/main" id="{3391478D-924D-4A76-BE0C-F26F8B041DED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2" cy="537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236">
              <a:extLst>
                <a:ext uri="{FF2B5EF4-FFF2-40B4-BE49-F238E27FC236}">
                  <a16:creationId xmlns:a16="http://schemas.microsoft.com/office/drawing/2014/main" id="{FFC7BB01-1880-4720-9BC1-989A6EFF2577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1" cy="109534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237">
              <a:extLst>
                <a:ext uri="{FF2B5EF4-FFF2-40B4-BE49-F238E27FC236}">
                  <a16:creationId xmlns:a16="http://schemas.microsoft.com/office/drawing/2014/main" id="{10B504A6-E722-4142-B647-59EDC1E23E1F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1" cy="16623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238">
              <a:extLst>
                <a:ext uri="{FF2B5EF4-FFF2-40B4-BE49-F238E27FC236}">
                  <a16:creationId xmlns:a16="http://schemas.microsoft.com/office/drawing/2014/main" id="{F424AE41-9A2A-4332-A4B9-CC087DCE7202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2" cy="222430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239">
              <a:extLst>
                <a:ext uri="{FF2B5EF4-FFF2-40B4-BE49-F238E27FC236}">
                  <a16:creationId xmlns:a16="http://schemas.microsoft.com/office/drawing/2014/main" id="{AB742C37-C77D-43DE-A64B-1574865E6063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1" cy="328793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240">
              <a:extLst>
                <a:ext uri="{FF2B5EF4-FFF2-40B4-BE49-F238E27FC236}">
                  <a16:creationId xmlns:a16="http://schemas.microsoft.com/office/drawing/2014/main" id="{93AF6A25-A859-4D0A-B19D-4F6C7771D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1704775"/>
              <a:ext cx="2601461" cy="537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251">
              <a:extLst>
                <a:ext uri="{FF2B5EF4-FFF2-40B4-BE49-F238E27FC236}">
                  <a16:creationId xmlns:a16="http://schemas.microsoft.com/office/drawing/2014/main" id="{CACD154D-9A94-4446-8B55-6793DF944594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2" cy="275970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252">
              <a:extLst>
                <a:ext uri="{FF2B5EF4-FFF2-40B4-BE49-F238E27FC236}">
                  <a16:creationId xmlns:a16="http://schemas.microsoft.com/office/drawing/2014/main" id="{76923461-3786-4457-914B-2E5BCEAC8DE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1" cy="494373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253">
              <a:extLst>
                <a:ext uri="{FF2B5EF4-FFF2-40B4-BE49-F238E27FC236}">
                  <a16:creationId xmlns:a16="http://schemas.microsoft.com/office/drawing/2014/main" id="{37348D7C-4FC9-4EB5-A282-8DBCF2D58931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1" cy="44058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254">
              <a:extLst>
                <a:ext uri="{FF2B5EF4-FFF2-40B4-BE49-F238E27FC236}">
                  <a16:creationId xmlns:a16="http://schemas.microsoft.com/office/drawing/2014/main" id="{B5640713-788A-444A-891D-B0BFE10A0749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1704775"/>
              <a:ext cx="2601461" cy="384586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266">
              <a:extLst>
                <a:ext uri="{FF2B5EF4-FFF2-40B4-BE49-F238E27FC236}">
                  <a16:creationId xmlns:a16="http://schemas.microsoft.com/office/drawing/2014/main" id="{BA8F9A63-9642-47AE-AD38-BCFE7CCDB875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242691"/>
              <a:ext cx="260146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267">
              <a:extLst>
                <a:ext uri="{FF2B5EF4-FFF2-40B4-BE49-F238E27FC236}">
                  <a16:creationId xmlns:a16="http://schemas.microsoft.com/office/drawing/2014/main" id="{FE0C505D-5D9D-4AF8-B4E7-3AD780A0EFA1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242691"/>
              <a:ext cx="2601461" cy="55743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268">
              <a:extLst>
                <a:ext uri="{FF2B5EF4-FFF2-40B4-BE49-F238E27FC236}">
                  <a16:creationId xmlns:a16="http://schemas.microsoft.com/office/drawing/2014/main" id="{9C810D63-A24F-4199-9E64-8701F7B58E3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242691"/>
              <a:ext cx="2601461" cy="11244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269">
              <a:extLst>
                <a:ext uri="{FF2B5EF4-FFF2-40B4-BE49-F238E27FC236}">
                  <a16:creationId xmlns:a16="http://schemas.microsoft.com/office/drawing/2014/main" id="{FCEC61C5-ACB1-4DAA-ABBC-C5639A5E6AA4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367117"/>
              <a:ext cx="2601461" cy="328138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278">
              <a:extLst>
                <a:ext uri="{FF2B5EF4-FFF2-40B4-BE49-F238E27FC236}">
                  <a16:creationId xmlns:a16="http://schemas.microsoft.com/office/drawing/2014/main" id="{CBC544D0-F142-4D5B-8EE6-F81AD00D59CA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242691"/>
              <a:ext cx="2601462" cy="168639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279">
              <a:extLst>
                <a:ext uri="{FF2B5EF4-FFF2-40B4-BE49-F238E27FC236}">
                  <a16:creationId xmlns:a16="http://schemas.microsoft.com/office/drawing/2014/main" id="{3A3B5ED9-1C00-4C7D-8B96-3877EC6EFCAF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242691"/>
              <a:ext cx="2601462" cy="222178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280">
              <a:extLst>
                <a:ext uri="{FF2B5EF4-FFF2-40B4-BE49-F238E27FC236}">
                  <a16:creationId xmlns:a16="http://schemas.microsoft.com/office/drawing/2014/main" id="{36162DC4-AD45-4CA1-81F4-FB7B52515EB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242691"/>
              <a:ext cx="2601461" cy="275001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281">
              <a:extLst>
                <a:ext uri="{FF2B5EF4-FFF2-40B4-BE49-F238E27FC236}">
                  <a16:creationId xmlns:a16="http://schemas.microsoft.com/office/drawing/2014/main" id="{ADA835AE-F29D-4E98-B3CE-56B3E409375A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242691"/>
              <a:ext cx="2601461" cy="33079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290">
              <a:extLst>
                <a:ext uri="{FF2B5EF4-FFF2-40B4-BE49-F238E27FC236}">
                  <a16:creationId xmlns:a16="http://schemas.microsoft.com/office/drawing/2014/main" id="{32C1A270-1877-4098-B5C6-2052F10833E1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242691"/>
              <a:ext cx="2601461" cy="386789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291">
              <a:extLst>
                <a:ext uri="{FF2B5EF4-FFF2-40B4-BE49-F238E27FC236}">
                  <a16:creationId xmlns:a16="http://schemas.microsoft.com/office/drawing/2014/main" id="{0B8E4097-DB91-448F-8709-30C9FE6B252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242691"/>
              <a:ext cx="2601461" cy="44058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292">
              <a:extLst>
                <a:ext uri="{FF2B5EF4-FFF2-40B4-BE49-F238E27FC236}">
                  <a16:creationId xmlns:a16="http://schemas.microsoft.com/office/drawing/2014/main" id="{C1D98C84-983A-45E4-B2F0-BCC4AA97B201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6648506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293">
              <a:extLst>
                <a:ext uri="{FF2B5EF4-FFF2-40B4-BE49-F238E27FC236}">
                  <a16:creationId xmlns:a16="http://schemas.microsoft.com/office/drawing/2014/main" id="{094D6D90-AA16-4421-AA68-D0722AE6F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1704775"/>
              <a:ext cx="2601461" cy="109534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300">
              <a:extLst>
                <a:ext uri="{FF2B5EF4-FFF2-40B4-BE49-F238E27FC236}">
                  <a16:creationId xmlns:a16="http://schemas.microsoft.com/office/drawing/2014/main" id="{CB37B998-9815-46D7-BF98-41F81F03B5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242691"/>
              <a:ext cx="2601462" cy="55743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301">
              <a:extLst>
                <a:ext uri="{FF2B5EF4-FFF2-40B4-BE49-F238E27FC236}">
                  <a16:creationId xmlns:a16="http://schemas.microsoft.com/office/drawing/2014/main" id="{0D196ECF-111A-46AD-A457-014DF9AD5315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800121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302">
              <a:extLst>
                <a:ext uri="{FF2B5EF4-FFF2-40B4-BE49-F238E27FC236}">
                  <a16:creationId xmlns:a16="http://schemas.microsoft.com/office/drawing/2014/main" id="{9C2F57B1-CD2F-4EB7-940F-22E8BAEC88CA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800121"/>
              <a:ext cx="2601461" cy="56699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303">
              <a:extLst>
                <a:ext uri="{FF2B5EF4-FFF2-40B4-BE49-F238E27FC236}">
                  <a16:creationId xmlns:a16="http://schemas.microsoft.com/office/drawing/2014/main" id="{D148E4FA-CC1F-4E8A-AD3E-43E069EB94F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800121"/>
              <a:ext cx="2601462" cy="112896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312">
              <a:extLst>
                <a:ext uri="{FF2B5EF4-FFF2-40B4-BE49-F238E27FC236}">
                  <a16:creationId xmlns:a16="http://schemas.microsoft.com/office/drawing/2014/main" id="{BCEA5121-977D-47C3-AC43-17D852F462A5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800121"/>
              <a:ext cx="2601462" cy="16643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313">
              <a:extLst>
                <a:ext uri="{FF2B5EF4-FFF2-40B4-BE49-F238E27FC236}">
                  <a16:creationId xmlns:a16="http://schemas.microsoft.com/office/drawing/2014/main" id="{4CF7CD27-3C6D-4E36-892F-5FF2BE1C656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800121"/>
              <a:ext cx="2601461" cy="219258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314">
              <a:extLst>
                <a:ext uri="{FF2B5EF4-FFF2-40B4-BE49-F238E27FC236}">
                  <a16:creationId xmlns:a16="http://schemas.microsoft.com/office/drawing/2014/main" id="{EC91A2B6-43D7-4C10-B4BA-7872D119A53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800121"/>
              <a:ext cx="2601461" cy="275051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315">
              <a:extLst>
                <a:ext uri="{FF2B5EF4-FFF2-40B4-BE49-F238E27FC236}">
                  <a16:creationId xmlns:a16="http://schemas.microsoft.com/office/drawing/2014/main" id="{C94786A0-1BA8-4984-91E7-14799529D7F0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367117"/>
              <a:ext cx="2601462" cy="56196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322">
              <a:extLst>
                <a:ext uri="{FF2B5EF4-FFF2-40B4-BE49-F238E27FC236}">
                  <a16:creationId xmlns:a16="http://schemas.microsoft.com/office/drawing/2014/main" id="{6E2C8429-6FBB-4B76-AE5F-18CD2FBF4025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800121"/>
              <a:ext cx="2601461" cy="331046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323">
              <a:extLst>
                <a:ext uri="{FF2B5EF4-FFF2-40B4-BE49-F238E27FC236}">
                  <a16:creationId xmlns:a16="http://schemas.microsoft.com/office/drawing/2014/main" id="{908D1710-F368-4D4F-845A-E181CF90D436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2800121"/>
              <a:ext cx="2601461" cy="38483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324">
              <a:extLst>
                <a:ext uri="{FF2B5EF4-FFF2-40B4-BE49-F238E27FC236}">
                  <a16:creationId xmlns:a16="http://schemas.microsoft.com/office/drawing/2014/main" id="{1058099B-7A44-48C5-9367-344CA2E7E4D8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367117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329">
              <a:extLst>
                <a:ext uri="{FF2B5EF4-FFF2-40B4-BE49-F238E27FC236}">
                  <a16:creationId xmlns:a16="http://schemas.microsoft.com/office/drawing/2014/main" id="{17A0227C-61D7-4445-A4BB-85152E272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242691"/>
              <a:ext cx="2601462" cy="11244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330">
              <a:extLst>
                <a:ext uri="{FF2B5EF4-FFF2-40B4-BE49-F238E27FC236}">
                  <a16:creationId xmlns:a16="http://schemas.microsoft.com/office/drawing/2014/main" id="{67B29ED6-5779-419F-97AD-6F5E0BB39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800121"/>
              <a:ext cx="2601461" cy="56699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331">
              <a:extLst>
                <a:ext uri="{FF2B5EF4-FFF2-40B4-BE49-F238E27FC236}">
                  <a16:creationId xmlns:a16="http://schemas.microsoft.com/office/drawing/2014/main" id="{1F8D2E32-B685-47CB-AA3D-67A72931F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1704775"/>
              <a:ext cx="2601461" cy="16623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342">
              <a:extLst>
                <a:ext uri="{FF2B5EF4-FFF2-40B4-BE49-F238E27FC236}">
                  <a16:creationId xmlns:a16="http://schemas.microsoft.com/office/drawing/2014/main" id="{7E750D80-3294-4302-B911-5E6748C09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367117"/>
              <a:ext cx="2601462" cy="109736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343">
              <a:extLst>
                <a:ext uri="{FF2B5EF4-FFF2-40B4-BE49-F238E27FC236}">
                  <a16:creationId xmlns:a16="http://schemas.microsoft.com/office/drawing/2014/main" id="{DE0DCE75-7C07-4F80-B932-239498B6D784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367117"/>
              <a:ext cx="2601461" cy="1625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344">
              <a:extLst>
                <a:ext uri="{FF2B5EF4-FFF2-40B4-BE49-F238E27FC236}">
                  <a16:creationId xmlns:a16="http://schemas.microsoft.com/office/drawing/2014/main" id="{D4FEEF6F-2151-43EB-994D-C34CA44ECEA4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367117"/>
              <a:ext cx="2601461" cy="218352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345">
              <a:extLst>
                <a:ext uri="{FF2B5EF4-FFF2-40B4-BE49-F238E27FC236}">
                  <a16:creationId xmlns:a16="http://schemas.microsoft.com/office/drawing/2014/main" id="{7E1A5C18-E3A9-4258-A700-B6A7406C2907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367117"/>
              <a:ext cx="2601461" cy="274347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357">
              <a:extLst>
                <a:ext uri="{FF2B5EF4-FFF2-40B4-BE49-F238E27FC236}">
                  <a16:creationId xmlns:a16="http://schemas.microsoft.com/office/drawing/2014/main" id="{3C5A7DB5-218B-4581-92AD-EACCDC5BA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1704775"/>
              <a:ext cx="2601461" cy="222430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358">
              <a:extLst>
                <a:ext uri="{FF2B5EF4-FFF2-40B4-BE49-F238E27FC236}">
                  <a16:creationId xmlns:a16="http://schemas.microsoft.com/office/drawing/2014/main" id="{FB3C3C86-FDAC-4350-A581-221D5A912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242691"/>
              <a:ext cx="2601462" cy="168639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359">
              <a:extLst>
                <a:ext uri="{FF2B5EF4-FFF2-40B4-BE49-F238E27FC236}">
                  <a16:creationId xmlns:a16="http://schemas.microsoft.com/office/drawing/2014/main" id="{5063EB74-B151-4CAA-8C95-C58BEAB4C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800121"/>
              <a:ext cx="2601461" cy="112896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360">
              <a:extLst>
                <a:ext uri="{FF2B5EF4-FFF2-40B4-BE49-F238E27FC236}">
                  <a16:creationId xmlns:a16="http://schemas.microsoft.com/office/drawing/2014/main" id="{0DE8A2C0-9087-4822-9F08-33F44F35E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3367117"/>
              <a:ext cx="2601461" cy="56196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361">
              <a:extLst>
                <a:ext uri="{FF2B5EF4-FFF2-40B4-BE49-F238E27FC236}">
                  <a16:creationId xmlns:a16="http://schemas.microsoft.com/office/drawing/2014/main" id="{195E1A44-0ABE-4C31-8E3E-8D3734800613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929082"/>
              <a:ext cx="260146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372">
              <a:extLst>
                <a:ext uri="{FF2B5EF4-FFF2-40B4-BE49-F238E27FC236}">
                  <a16:creationId xmlns:a16="http://schemas.microsoft.com/office/drawing/2014/main" id="{03B664D2-1F02-4F71-AFCF-8E083F628B6A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929082"/>
              <a:ext cx="2601462" cy="53539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373">
              <a:extLst>
                <a:ext uri="{FF2B5EF4-FFF2-40B4-BE49-F238E27FC236}">
                  <a16:creationId xmlns:a16="http://schemas.microsoft.com/office/drawing/2014/main" id="{A2AD847E-40A5-4E7C-823F-F3643008714B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929082"/>
              <a:ext cx="2601461" cy="106362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374">
              <a:extLst>
                <a:ext uri="{FF2B5EF4-FFF2-40B4-BE49-F238E27FC236}">
                  <a16:creationId xmlns:a16="http://schemas.microsoft.com/office/drawing/2014/main" id="{E107E1D4-3E53-4E2C-ACF8-64B23F65378C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929082"/>
              <a:ext cx="2601461" cy="162155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375">
              <a:extLst>
                <a:ext uri="{FF2B5EF4-FFF2-40B4-BE49-F238E27FC236}">
                  <a16:creationId xmlns:a16="http://schemas.microsoft.com/office/drawing/2014/main" id="{A6DDD45E-8FD5-4EA4-BA27-478E884EA3A5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929082"/>
              <a:ext cx="2601461" cy="218150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376">
              <a:extLst>
                <a:ext uri="{FF2B5EF4-FFF2-40B4-BE49-F238E27FC236}">
                  <a16:creationId xmlns:a16="http://schemas.microsoft.com/office/drawing/2014/main" id="{BAFBBE30-F264-4A9A-8BD2-DEEFB3674E32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3929082"/>
              <a:ext cx="2601461" cy="271942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387">
              <a:extLst>
                <a:ext uri="{FF2B5EF4-FFF2-40B4-BE49-F238E27FC236}">
                  <a16:creationId xmlns:a16="http://schemas.microsoft.com/office/drawing/2014/main" id="{A91B7962-B46D-4970-BD10-38D7E032C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1704775"/>
              <a:ext cx="2601461" cy="328793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388">
              <a:extLst>
                <a:ext uri="{FF2B5EF4-FFF2-40B4-BE49-F238E27FC236}">
                  <a16:creationId xmlns:a16="http://schemas.microsoft.com/office/drawing/2014/main" id="{A18B8DB3-5D76-47AF-ABF2-D1FB2B85FA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242691"/>
              <a:ext cx="2601462" cy="275001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389">
              <a:extLst>
                <a:ext uri="{FF2B5EF4-FFF2-40B4-BE49-F238E27FC236}">
                  <a16:creationId xmlns:a16="http://schemas.microsoft.com/office/drawing/2014/main" id="{A5556F14-14EC-46EC-914F-FCDE5AD7A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800121"/>
              <a:ext cx="2601461" cy="219258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390">
              <a:extLst>
                <a:ext uri="{FF2B5EF4-FFF2-40B4-BE49-F238E27FC236}">
                  <a16:creationId xmlns:a16="http://schemas.microsoft.com/office/drawing/2014/main" id="{FE1E5076-AF51-45F3-B8C0-599BA8738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3367117"/>
              <a:ext cx="2601461" cy="1625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391">
              <a:extLst>
                <a:ext uri="{FF2B5EF4-FFF2-40B4-BE49-F238E27FC236}">
                  <a16:creationId xmlns:a16="http://schemas.microsoft.com/office/drawing/2014/main" id="{0DABF1A0-34A8-4C06-9C04-F59F6AC53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3929082"/>
              <a:ext cx="2601462" cy="106362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403">
              <a:extLst>
                <a:ext uri="{FF2B5EF4-FFF2-40B4-BE49-F238E27FC236}">
                  <a16:creationId xmlns:a16="http://schemas.microsoft.com/office/drawing/2014/main" id="{0803BF47-0BDA-45F8-B8A1-6CC18A005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4464478"/>
              <a:ext cx="2601462" cy="52822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404">
              <a:extLst>
                <a:ext uri="{FF2B5EF4-FFF2-40B4-BE49-F238E27FC236}">
                  <a16:creationId xmlns:a16="http://schemas.microsoft.com/office/drawing/2014/main" id="{0D834D80-01CD-432F-B2B0-A2A0DBB19D6E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4992705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405">
              <a:extLst>
                <a:ext uri="{FF2B5EF4-FFF2-40B4-BE49-F238E27FC236}">
                  <a16:creationId xmlns:a16="http://schemas.microsoft.com/office/drawing/2014/main" id="{5C5164C8-7E5D-4C9F-8B47-98806397344F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4992705"/>
              <a:ext cx="2601461" cy="5579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406">
              <a:extLst>
                <a:ext uri="{FF2B5EF4-FFF2-40B4-BE49-F238E27FC236}">
                  <a16:creationId xmlns:a16="http://schemas.microsoft.com/office/drawing/2014/main" id="{7BF7712C-CF07-435C-8CC6-D566F55067DD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4992705"/>
              <a:ext cx="2601461" cy="11178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407">
              <a:extLst>
                <a:ext uri="{FF2B5EF4-FFF2-40B4-BE49-F238E27FC236}">
                  <a16:creationId xmlns:a16="http://schemas.microsoft.com/office/drawing/2014/main" id="{3B040198-B53F-4617-8F2F-C5DACDEBF608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4992705"/>
              <a:ext cx="2601461" cy="165580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419">
              <a:extLst>
                <a:ext uri="{FF2B5EF4-FFF2-40B4-BE49-F238E27FC236}">
                  <a16:creationId xmlns:a16="http://schemas.microsoft.com/office/drawing/2014/main" id="{9EB45B89-8CAD-430E-8602-708651CB6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1704775"/>
              <a:ext cx="2601461" cy="384586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420">
              <a:extLst>
                <a:ext uri="{FF2B5EF4-FFF2-40B4-BE49-F238E27FC236}">
                  <a16:creationId xmlns:a16="http://schemas.microsoft.com/office/drawing/2014/main" id="{29D7E3AD-3A12-47B9-BDA5-0FEB037D5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242691"/>
              <a:ext cx="2601462" cy="33079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421">
              <a:extLst>
                <a:ext uri="{FF2B5EF4-FFF2-40B4-BE49-F238E27FC236}">
                  <a16:creationId xmlns:a16="http://schemas.microsoft.com/office/drawing/2014/main" id="{25E95636-C57F-4AD0-A7DF-DA143AC08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800121"/>
              <a:ext cx="2601461" cy="275051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422">
              <a:extLst>
                <a:ext uri="{FF2B5EF4-FFF2-40B4-BE49-F238E27FC236}">
                  <a16:creationId xmlns:a16="http://schemas.microsoft.com/office/drawing/2014/main" id="{0C71D528-5A50-4121-9FB5-3FF4191B4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3367117"/>
              <a:ext cx="2601461" cy="218352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423">
              <a:extLst>
                <a:ext uri="{FF2B5EF4-FFF2-40B4-BE49-F238E27FC236}">
                  <a16:creationId xmlns:a16="http://schemas.microsoft.com/office/drawing/2014/main" id="{CFB20B7C-2C33-4590-ABEE-15B50992B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3929082"/>
              <a:ext cx="2601462" cy="162155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434">
              <a:extLst>
                <a:ext uri="{FF2B5EF4-FFF2-40B4-BE49-F238E27FC236}">
                  <a16:creationId xmlns:a16="http://schemas.microsoft.com/office/drawing/2014/main" id="{5C5B9188-BFB6-4219-A4B0-FC5368990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4464478"/>
              <a:ext cx="2601462" cy="108616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435">
              <a:extLst>
                <a:ext uri="{FF2B5EF4-FFF2-40B4-BE49-F238E27FC236}">
                  <a16:creationId xmlns:a16="http://schemas.microsoft.com/office/drawing/2014/main" id="{0EA19091-3CBD-457F-8B8B-188BA1D0F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4992705"/>
              <a:ext cx="2601461" cy="5579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436">
              <a:extLst>
                <a:ext uri="{FF2B5EF4-FFF2-40B4-BE49-F238E27FC236}">
                  <a16:creationId xmlns:a16="http://schemas.microsoft.com/office/drawing/2014/main" id="{F358AE86-DAB4-40ED-B62D-5A6A87B49303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5550640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437">
              <a:extLst>
                <a:ext uri="{FF2B5EF4-FFF2-40B4-BE49-F238E27FC236}">
                  <a16:creationId xmlns:a16="http://schemas.microsoft.com/office/drawing/2014/main" id="{F0F9ACA4-A035-43A5-8506-C981F771FA18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5550640"/>
              <a:ext cx="2601461" cy="5599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438">
              <a:extLst>
                <a:ext uri="{FF2B5EF4-FFF2-40B4-BE49-F238E27FC236}">
                  <a16:creationId xmlns:a16="http://schemas.microsoft.com/office/drawing/2014/main" id="{565A9ABF-5866-493B-B0A1-EEB2EB9D1743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5550640"/>
              <a:ext cx="2601461" cy="109786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449">
              <a:extLst>
                <a:ext uri="{FF2B5EF4-FFF2-40B4-BE49-F238E27FC236}">
                  <a16:creationId xmlns:a16="http://schemas.microsoft.com/office/drawing/2014/main" id="{B70EDAFD-8991-4BFE-B243-F1721D5C5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1704775"/>
              <a:ext cx="2601461" cy="44058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450">
              <a:extLst>
                <a:ext uri="{FF2B5EF4-FFF2-40B4-BE49-F238E27FC236}">
                  <a16:creationId xmlns:a16="http://schemas.microsoft.com/office/drawing/2014/main" id="{E52A2994-594F-46DB-8E99-06284469D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242691"/>
              <a:ext cx="2601462" cy="386789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451">
              <a:extLst>
                <a:ext uri="{FF2B5EF4-FFF2-40B4-BE49-F238E27FC236}">
                  <a16:creationId xmlns:a16="http://schemas.microsoft.com/office/drawing/2014/main" id="{DA496018-265F-4CF6-9534-A8E88B5CA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800121"/>
              <a:ext cx="2601461" cy="331046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452">
              <a:extLst>
                <a:ext uri="{FF2B5EF4-FFF2-40B4-BE49-F238E27FC236}">
                  <a16:creationId xmlns:a16="http://schemas.microsoft.com/office/drawing/2014/main" id="{1E851AB9-5BCA-48AA-93F4-0669799C7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3367117"/>
              <a:ext cx="2601461" cy="274347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453">
              <a:extLst>
                <a:ext uri="{FF2B5EF4-FFF2-40B4-BE49-F238E27FC236}">
                  <a16:creationId xmlns:a16="http://schemas.microsoft.com/office/drawing/2014/main" id="{E001236C-4E8D-4B96-B0FD-5FB61F8B5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3929082"/>
              <a:ext cx="2601462" cy="218150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464">
              <a:extLst>
                <a:ext uri="{FF2B5EF4-FFF2-40B4-BE49-F238E27FC236}">
                  <a16:creationId xmlns:a16="http://schemas.microsoft.com/office/drawing/2014/main" id="{E3D27EA5-D231-472E-B9F7-6EDDBEF02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4464478"/>
              <a:ext cx="2601462" cy="164611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465">
              <a:extLst>
                <a:ext uri="{FF2B5EF4-FFF2-40B4-BE49-F238E27FC236}">
                  <a16:creationId xmlns:a16="http://schemas.microsoft.com/office/drawing/2014/main" id="{7660DC2E-D14C-4FFE-98CC-1780F3AE3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4992705"/>
              <a:ext cx="2601461" cy="11178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466">
              <a:extLst>
                <a:ext uri="{FF2B5EF4-FFF2-40B4-BE49-F238E27FC236}">
                  <a16:creationId xmlns:a16="http://schemas.microsoft.com/office/drawing/2014/main" id="{7997CC13-771F-440D-823A-0146921BF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5550640"/>
              <a:ext cx="2601461" cy="5599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467">
              <a:extLst>
                <a:ext uri="{FF2B5EF4-FFF2-40B4-BE49-F238E27FC236}">
                  <a16:creationId xmlns:a16="http://schemas.microsoft.com/office/drawing/2014/main" id="{BC4A7B7A-F770-4229-8BBE-53A0E14D49C4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6110590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468">
              <a:extLst>
                <a:ext uri="{FF2B5EF4-FFF2-40B4-BE49-F238E27FC236}">
                  <a16:creationId xmlns:a16="http://schemas.microsoft.com/office/drawing/2014/main" id="{A44A986A-5D5C-4FA8-A790-73B751E740D2}"/>
                </a:ext>
              </a:extLst>
            </p:cNvPr>
            <p:cNvCxnSpPr>
              <a:cxnSpLocks/>
            </p:cNvCxnSpPr>
            <p:nvPr/>
          </p:nvCxnSpPr>
          <p:spPr>
            <a:xfrm>
              <a:off x="5225234" y="6110590"/>
              <a:ext cx="2601461" cy="537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479">
              <a:extLst>
                <a:ext uri="{FF2B5EF4-FFF2-40B4-BE49-F238E27FC236}">
                  <a16:creationId xmlns:a16="http://schemas.microsoft.com/office/drawing/2014/main" id="{AF089C79-A5C0-4222-A5BB-354C6D64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1704775"/>
              <a:ext cx="2601461" cy="494373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480">
              <a:extLst>
                <a:ext uri="{FF2B5EF4-FFF2-40B4-BE49-F238E27FC236}">
                  <a16:creationId xmlns:a16="http://schemas.microsoft.com/office/drawing/2014/main" id="{B6EF2F7A-ED93-4A95-B1BC-FE468BDF4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242691"/>
              <a:ext cx="2601462" cy="44058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481">
              <a:extLst>
                <a:ext uri="{FF2B5EF4-FFF2-40B4-BE49-F238E27FC236}">
                  <a16:creationId xmlns:a16="http://schemas.microsoft.com/office/drawing/2014/main" id="{BFA5275F-7B90-4806-9D6D-F68E531B1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2800121"/>
              <a:ext cx="2601461" cy="38483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482">
              <a:extLst>
                <a:ext uri="{FF2B5EF4-FFF2-40B4-BE49-F238E27FC236}">
                  <a16:creationId xmlns:a16="http://schemas.microsoft.com/office/drawing/2014/main" id="{4699668C-F40E-45CB-B843-B784BAF4E5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3367117"/>
              <a:ext cx="2601461" cy="328138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483">
              <a:extLst>
                <a:ext uri="{FF2B5EF4-FFF2-40B4-BE49-F238E27FC236}">
                  <a16:creationId xmlns:a16="http://schemas.microsoft.com/office/drawing/2014/main" id="{CBD78FA5-1097-4AE5-BDBB-3700150F0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3929082"/>
              <a:ext cx="2601462" cy="271942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494">
              <a:extLst>
                <a:ext uri="{FF2B5EF4-FFF2-40B4-BE49-F238E27FC236}">
                  <a16:creationId xmlns:a16="http://schemas.microsoft.com/office/drawing/2014/main" id="{327BAC37-D356-4CA6-9F9E-0187ECDA4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4464478"/>
              <a:ext cx="2601462" cy="218402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495">
              <a:extLst>
                <a:ext uri="{FF2B5EF4-FFF2-40B4-BE49-F238E27FC236}">
                  <a16:creationId xmlns:a16="http://schemas.microsoft.com/office/drawing/2014/main" id="{9FC85B83-6BC9-4834-8586-91B190995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4992705"/>
              <a:ext cx="2601461" cy="165580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496">
              <a:extLst>
                <a:ext uri="{FF2B5EF4-FFF2-40B4-BE49-F238E27FC236}">
                  <a16:creationId xmlns:a16="http://schemas.microsoft.com/office/drawing/2014/main" id="{16EA6562-8476-43E2-B705-5092B1568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5550640"/>
              <a:ext cx="2601461" cy="109786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497">
              <a:extLst>
                <a:ext uri="{FF2B5EF4-FFF2-40B4-BE49-F238E27FC236}">
                  <a16:creationId xmlns:a16="http://schemas.microsoft.com/office/drawing/2014/main" id="{54E2CF3F-F033-4D7C-A17E-95F05EF7B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234" y="6110590"/>
              <a:ext cx="2601461" cy="537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왼쪽 중괄호[L] 192">
              <a:extLst>
                <a:ext uri="{FF2B5EF4-FFF2-40B4-BE49-F238E27FC236}">
                  <a16:creationId xmlns:a16="http://schemas.microsoft.com/office/drawing/2014/main" id="{4F3929BA-1250-B348-A8C3-3482DB76D928}"/>
                </a:ext>
              </a:extLst>
            </p:cNvPr>
            <p:cNvSpPr/>
            <p:nvPr/>
          </p:nvSpPr>
          <p:spPr>
            <a:xfrm>
              <a:off x="1475216" y="2124637"/>
              <a:ext cx="323385" cy="4059044"/>
            </a:xfrm>
            <a:prstGeom prst="leftBrac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17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4. MNIST </a:t>
            </a:r>
            <a:r>
              <a:rPr kumimoji="1" lang="ko-KR" altLang="en-US"/>
              <a:t>신경망 설계</a:t>
            </a:r>
            <a:r>
              <a:rPr kumimoji="1" lang="en-US" altLang="ko-KR"/>
              <a:t>: </a:t>
            </a:r>
            <a:r>
              <a:rPr kumimoji="1" lang="ko-KR" altLang="en-US"/>
              <a:t>출력층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입력층 노드 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28 x 28 = 784</a:t>
            </a:r>
          </a:p>
          <a:p>
            <a:r>
              <a:rPr kumimoji="1" lang="ko-KR" altLang="en-US" dirty="0"/>
              <a:t>출력층 노드 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6502399" y="1164770"/>
            <a:ext cx="5866063" cy="494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976443" y="2190521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1C92152D-2FCD-4531-B1D5-45D0E307CE6B}"/>
              </a:ext>
            </a:extLst>
          </p:cNvPr>
          <p:cNvSpPr/>
          <p:nvPr/>
        </p:nvSpPr>
        <p:spPr>
          <a:xfrm>
            <a:off x="6976443" y="2691283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1CF1EA99-BD71-4204-B833-5C5A03CBEB3A}"/>
              </a:ext>
            </a:extLst>
          </p:cNvPr>
          <p:cNvSpPr/>
          <p:nvPr/>
        </p:nvSpPr>
        <p:spPr>
          <a:xfrm>
            <a:off x="6976443" y="3187602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706D44D-831C-4903-A9D4-9C5D652DC160}"/>
              </a:ext>
            </a:extLst>
          </p:cNvPr>
          <p:cNvSpPr/>
          <p:nvPr/>
        </p:nvSpPr>
        <p:spPr>
          <a:xfrm>
            <a:off x="6976443" y="4126977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3DC337D-4FF9-41C5-8938-743208FDDF8C}"/>
              </a:ext>
            </a:extLst>
          </p:cNvPr>
          <p:cNvSpPr/>
          <p:nvPr/>
        </p:nvSpPr>
        <p:spPr>
          <a:xfrm>
            <a:off x="6976443" y="4619738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0CBB8EF-A8CA-4A43-A9C7-B462C3917DEC}"/>
              </a:ext>
            </a:extLst>
          </p:cNvPr>
          <p:cNvSpPr/>
          <p:nvPr/>
        </p:nvSpPr>
        <p:spPr>
          <a:xfrm>
            <a:off x="6976443" y="5137686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976443" y="1698207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순서도: 연결자 11">
            <a:extLst>
              <a:ext uri="{FF2B5EF4-FFF2-40B4-BE49-F238E27FC236}">
                <a16:creationId xmlns:a16="http://schemas.microsoft.com/office/drawing/2014/main" id="{B230E881-77B1-48C8-AC2F-78615CE46143}"/>
              </a:ext>
            </a:extLst>
          </p:cNvPr>
          <p:cNvSpPr/>
          <p:nvPr/>
        </p:nvSpPr>
        <p:spPr>
          <a:xfrm>
            <a:off x="7121796" y="3679916"/>
            <a:ext cx="73141" cy="78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순서도: 연결자 12">
            <a:extLst>
              <a:ext uri="{FF2B5EF4-FFF2-40B4-BE49-F238E27FC236}">
                <a16:creationId xmlns:a16="http://schemas.microsoft.com/office/drawing/2014/main" id="{82CBC58E-8EA1-40E1-8AF2-5E9B39359B81}"/>
              </a:ext>
            </a:extLst>
          </p:cNvPr>
          <p:cNvSpPr/>
          <p:nvPr/>
        </p:nvSpPr>
        <p:spPr>
          <a:xfrm>
            <a:off x="7124276" y="3805922"/>
            <a:ext cx="70661" cy="787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순서도: 연결자 13">
            <a:extLst>
              <a:ext uri="{FF2B5EF4-FFF2-40B4-BE49-F238E27FC236}">
                <a16:creationId xmlns:a16="http://schemas.microsoft.com/office/drawing/2014/main" id="{62BFD52E-1288-415D-8FF9-D136956B5B1F}"/>
              </a:ext>
            </a:extLst>
          </p:cNvPr>
          <p:cNvSpPr/>
          <p:nvPr/>
        </p:nvSpPr>
        <p:spPr>
          <a:xfrm>
            <a:off x="7124276" y="3936820"/>
            <a:ext cx="70661" cy="787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9341413" y="221352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27505FC8-C935-4F67-AEEB-96B787AC534E}"/>
              </a:ext>
            </a:extLst>
          </p:cNvPr>
          <p:cNvSpPr/>
          <p:nvPr/>
        </p:nvSpPr>
        <p:spPr>
          <a:xfrm>
            <a:off x="9341413" y="2714289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B2AD88FF-F2C6-4AF3-8636-2847711A41D8}"/>
              </a:ext>
            </a:extLst>
          </p:cNvPr>
          <p:cNvSpPr/>
          <p:nvPr/>
        </p:nvSpPr>
        <p:spPr>
          <a:xfrm>
            <a:off x="9341413" y="3210608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0E7417C-C11B-49BF-AB04-1FBC8EDC616B}"/>
              </a:ext>
            </a:extLst>
          </p:cNvPr>
          <p:cNvSpPr/>
          <p:nvPr/>
        </p:nvSpPr>
        <p:spPr>
          <a:xfrm>
            <a:off x="9341413" y="4149984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D5F39166-92F9-49AE-86C9-03C5FAF6C3DE}"/>
              </a:ext>
            </a:extLst>
          </p:cNvPr>
          <p:cNvSpPr/>
          <p:nvPr/>
        </p:nvSpPr>
        <p:spPr>
          <a:xfrm>
            <a:off x="9341413" y="4642744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9D851931-2289-48C3-8E8E-30816D079EC5}"/>
              </a:ext>
            </a:extLst>
          </p:cNvPr>
          <p:cNvSpPr/>
          <p:nvPr/>
        </p:nvSpPr>
        <p:spPr>
          <a:xfrm>
            <a:off x="9341413" y="5137284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7C17CD09-70A3-4714-80A1-7C1206827E48}"/>
              </a:ext>
            </a:extLst>
          </p:cNvPr>
          <p:cNvSpPr/>
          <p:nvPr/>
        </p:nvSpPr>
        <p:spPr>
          <a:xfrm>
            <a:off x="9341413" y="56123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9341413" y="172121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9341413" y="124613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순서도: 연결자 23">
            <a:extLst>
              <a:ext uri="{FF2B5EF4-FFF2-40B4-BE49-F238E27FC236}">
                <a16:creationId xmlns:a16="http://schemas.microsoft.com/office/drawing/2014/main" id="{18AF6F6C-1A39-402D-A96E-ED4EA8D64BA2}"/>
              </a:ext>
            </a:extLst>
          </p:cNvPr>
          <p:cNvSpPr/>
          <p:nvPr/>
        </p:nvSpPr>
        <p:spPr>
          <a:xfrm>
            <a:off x="9486766" y="3702922"/>
            <a:ext cx="73141" cy="7871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순서도: 연결자 24">
            <a:extLst>
              <a:ext uri="{FF2B5EF4-FFF2-40B4-BE49-F238E27FC236}">
                <a16:creationId xmlns:a16="http://schemas.microsoft.com/office/drawing/2014/main" id="{EF815F3C-AA23-4901-B090-0D6507F58C97}"/>
              </a:ext>
            </a:extLst>
          </p:cNvPr>
          <p:cNvSpPr/>
          <p:nvPr/>
        </p:nvSpPr>
        <p:spPr>
          <a:xfrm>
            <a:off x="9489246" y="3828928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순서도: 연결자 25">
            <a:extLst>
              <a:ext uri="{FF2B5EF4-FFF2-40B4-BE49-F238E27FC236}">
                <a16:creationId xmlns:a16="http://schemas.microsoft.com/office/drawing/2014/main" id="{1932A750-6F53-4ECA-BED3-172D7A40942E}"/>
              </a:ext>
            </a:extLst>
          </p:cNvPr>
          <p:cNvSpPr/>
          <p:nvPr/>
        </p:nvSpPr>
        <p:spPr>
          <a:xfrm>
            <a:off x="9489246" y="3959826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연결선 28">
            <a:extLst>
              <a:ext uri="{FF2B5EF4-FFF2-40B4-BE49-F238E27FC236}">
                <a16:creationId xmlns:a16="http://schemas.microsoft.com/office/drawing/2014/main" id="{B0785A1D-3DE2-436C-83AF-BD135F65813F}"/>
              </a:ext>
            </a:extLst>
          </p:cNvPr>
          <p:cNvCxnSpPr>
            <a:cxnSpLocks/>
          </p:cNvCxnSpPr>
          <p:nvPr/>
        </p:nvCxnSpPr>
        <p:spPr>
          <a:xfrm flipV="1">
            <a:off x="7335951" y="1448930"/>
            <a:ext cx="2005462" cy="452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30">
            <a:extLst>
              <a:ext uri="{FF2B5EF4-FFF2-40B4-BE49-F238E27FC236}">
                <a16:creationId xmlns:a16="http://schemas.microsoft.com/office/drawing/2014/main" id="{98FD4170-E7E1-4997-95DE-3BEFB867D935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3914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31">
            <a:extLst>
              <a:ext uri="{FF2B5EF4-FFF2-40B4-BE49-F238E27FC236}">
                <a16:creationId xmlns:a16="http://schemas.microsoft.com/office/drawing/2014/main" id="{6129EE50-6941-4A4A-8601-C19C866A7AFD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32">
            <a:extLst>
              <a:ext uri="{FF2B5EF4-FFF2-40B4-BE49-F238E27FC236}">
                <a16:creationId xmlns:a16="http://schemas.microsoft.com/office/drawing/2014/main" id="{282F303E-4B26-4530-9133-E8A16E4A7513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1016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33">
            <a:extLst>
              <a:ext uri="{FF2B5EF4-FFF2-40B4-BE49-F238E27FC236}">
                <a16:creationId xmlns:a16="http://schemas.microsoft.com/office/drawing/2014/main" id="{9C26EDE4-F84D-4AF9-A5B6-F97BFEFAE27E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24517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34">
            <a:extLst>
              <a:ext uri="{FF2B5EF4-FFF2-40B4-BE49-F238E27FC236}">
                <a16:creationId xmlns:a16="http://schemas.microsoft.com/office/drawing/2014/main" id="{E2D5CFE1-2056-432F-BE10-4AC24644A582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38915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35">
            <a:extLst>
              <a:ext uri="{FF2B5EF4-FFF2-40B4-BE49-F238E27FC236}">
                <a16:creationId xmlns:a16="http://schemas.microsoft.com/office/drawing/2014/main" id="{CE0080A6-F8E7-408E-B7CD-901E3030E982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34164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40">
            <a:extLst>
              <a:ext uri="{FF2B5EF4-FFF2-40B4-BE49-F238E27FC236}">
                <a16:creationId xmlns:a16="http://schemas.microsoft.com/office/drawing/2014/main" id="{A5D495E4-0F28-409D-9290-DAB2D25353F7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34218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41">
            <a:extLst>
              <a:ext uri="{FF2B5EF4-FFF2-40B4-BE49-F238E27FC236}">
                <a16:creationId xmlns:a16="http://schemas.microsoft.com/office/drawing/2014/main" id="{2A86BCCF-8C34-47A1-9B00-AC4DDFA73A6E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29467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42">
            <a:extLst>
              <a:ext uri="{FF2B5EF4-FFF2-40B4-BE49-F238E27FC236}">
                <a16:creationId xmlns:a16="http://schemas.microsoft.com/office/drawing/2014/main" id="{EF26F0E3-8488-414E-877E-2F304195B16A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3439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43">
            <a:extLst>
              <a:ext uri="{FF2B5EF4-FFF2-40B4-BE49-F238E27FC236}">
                <a16:creationId xmlns:a16="http://schemas.microsoft.com/office/drawing/2014/main" id="{4234F1D1-0C70-4684-BB4C-1318353ADDB4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29445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44">
            <a:extLst>
              <a:ext uri="{FF2B5EF4-FFF2-40B4-BE49-F238E27FC236}">
                <a16:creationId xmlns:a16="http://schemas.microsoft.com/office/drawing/2014/main" id="{492EF367-80F0-445A-87E0-4F6E673A59B6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1512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45">
            <a:extLst>
              <a:ext uri="{FF2B5EF4-FFF2-40B4-BE49-F238E27FC236}">
                <a16:creationId xmlns:a16="http://schemas.microsoft.com/office/drawing/2014/main" id="{028E72C0-8F0E-4093-BB25-CEF557FD0E8F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5153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58">
            <a:extLst>
              <a:ext uri="{FF2B5EF4-FFF2-40B4-BE49-F238E27FC236}">
                <a16:creationId xmlns:a16="http://schemas.microsoft.com/office/drawing/2014/main" id="{4D2D9ABD-EAB6-4F1C-AC2C-43FA7A256271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24522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59">
            <a:extLst>
              <a:ext uri="{FF2B5EF4-FFF2-40B4-BE49-F238E27FC236}">
                <a16:creationId xmlns:a16="http://schemas.microsoft.com/office/drawing/2014/main" id="{DB7B9D11-98A3-48F0-8521-A755DC080251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19594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60">
            <a:extLst>
              <a:ext uri="{FF2B5EF4-FFF2-40B4-BE49-F238E27FC236}">
                <a16:creationId xmlns:a16="http://schemas.microsoft.com/office/drawing/2014/main" id="{C9612725-F74D-4798-B8D6-425354DAB925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10200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61">
            <a:extLst>
              <a:ext uri="{FF2B5EF4-FFF2-40B4-BE49-F238E27FC236}">
                <a16:creationId xmlns:a16="http://schemas.microsoft.com/office/drawing/2014/main" id="{45171DD1-DEF1-4F92-BF54-F7E3537AA0B4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5237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4693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9443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86">
            <a:extLst>
              <a:ext uri="{FF2B5EF4-FFF2-40B4-BE49-F238E27FC236}">
                <a16:creationId xmlns:a16="http://schemas.microsoft.com/office/drawing/2014/main" id="{1AD4C3F3-BA18-4873-BE56-D6F19C78EDB4}"/>
              </a:ext>
            </a:extLst>
          </p:cNvPr>
          <p:cNvCxnSpPr>
            <a:cxnSpLocks/>
          </p:cNvCxnSpPr>
          <p:nvPr/>
        </p:nvCxnSpPr>
        <p:spPr>
          <a:xfrm flipV="1">
            <a:off x="7335950" y="2416324"/>
            <a:ext cx="2005463" cy="29241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87">
            <a:extLst>
              <a:ext uri="{FF2B5EF4-FFF2-40B4-BE49-F238E27FC236}">
                <a16:creationId xmlns:a16="http://schemas.microsoft.com/office/drawing/2014/main" id="{D6D52120-DE41-41CC-AF5C-E00BE0B3AD00}"/>
              </a:ext>
            </a:extLst>
          </p:cNvPr>
          <p:cNvCxnSpPr>
            <a:cxnSpLocks/>
          </p:cNvCxnSpPr>
          <p:nvPr/>
        </p:nvCxnSpPr>
        <p:spPr>
          <a:xfrm flipV="1">
            <a:off x="7335950" y="4352781"/>
            <a:ext cx="2005463" cy="4697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88">
            <a:extLst>
              <a:ext uri="{FF2B5EF4-FFF2-40B4-BE49-F238E27FC236}">
                <a16:creationId xmlns:a16="http://schemas.microsoft.com/office/drawing/2014/main" id="{76B77151-A9A6-484E-BCB7-2F63337F0F44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2921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89">
            <a:extLst>
              <a:ext uri="{FF2B5EF4-FFF2-40B4-BE49-F238E27FC236}">
                <a16:creationId xmlns:a16="http://schemas.microsoft.com/office/drawing/2014/main" id="{58D5743B-52AA-4341-9D12-5D3CAC53739D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24460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90">
            <a:extLst>
              <a:ext uri="{FF2B5EF4-FFF2-40B4-BE49-F238E27FC236}">
                <a16:creationId xmlns:a16="http://schemas.microsoft.com/office/drawing/2014/main" id="{8C62A16D-8048-4E90-A3E7-CC438F30B43B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1951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91">
            <a:extLst>
              <a:ext uri="{FF2B5EF4-FFF2-40B4-BE49-F238E27FC236}">
                <a16:creationId xmlns:a16="http://schemas.microsoft.com/office/drawing/2014/main" id="{6BF468DE-ED38-4595-9E53-BA3DB6E0CF31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1458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92">
            <a:extLst>
              <a:ext uri="{FF2B5EF4-FFF2-40B4-BE49-F238E27FC236}">
                <a16:creationId xmlns:a16="http://schemas.microsoft.com/office/drawing/2014/main" id="{86802AF8-571F-4FA7-99F3-13EDB41C684B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5193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93">
            <a:extLst>
              <a:ext uri="{FF2B5EF4-FFF2-40B4-BE49-F238E27FC236}">
                <a16:creationId xmlns:a16="http://schemas.microsoft.com/office/drawing/2014/main" id="{278664C5-DBEE-41C2-8145-BEDB514BDBB3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94">
            <a:extLst>
              <a:ext uri="{FF2B5EF4-FFF2-40B4-BE49-F238E27FC236}">
                <a16:creationId xmlns:a16="http://schemas.microsoft.com/office/drawing/2014/main" id="{1FA736C2-A1B3-4D8C-BF61-42CF514F00E0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1445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95">
            <a:extLst>
              <a:ext uri="{FF2B5EF4-FFF2-40B4-BE49-F238E27FC236}">
                <a16:creationId xmlns:a16="http://schemas.microsoft.com/office/drawing/2014/main" id="{4F840776-6168-4C32-8F9F-0C4A9A07B98D}"/>
              </a:ext>
            </a:extLst>
          </p:cNvPr>
          <p:cNvCxnSpPr>
            <a:cxnSpLocks/>
          </p:cNvCxnSpPr>
          <p:nvPr/>
        </p:nvCxnSpPr>
        <p:spPr>
          <a:xfrm flipV="1">
            <a:off x="7335950" y="2416324"/>
            <a:ext cx="2005463" cy="4777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96">
            <a:extLst>
              <a:ext uri="{FF2B5EF4-FFF2-40B4-BE49-F238E27FC236}">
                <a16:creationId xmlns:a16="http://schemas.microsoft.com/office/drawing/2014/main" id="{8690ABC5-D078-48FF-A558-6AECB7F69EE6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9700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116">
            <a:extLst>
              <a:ext uri="{FF2B5EF4-FFF2-40B4-BE49-F238E27FC236}">
                <a16:creationId xmlns:a16="http://schemas.microsoft.com/office/drawing/2014/main" id="{A2B9967E-CB47-4685-B0FD-ABBE37CCA656}"/>
              </a:ext>
            </a:extLst>
          </p:cNvPr>
          <p:cNvCxnSpPr>
            <a:cxnSpLocks/>
          </p:cNvCxnSpPr>
          <p:nvPr/>
        </p:nvCxnSpPr>
        <p:spPr>
          <a:xfrm>
            <a:off x="7335950" y="4822535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117">
            <a:extLst>
              <a:ext uri="{FF2B5EF4-FFF2-40B4-BE49-F238E27FC236}">
                <a16:creationId xmlns:a16="http://schemas.microsoft.com/office/drawing/2014/main" id="{AD1864B7-62F9-4FF6-A4AB-C2B8A543F363}"/>
              </a:ext>
            </a:extLst>
          </p:cNvPr>
          <p:cNvCxnSpPr>
            <a:cxnSpLocks/>
          </p:cNvCxnSpPr>
          <p:nvPr/>
        </p:nvCxnSpPr>
        <p:spPr>
          <a:xfrm>
            <a:off x="7335950" y="4822535"/>
            <a:ext cx="2005463" cy="5175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118">
            <a:extLst>
              <a:ext uri="{FF2B5EF4-FFF2-40B4-BE49-F238E27FC236}">
                <a16:creationId xmlns:a16="http://schemas.microsoft.com/office/drawing/2014/main" id="{03E8191F-5DF9-41A2-A55B-DC588B7B793E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119">
            <a:extLst>
              <a:ext uri="{FF2B5EF4-FFF2-40B4-BE49-F238E27FC236}">
                <a16:creationId xmlns:a16="http://schemas.microsoft.com/office/drawing/2014/main" id="{6F134D55-30EC-4EDD-8AE3-71A1A4339808}"/>
              </a:ext>
            </a:extLst>
          </p:cNvPr>
          <p:cNvCxnSpPr>
            <a:cxnSpLocks/>
          </p:cNvCxnSpPr>
          <p:nvPr/>
        </p:nvCxnSpPr>
        <p:spPr>
          <a:xfrm flipV="1">
            <a:off x="7335951" y="2917086"/>
            <a:ext cx="2005462" cy="47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120">
            <a:extLst>
              <a:ext uri="{FF2B5EF4-FFF2-40B4-BE49-F238E27FC236}">
                <a16:creationId xmlns:a16="http://schemas.microsoft.com/office/drawing/2014/main" id="{BCD380B9-5E97-4931-B93B-2C3D35C9CF1F}"/>
              </a:ext>
            </a:extLst>
          </p:cNvPr>
          <p:cNvCxnSpPr>
            <a:cxnSpLocks/>
          </p:cNvCxnSpPr>
          <p:nvPr/>
        </p:nvCxnSpPr>
        <p:spPr>
          <a:xfrm flipV="1">
            <a:off x="7335951" y="2416324"/>
            <a:ext cx="2005462" cy="9740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121">
            <a:extLst>
              <a:ext uri="{FF2B5EF4-FFF2-40B4-BE49-F238E27FC236}">
                <a16:creationId xmlns:a16="http://schemas.microsoft.com/office/drawing/2014/main" id="{027B0E7C-0125-4EB8-A494-A976D16928F7}"/>
              </a:ext>
            </a:extLst>
          </p:cNvPr>
          <p:cNvCxnSpPr>
            <a:cxnSpLocks/>
          </p:cNvCxnSpPr>
          <p:nvPr/>
        </p:nvCxnSpPr>
        <p:spPr>
          <a:xfrm flipV="1">
            <a:off x="7335951" y="1924010"/>
            <a:ext cx="2005462" cy="146638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122">
            <a:extLst>
              <a:ext uri="{FF2B5EF4-FFF2-40B4-BE49-F238E27FC236}">
                <a16:creationId xmlns:a16="http://schemas.microsoft.com/office/drawing/2014/main" id="{9A0423E1-4F59-41FF-A72E-EC473ACF1E50}"/>
              </a:ext>
            </a:extLst>
          </p:cNvPr>
          <p:cNvCxnSpPr>
            <a:cxnSpLocks/>
          </p:cNvCxnSpPr>
          <p:nvPr/>
        </p:nvCxnSpPr>
        <p:spPr>
          <a:xfrm flipV="1">
            <a:off x="7335951" y="1448930"/>
            <a:ext cx="2005462" cy="19414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133">
            <a:extLst>
              <a:ext uri="{FF2B5EF4-FFF2-40B4-BE49-F238E27FC236}">
                <a16:creationId xmlns:a16="http://schemas.microsoft.com/office/drawing/2014/main" id="{94534658-9AE9-4312-AFE5-D943A0440092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24247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134">
            <a:extLst>
              <a:ext uri="{FF2B5EF4-FFF2-40B4-BE49-F238E27FC236}">
                <a16:creationId xmlns:a16="http://schemas.microsoft.com/office/drawing/2014/main" id="{27543699-722A-423A-8184-251416951FC1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19496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135">
            <a:extLst>
              <a:ext uri="{FF2B5EF4-FFF2-40B4-BE49-F238E27FC236}">
                <a16:creationId xmlns:a16="http://schemas.microsoft.com/office/drawing/2014/main" id="{25D4FA04-E596-44E3-B99C-E89D7EC23DA7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14551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136">
            <a:extLst>
              <a:ext uri="{FF2B5EF4-FFF2-40B4-BE49-F238E27FC236}">
                <a16:creationId xmlns:a16="http://schemas.microsoft.com/office/drawing/2014/main" id="{825FEAD8-8AFE-4EA9-852B-CE6E849EC74C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962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145">
            <a:extLst>
              <a:ext uri="{FF2B5EF4-FFF2-40B4-BE49-F238E27FC236}">
                <a16:creationId xmlns:a16="http://schemas.microsoft.com/office/drawing/2014/main" id="{EBC6CC18-5FD4-45D3-9EF5-43F496F148AD}"/>
              </a:ext>
            </a:extLst>
          </p:cNvPr>
          <p:cNvCxnSpPr>
            <a:cxnSpLocks/>
          </p:cNvCxnSpPr>
          <p:nvPr/>
        </p:nvCxnSpPr>
        <p:spPr>
          <a:xfrm flipV="1">
            <a:off x="7335950" y="3413405"/>
            <a:ext cx="2005463" cy="9163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146">
            <a:extLst>
              <a:ext uri="{FF2B5EF4-FFF2-40B4-BE49-F238E27FC236}">
                <a16:creationId xmlns:a16="http://schemas.microsoft.com/office/drawing/2014/main" id="{27FE0754-8255-4E32-B57C-6BBFFB561F69}"/>
              </a:ext>
            </a:extLst>
          </p:cNvPr>
          <p:cNvCxnSpPr>
            <a:cxnSpLocks/>
          </p:cNvCxnSpPr>
          <p:nvPr/>
        </p:nvCxnSpPr>
        <p:spPr>
          <a:xfrm flipV="1">
            <a:off x="7335950" y="2917086"/>
            <a:ext cx="2005463" cy="14126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147">
            <a:extLst>
              <a:ext uri="{FF2B5EF4-FFF2-40B4-BE49-F238E27FC236}">
                <a16:creationId xmlns:a16="http://schemas.microsoft.com/office/drawing/2014/main" id="{30A41C7B-B784-4667-A39F-FC058295937B}"/>
              </a:ext>
            </a:extLst>
          </p:cNvPr>
          <p:cNvCxnSpPr>
            <a:cxnSpLocks/>
          </p:cNvCxnSpPr>
          <p:nvPr/>
        </p:nvCxnSpPr>
        <p:spPr>
          <a:xfrm flipV="1">
            <a:off x="7335950" y="2416324"/>
            <a:ext cx="2005463" cy="19134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148">
            <a:extLst>
              <a:ext uri="{FF2B5EF4-FFF2-40B4-BE49-F238E27FC236}">
                <a16:creationId xmlns:a16="http://schemas.microsoft.com/office/drawing/2014/main" id="{D83A7CB9-2655-45E0-8B8C-9E5BC0301FA5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24057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149">
            <a:extLst>
              <a:ext uri="{FF2B5EF4-FFF2-40B4-BE49-F238E27FC236}">
                <a16:creationId xmlns:a16="http://schemas.microsoft.com/office/drawing/2014/main" id="{5E2104BE-597D-49C9-A2FF-8CC3DFD1D34B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28808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160">
            <a:extLst>
              <a:ext uri="{FF2B5EF4-FFF2-40B4-BE49-F238E27FC236}">
                <a16:creationId xmlns:a16="http://schemas.microsoft.com/office/drawing/2014/main" id="{91E649BC-69EE-454B-88ED-BDA73E59E30C}"/>
              </a:ext>
            </a:extLst>
          </p:cNvPr>
          <p:cNvCxnSpPr>
            <a:cxnSpLocks/>
          </p:cNvCxnSpPr>
          <p:nvPr/>
        </p:nvCxnSpPr>
        <p:spPr>
          <a:xfrm>
            <a:off x="7335950" y="4329774"/>
            <a:ext cx="2005463" cy="14853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161">
            <a:extLst>
              <a:ext uri="{FF2B5EF4-FFF2-40B4-BE49-F238E27FC236}">
                <a16:creationId xmlns:a16="http://schemas.microsoft.com/office/drawing/2014/main" id="{54F4E07A-240B-4E1B-88BD-A3303ADA3345}"/>
              </a:ext>
            </a:extLst>
          </p:cNvPr>
          <p:cNvCxnSpPr>
            <a:cxnSpLocks/>
          </p:cNvCxnSpPr>
          <p:nvPr/>
        </p:nvCxnSpPr>
        <p:spPr>
          <a:xfrm>
            <a:off x="7335950" y="4329774"/>
            <a:ext cx="2005463" cy="10103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162">
            <a:extLst>
              <a:ext uri="{FF2B5EF4-FFF2-40B4-BE49-F238E27FC236}">
                <a16:creationId xmlns:a16="http://schemas.microsoft.com/office/drawing/2014/main" id="{2EEF6E6D-8DEA-4EB7-9BBE-3FA444981F23}"/>
              </a:ext>
            </a:extLst>
          </p:cNvPr>
          <p:cNvCxnSpPr>
            <a:cxnSpLocks/>
          </p:cNvCxnSpPr>
          <p:nvPr/>
        </p:nvCxnSpPr>
        <p:spPr>
          <a:xfrm>
            <a:off x="7335950" y="4329774"/>
            <a:ext cx="2005463" cy="5157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163">
            <a:extLst>
              <a:ext uri="{FF2B5EF4-FFF2-40B4-BE49-F238E27FC236}">
                <a16:creationId xmlns:a16="http://schemas.microsoft.com/office/drawing/2014/main" id="{29DA3868-EBAF-4582-B0C5-853EFD2E4C75}"/>
              </a:ext>
            </a:extLst>
          </p:cNvPr>
          <p:cNvCxnSpPr>
            <a:cxnSpLocks/>
          </p:cNvCxnSpPr>
          <p:nvPr/>
        </p:nvCxnSpPr>
        <p:spPr>
          <a:xfrm>
            <a:off x="7335950" y="4329774"/>
            <a:ext cx="2005463" cy="2300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172">
            <a:extLst>
              <a:ext uri="{FF2B5EF4-FFF2-40B4-BE49-F238E27FC236}">
                <a16:creationId xmlns:a16="http://schemas.microsoft.com/office/drawing/2014/main" id="{5F6D696F-A95B-4B58-8F90-95C253B2145B}"/>
              </a:ext>
            </a:extLst>
          </p:cNvPr>
          <p:cNvCxnSpPr>
            <a:cxnSpLocks/>
          </p:cNvCxnSpPr>
          <p:nvPr/>
        </p:nvCxnSpPr>
        <p:spPr>
          <a:xfrm>
            <a:off x="7335950" y="4822535"/>
            <a:ext cx="2005463" cy="9926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173">
            <a:extLst>
              <a:ext uri="{FF2B5EF4-FFF2-40B4-BE49-F238E27FC236}">
                <a16:creationId xmlns:a16="http://schemas.microsoft.com/office/drawing/2014/main" id="{B084D76E-42E8-494F-98D9-FAE032E078E7}"/>
              </a:ext>
            </a:extLst>
          </p:cNvPr>
          <p:cNvCxnSpPr>
            <a:cxnSpLocks/>
          </p:cNvCxnSpPr>
          <p:nvPr/>
        </p:nvCxnSpPr>
        <p:spPr>
          <a:xfrm flipV="1">
            <a:off x="7335950" y="2917086"/>
            <a:ext cx="2005463" cy="19054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174">
            <a:extLst>
              <a:ext uri="{FF2B5EF4-FFF2-40B4-BE49-F238E27FC236}">
                <a16:creationId xmlns:a16="http://schemas.microsoft.com/office/drawing/2014/main" id="{5F978DB5-4C7B-4B39-B42D-879CECECC06D}"/>
              </a:ext>
            </a:extLst>
          </p:cNvPr>
          <p:cNvCxnSpPr>
            <a:cxnSpLocks/>
          </p:cNvCxnSpPr>
          <p:nvPr/>
        </p:nvCxnSpPr>
        <p:spPr>
          <a:xfrm flipV="1">
            <a:off x="7335950" y="3413405"/>
            <a:ext cx="2005463" cy="14091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175">
            <a:extLst>
              <a:ext uri="{FF2B5EF4-FFF2-40B4-BE49-F238E27FC236}">
                <a16:creationId xmlns:a16="http://schemas.microsoft.com/office/drawing/2014/main" id="{E0FBE635-30B1-4810-88C0-05B8B11A8EDC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33736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176">
            <a:extLst>
              <a:ext uri="{FF2B5EF4-FFF2-40B4-BE49-F238E27FC236}">
                <a16:creationId xmlns:a16="http://schemas.microsoft.com/office/drawing/2014/main" id="{F5F861B6-5DB2-46E5-8A00-7E08626DC7B2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2898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177">
            <a:extLst>
              <a:ext uri="{FF2B5EF4-FFF2-40B4-BE49-F238E27FC236}">
                <a16:creationId xmlns:a16="http://schemas.microsoft.com/office/drawing/2014/main" id="{DEB8F067-1084-495A-942C-D6732F70D481}"/>
              </a:ext>
            </a:extLst>
          </p:cNvPr>
          <p:cNvCxnSpPr>
            <a:cxnSpLocks/>
          </p:cNvCxnSpPr>
          <p:nvPr/>
        </p:nvCxnSpPr>
        <p:spPr>
          <a:xfrm flipV="1">
            <a:off x="7335950" y="2416324"/>
            <a:ext cx="2005463" cy="24062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196">
            <a:extLst>
              <a:ext uri="{FF2B5EF4-FFF2-40B4-BE49-F238E27FC236}">
                <a16:creationId xmlns:a16="http://schemas.microsoft.com/office/drawing/2014/main" id="{C0452419-7E97-4338-8F11-FF49CAE7BA91}"/>
              </a:ext>
            </a:extLst>
          </p:cNvPr>
          <p:cNvCxnSpPr>
            <a:cxnSpLocks/>
          </p:cNvCxnSpPr>
          <p:nvPr/>
        </p:nvCxnSpPr>
        <p:spPr>
          <a:xfrm flipV="1">
            <a:off x="7335950" y="2917086"/>
            <a:ext cx="2005463" cy="24233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197">
            <a:extLst>
              <a:ext uri="{FF2B5EF4-FFF2-40B4-BE49-F238E27FC236}">
                <a16:creationId xmlns:a16="http://schemas.microsoft.com/office/drawing/2014/main" id="{36C526B5-049E-4C09-83E5-5D9435D74361}"/>
              </a:ext>
            </a:extLst>
          </p:cNvPr>
          <p:cNvCxnSpPr>
            <a:cxnSpLocks/>
          </p:cNvCxnSpPr>
          <p:nvPr/>
        </p:nvCxnSpPr>
        <p:spPr>
          <a:xfrm flipV="1">
            <a:off x="7335950" y="3413405"/>
            <a:ext cx="2005463" cy="1927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198">
            <a:extLst>
              <a:ext uri="{FF2B5EF4-FFF2-40B4-BE49-F238E27FC236}">
                <a16:creationId xmlns:a16="http://schemas.microsoft.com/office/drawing/2014/main" id="{1ED8A03C-F3A9-4D36-9CE1-D9DCBF2433F9}"/>
              </a:ext>
            </a:extLst>
          </p:cNvPr>
          <p:cNvCxnSpPr>
            <a:cxnSpLocks/>
          </p:cNvCxnSpPr>
          <p:nvPr/>
        </p:nvCxnSpPr>
        <p:spPr>
          <a:xfrm flipV="1">
            <a:off x="7335950" y="4352781"/>
            <a:ext cx="2005463" cy="987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199">
            <a:extLst>
              <a:ext uri="{FF2B5EF4-FFF2-40B4-BE49-F238E27FC236}">
                <a16:creationId xmlns:a16="http://schemas.microsoft.com/office/drawing/2014/main" id="{129F3737-0B86-440A-8A40-CE2ED290CBCE}"/>
              </a:ext>
            </a:extLst>
          </p:cNvPr>
          <p:cNvCxnSpPr>
            <a:cxnSpLocks/>
          </p:cNvCxnSpPr>
          <p:nvPr/>
        </p:nvCxnSpPr>
        <p:spPr>
          <a:xfrm flipV="1">
            <a:off x="7335950" y="4845541"/>
            <a:ext cx="2005463" cy="4949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00">
            <a:extLst>
              <a:ext uri="{FF2B5EF4-FFF2-40B4-BE49-F238E27FC236}">
                <a16:creationId xmlns:a16="http://schemas.microsoft.com/office/drawing/2014/main" id="{B21E02EA-805B-4E22-A6FF-AF399FACC0D0}"/>
              </a:ext>
            </a:extLst>
          </p:cNvPr>
          <p:cNvCxnSpPr>
            <a:cxnSpLocks/>
          </p:cNvCxnSpPr>
          <p:nvPr/>
        </p:nvCxnSpPr>
        <p:spPr>
          <a:xfrm flipV="1">
            <a:off x="7335950" y="5340081"/>
            <a:ext cx="2005463" cy="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01">
            <a:extLst>
              <a:ext uri="{FF2B5EF4-FFF2-40B4-BE49-F238E27FC236}">
                <a16:creationId xmlns:a16="http://schemas.microsoft.com/office/drawing/2014/main" id="{DA3FEA06-94A1-4FF5-ABA5-AF5E1A91CDD4}"/>
              </a:ext>
            </a:extLst>
          </p:cNvPr>
          <p:cNvCxnSpPr>
            <a:cxnSpLocks/>
          </p:cNvCxnSpPr>
          <p:nvPr/>
        </p:nvCxnSpPr>
        <p:spPr>
          <a:xfrm>
            <a:off x="7335950" y="5340483"/>
            <a:ext cx="2005463" cy="4746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>
            <a:extLst>
              <a:ext uri="{FF2B5EF4-FFF2-40B4-BE49-F238E27FC236}">
                <a16:creationId xmlns:a16="http://schemas.microsoft.com/office/drawing/2014/main" id="{3CE5AA14-FD48-4DDB-A2D7-83D81CF16251}"/>
              </a:ext>
            </a:extLst>
          </p:cNvPr>
          <p:cNvSpPr/>
          <p:nvPr/>
        </p:nvSpPr>
        <p:spPr>
          <a:xfrm>
            <a:off x="11847403" y="2213527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9F214EC2-8EC4-4E91-9E5A-B38674795CE3}"/>
              </a:ext>
            </a:extLst>
          </p:cNvPr>
          <p:cNvSpPr/>
          <p:nvPr/>
        </p:nvSpPr>
        <p:spPr>
          <a:xfrm>
            <a:off x="11847403" y="2714289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95B66DE5-A893-4286-9DC1-031512B4837E}"/>
              </a:ext>
            </a:extLst>
          </p:cNvPr>
          <p:cNvSpPr/>
          <p:nvPr/>
        </p:nvSpPr>
        <p:spPr>
          <a:xfrm>
            <a:off x="11847404" y="3210608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190A3DA3-2AD6-4C92-B6F8-3617FEA28E26}"/>
              </a:ext>
            </a:extLst>
          </p:cNvPr>
          <p:cNvSpPr/>
          <p:nvPr/>
        </p:nvSpPr>
        <p:spPr>
          <a:xfrm>
            <a:off x="11847403" y="4149984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31B19684-0B14-4D26-ACC6-4239AA19266E}"/>
              </a:ext>
            </a:extLst>
          </p:cNvPr>
          <p:cNvSpPr/>
          <p:nvPr/>
        </p:nvSpPr>
        <p:spPr>
          <a:xfrm>
            <a:off x="11847403" y="4642744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6CE8F28C-C386-4E79-99CE-1E705DC1C588}"/>
              </a:ext>
            </a:extLst>
          </p:cNvPr>
          <p:cNvSpPr/>
          <p:nvPr/>
        </p:nvSpPr>
        <p:spPr>
          <a:xfrm>
            <a:off x="11847403" y="5137284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1769F56D-F24F-4EF5-A99C-34B2BC23D3AB}"/>
              </a:ext>
            </a:extLst>
          </p:cNvPr>
          <p:cNvSpPr/>
          <p:nvPr/>
        </p:nvSpPr>
        <p:spPr>
          <a:xfrm>
            <a:off x="11847403" y="5612363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B5182C2-7161-490C-87A3-184761F64EEA}"/>
              </a:ext>
            </a:extLst>
          </p:cNvPr>
          <p:cNvSpPr/>
          <p:nvPr/>
        </p:nvSpPr>
        <p:spPr>
          <a:xfrm>
            <a:off x="11847403" y="1721213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3EC04E2A-3675-4DE4-B915-64B88D9CD68B}"/>
              </a:ext>
            </a:extLst>
          </p:cNvPr>
          <p:cNvSpPr/>
          <p:nvPr/>
        </p:nvSpPr>
        <p:spPr>
          <a:xfrm>
            <a:off x="11847403" y="1246133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56DCE49C-0A61-4EEB-B3C8-5218F1A105C6}"/>
              </a:ext>
            </a:extLst>
          </p:cNvPr>
          <p:cNvSpPr/>
          <p:nvPr/>
        </p:nvSpPr>
        <p:spPr>
          <a:xfrm>
            <a:off x="11847404" y="3683462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90" name="직선 연결선 234">
            <a:extLst>
              <a:ext uri="{FF2B5EF4-FFF2-40B4-BE49-F238E27FC236}">
                <a16:creationId xmlns:a16="http://schemas.microsoft.com/office/drawing/2014/main" id="{1D352EB4-C0E8-400A-B4BF-9D1DFD6D47DE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35">
            <a:extLst>
              <a:ext uri="{FF2B5EF4-FFF2-40B4-BE49-F238E27FC236}">
                <a16:creationId xmlns:a16="http://schemas.microsoft.com/office/drawing/2014/main" id="{3391478D-924D-4A76-BE0C-F26F8B041DED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4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36">
            <a:extLst>
              <a:ext uri="{FF2B5EF4-FFF2-40B4-BE49-F238E27FC236}">
                <a16:creationId xmlns:a16="http://schemas.microsoft.com/office/drawing/2014/main" id="{FFC7BB01-1880-4720-9BC1-989A6EFF2577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37">
            <a:extLst>
              <a:ext uri="{FF2B5EF4-FFF2-40B4-BE49-F238E27FC236}">
                <a16:creationId xmlns:a16="http://schemas.microsoft.com/office/drawing/2014/main" id="{10B504A6-E722-4142-B647-59EDC1E23E1F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38">
            <a:extLst>
              <a:ext uri="{FF2B5EF4-FFF2-40B4-BE49-F238E27FC236}">
                <a16:creationId xmlns:a16="http://schemas.microsoft.com/office/drawing/2014/main" id="{F424AE41-9A2A-4332-A4B9-CC087DCE7202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4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39">
            <a:extLst>
              <a:ext uri="{FF2B5EF4-FFF2-40B4-BE49-F238E27FC236}">
                <a16:creationId xmlns:a16="http://schemas.microsoft.com/office/drawing/2014/main" id="{AB742C37-C77D-43DE-A64B-1574865E6063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40">
            <a:extLst>
              <a:ext uri="{FF2B5EF4-FFF2-40B4-BE49-F238E27FC236}">
                <a16:creationId xmlns:a16="http://schemas.microsoft.com/office/drawing/2014/main" id="{93AF6A25-A859-4D0A-B19D-4F6C7771DE64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51">
            <a:extLst>
              <a:ext uri="{FF2B5EF4-FFF2-40B4-BE49-F238E27FC236}">
                <a16:creationId xmlns:a16="http://schemas.microsoft.com/office/drawing/2014/main" id="{CACD154D-9A94-4446-8B55-6793DF944594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4" cy="24373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52">
            <a:extLst>
              <a:ext uri="{FF2B5EF4-FFF2-40B4-BE49-F238E27FC236}">
                <a16:creationId xmlns:a16="http://schemas.microsoft.com/office/drawing/2014/main" id="{76923461-3786-4457-914B-2E5BCEAC8DEC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53">
            <a:extLst>
              <a:ext uri="{FF2B5EF4-FFF2-40B4-BE49-F238E27FC236}">
                <a16:creationId xmlns:a16="http://schemas.microsoft.com/office/drawing/2014/main" id="{37348D7C-4FC9-4EB5-A282-8DBCF2D58931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54">
            <a:extLst>
              <a:ext uri="{FF2B5EF4-FFF2-40B4-BE49-F238E27FC236}">
                <a16:creationId xmlns:a16="http://schemas.microsoft.com/office/drawing/2014/main" id="{B5640713-788A-444A-891D-B0BFE10A0749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266">
            <a:extLst>
              <a:ext uri="{FF2B5EF4-FFF2-40B4-BE49-F238E27FC236}">
                <a16:creationId xmlns:a16="http://schemas.microsoft.com/office/drawing/2014/main" id="{BA8F9A63-9642-47AE-AD38-BCFE7CCDB875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267">
            <a:extLst>
              <a:ext uri="{FF2B5EF4-FFF2-40B4-BE49-F238E27FC236}">
                <a16:creationId xmlns:a16="http://schemas.microsoft.com/office/drawing/2014/main" id="{FE0C505D-5D9D-4AF8-B4E7-3AD780A0EFA1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268">
            <a:extLst>
              <a:ext uri="{FF2B5EF4-FFF2-40B4-BE49-F238E27FC236}">
                <a16:creationId xmlns:a16="http://schemas.microsoft.com/office/drawing/2014/main" id="{9C810D63-A24F-4199-9E64-8701F7B58E30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269">
            <a:extLst>
              <a:ext uri="{FF2B5EF4-FFF2-40B4-BE49-F238E27FC236}">
                <a16:creationId xmlns:a16="http://schemas.microsoft.com/office/drawing/2014/main" id="{FCEC61C5-ACB1-4DAA-ABBC-C5639A5E6AA4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278">
            <a:extLst>
              <a:ext uri="{FF2B5EF4-FFF2-40B4-BE49-F238E27FC236}">
                <a16:creationId xmlns:a16="http://schemas.microsoft.com/office/drawing/2014/main" id="{CBC544D0-F142-4D5B-8EE6-F81AD00D59CA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279">
            <a:extLst>
              <a:ext uri="{FF2B5EF4-FFF2-40B4-BE49-F238E27FC236}">
                <a16:creationId xmlns:a16="http://schemas.microsoft.com/office/drawing/2014/main" id="{3A3B5ED9-1C00-4C7D-8B96-3877EC6EFCAF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4" cy="19622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280">
            <a:extLst>
              <a:ext uri="{FF2B5EF4-FFF2-40B4-BE49-F238E27FC236}">
                <a16:creationId xmlns:a16="http://schemas.microsoft.com/office/drawing/2014/main" id="{36162DC4-AD45-4CA1-81F4-FB7B52515EB0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281">
            <a:extLst>
              <a:ext uri="{FF2B5EF4-FFF2-40B4-BE49-F238E27FC236}">
                <a16:creationId xmlns:a16="http://schemas.microsoft.com/office/drawing/2014/main" id="{ADA835AE-F29D-4E98-B3CE-56B3E409375A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290">
            <a:extLst>
              <a:ext uri="{FF2B5EF4-FFF2-40B4-BE49-F238E27FC236}">
                <a16:creationId xmlns:a16="http://schemas.microsoft.com/office/drawing/2014/main" id="{32C1A270-1877-4098-B5C6-2052F10833E1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291">
            <a:extLst>
              <a:ext uri="{FF2B5EF4-FFF2-40B4-BE49-F238E27FC236}">
                <a16:creationId xmlns:a16="http://schemas.microsoft.com/office/drawing/2014/main" id="{0B8E4097-DB91-448F-8709-30C9FE6B252C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292">
            <a:extLst>
              <a:ext uri="{FF2B5EF4-FFF2-40B4-BE49-F238E27FC236}">
                <a16:creationId xmlns:a16="http://schemas.microsoft.com/office/drawing/2014/main" id="{C1D98C84-983A-45E4-B2F0-BCC4AA97B201}"/>
              </a:ext>
            </a:extLst>
          </p:cNvPr>
          <p:cNvCxnSpPr>
            <a:cxnSpLocks/>
          </p:cNvCxnSpPr>
          <p:nvPr/>
        </p:nvCxnSpPr>
        <p:spPr>
          <a:xfrm>
            <a:off x="9700920" y="581516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293">
            <a:extLst>
              <a:ext uri="{FF2B5EF4-FFF2-40B4-BE49-F238E27FC236}">
                <a16:creationId xmlns:a16="http://schemas.microsoft.com/office/drawing/2014/main" id="{094D6D90-AA16-4421-AA68-D0722AE6F1F8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00">
            <a:extLst>
              <a:ext uri="{FF2B5EF4-FFF2-40B4-BE49-F238E27FC236}">
                <a16:creationId xmlns:a16="http://schemas.microsoft.com/office/drawing/2014/main" id="{CB37B998-9815-46D7-BF98-41F81F03B593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01">
            <a:extLst>
              <a:ext uri="{FF2B5EF4-FFF2-40B4-BE49-F238E27FC236}">
                <a16:creationId xmlns:a16="http://schemas.microsoft.com/office/drawing/2014/main" id="{0D196ECF-111A-46AD-A457-014DF9AD5315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02">
            <a:extLst>
              <a:ext uri="{FF2B5EF4-FFF2-40B4-BE49-F238E27FC236}">
                <a16:creationId xmlns:a16="http://schemas.microsoft.com/office/drawing/2014/main" id="{9C2F57B1-CD2F-4EB7-940F-22E8BAEC88CA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03">
            <a:extLst>
              <a:ext uri="{FF2B5EF4-FFF2-40B4-BE49-F238E27FC236}">
                <a16:creationId xmlns:a16="http://schemas.microsoft.com/office/drawing/2014/main" id="{D148E4FA-CC1F-4E8A-AD3E-43E069EB94F0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4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2">
            <a:extLst>
              <a:ext uri="{FF2B5EF4-FFF2-40B4-BE49-F238E27FC236}">
                <a16:creationId xmlns:a16="http://schemas.microsoft.com/office/drawing/2014/main" id="{BCEA5121-977D-47C3-AC43-17D852F462A5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4" cy="14699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3">
            <a:extLst>
              <a:ext uri="{FF2B5EF4-FFF2-40B4-BE49-F238E27FC236}">
                <a16:creationId xmlns:a16="http://schemas.microsoft.com/office/drawing/2014/main" id="{4CF7CD27-3C6D-4E36-892F-5FF2BE1C656C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4">
            <a:extLst>
              <a:ext uri="{FF2B5EF4-FFF2-40B4-BE49-F238E27FC236}">
                <a16:creationId xmlns:a16="http://schemas.microsoft.com/office/drawing/2014/main" id="{EC91A2B6-43D7-4C10-B4BA-7872D119A53C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5">
            <a:extLst>
              <a:ext uri="{FF2B5EF4-FFF2-40B4-BE49-F238E27FC236}">
                <a16:creationId xmlns:a16="http://schemas.microsoft.com/office/drawing/2014/main" id="{C94786A0-1BA8-4984-91E7-14799529D7F0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4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2">
            <a:extLst>
              <a:ext uri="{FF2B5EF4-FFF2-40B4-BE49-F238E27FC236}">
                <a16:creationId xmlns:a16="http://schemas.microsoft.com/office/drawing/2014/main" id="{6E2C8429-6FBB-4B76-AE5F-18CD2FBF4025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3">
            <a:extLst>
              <a:ext uri="{FF2B5EF4-FFF2-40B4-BE49-F238E27FC236}">
                <a16:creationId xmlns:a16="http://schemas.microsoft.com/office/drawing/2014/main" id="{908D1710-F368-4D4F-845A-E181CF90D436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4">
            <a:extLst>
              <a:ext uri="{FF2B5EF4-FFF2-40B4-BE49-F238E27FC236}">
                <a16:creationId xmlns:a16="http://schemas.microsoft.com/office/drawing/2014/main" id="{1058099B-7A44-48C5-9367-344CA2E7E4D8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9">
            <a:extLst>
              <a:ext uri="{FF2B5EF4-FFF2-40B4-BE49-F238E27FC236}">
                <a16:creationId xmlns:a16="http://schemas.microsoft.com/office/drawing/2014/main" id="{17A0227C-61D7-4445-A4BB-85152E2728A8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30">
            <a:extLst>
              <a:ext uri="{FF2B5EF4-FFF2-40B4-BE49-F238E27FC236}">
                <a16:creationId xmlns:a16="http://schemas.microsoft.com/office/drawing/2014/main" id="{67B29ED6-5779-419F-97AD-6F5E0BB399B8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31">
            <a:extLst>
              <a:ext uri="{FF2B5EF4-FFF2-40B4-BE49-F238E27FC236}">
                <a16:creationId xmlns:a16="http://schemas.microsoft.com/office/drawing/2014/main" id="{1F8D2E32-B685-47CB-AA3D-67A72931FCA5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42">
            <a:extLst>
              <a:ext uri="{FF2B5EF4-FFF2-40B4-BE49-F238E27FC236}">
                <a16:creationId xmlns:a16="http://schemas.microsoft.com/office/drawing/2014/main" id="{7E750D80-3294-4302-B911-5E6748C09694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4" cy="9691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43">
            <a:extLst>
              <a:ext uri="{FF2B5EF4-FFF2-40B4-BE49-F238E27FC236}">
                <a16:creationId xmlns:a16="http://schemas.microsoft.com/office/drawing/2014/main" id="{DE0DCE75-7C07-4F80-B932-239498B6D784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44">
            <a:extLst>
              <a:ext uri="{FF2B5EF4-FFF2-40B4-BE49-F238E27FC236}">
                <a16:creationId xmlns:a16="http://schemas.microsoft.com/office/drawing/2014/main" id="{D4FEEF6F-2151-43EB-994D-C34CA44ECEA4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45">
            <a:extLst>
              <a:ext uri="{FF2B5EF4-FFF2-40B4-BE49-F238E27FC236}">
                <a16:creationId xmlns:a16="http://schemas.microsoft.com/office/drawing/2014/main" id="{7E1A5C18-E3A9-4258-A700-B6A7406C2907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57">
            <a:extLst>
              <a:ext uri="{FF2B5EF4-FFF2-40B4-BE49-F238E27FC236}">
                <a16:creationId xmlns:a16="http://schemas.microsoft.com/office/drawing/2014/main" id="{3C5A7DB5-218B-4581-92AD-EACCDC5BAB4A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58">
            <a:extLst>
              <a:ext uri="{FF2B5EF4-FFF2-40B4-BE49-F238E27FC236}">
                <a16:creationId xmlns:a16="http://schemas.microsoft.com/office/drawing/2014/main" id="{FB3C3C86-FDAC-4350-A581-221D5A9127C4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59">
            <a:extLst>
              <a:ext uri="{FF2B5EF4-FFF2-40B4-BE49-F238E27FC236}">
                <a16:creationId xmlns:a16="http://schemas.microsoft.com/office/drawing/2014/main" id="{5063EB74-B151-4CAA-8C95-C58BEAB4C7E7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60">
            <a:extLst>
              <a:ext uri="{FF2B5EF4-FFF2-40B4-BE49-F238E27FC236}">
                <a16:creationId xmlns:a16="http://schemas.microsoft.com/office/drawing/2014/main" id="{0DE8A2C0-9087-4822-9F08-33F44F35E367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61">
            <a:extLst>
              <a:ext uri="{FF2B5EF4-FFF2-40B4-BE49-F238E27FC236}">
                <a16:creationId xmlns:a16="http://schemas.microsoft.com/office/drawing/2014/main" id="{195E1A44-0ABE-4C31-8E3E-8D3734800613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72">
            <a:extLst>
              <a:ext uri="{FF2B5EF4-FFF2-40B4-BE49-F238E27FC236}">
                <a16:creationId xmlns:a16="http://schemas.microsoft.com/office/drawing/2014/main" id="{03B664D2-1F02-4F71-AFCF-8E083F628B6A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4" cy="4728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73">
            <a:extLst>
              <a:ext uri="{FF2B5EF4-FFF2-40B4-BE49-F238E27FC236}">
                <a16:creationId xmlns:a16="http://schemas.microsoft.com/office/drawing/2014/main" id="{A2AD847E-40A5-4E7C-823F-F3643008714B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3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74">
            <a:extLst>
              <a:ext uri="{FF2B5EF4-FFF2-40B4-BE49-F238E27FC236}">
                <a16:creationId xmlns:a16="http://schemas.microsoft.com/office/drawing/2014/main" id="{E107E1D4-3E53-4E2C-ACF8-64B23F65378C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3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75">
            <a:extLst>
              <a:ext uri="{FF2B5EF4-FFF2-40B4-BE49-F238E27FC236}">
                <a16:creationId xmlns:a16="http://schemas.microsoft.com/office/drawing/2014/main" id="{A6DDD45E-8FD5-4EA4-BA27-478E884EA3A5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3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76">
            <a:extLst>
              <a:ext uri="{FF2B5EF4-FFF2-40B4-BE49-F238E27FC236}">
                <a16:creationId xmlns:a16="http://schemas.microsoft.com/office/drawing/2014/main" id="{BAFBBE30-F264-4A9A-8BD2-DEEFB3674E32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3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87">
            <a:extLst>
              <a:ext uri="{FF2B5EF4-FFF2-40B4-BE49-F238E27FC236}">
                <a16:creationId xmlns:a16="http://schemas.microsoft.com/office/drawing/2014/main" id="{A91B7962-B46D-4970-BD10-38D7E032C4B8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88">
            <a:extLst>
              <a:ext uri="{FF2B5EF4-FFF2-40B4-BE49-F238E27FC236}">
                <a16:creationId xmlns:a16="http://schemas.microsoft.com/office/drawing/2014/main" id="{A18B8DB3-5D76-47AF-ABF2-D1FB2B85FAFA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89">
            <a:extLst>
              <a:ext uri="{FF2B5EF4-FFF2-40B4-BE49-F238E27FC236}">
                <a16:creationId xmlns:a16="http://schemas.microsoft.com/office/drawing/2014/main" id="{A5556F14-14EC-46EC-914F-FCDE5AD7AA0A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90">
            <a:extLst>
              <a:ext uri="{FF2B5EF4-FFF2-40B4-BE49-F238E27FC236}">
                <a16:creationId xmlns:a16="http://schemas.microsoft.com/office/drawing/2014/main" id="{FE1E5076-AF51-45F3-B8C0-599BA8738D89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91">
            <a:extLst>
              <a:ext uri="{FF2B5EF4-FFF2-40B4-BE49-F238E27FC236}">
                <a16:creationId xmlns:a16="http://schemas.microsoft.com/office/drawing/2014/main" id="{0DABF1A0-34A8-4C06-9C04-F59F6AC539B8}"/>
              </a:ext>
            </a:extLst>
          </p:cNvPr>
          <p:cNvCxnSpPr>
            <a:cxnSpLocks/>
          </p:cNvCxnSpPr>
          <p:nvPr/>
        </p:nvCxnSpPr>
        <p:spPr>
          <a:xfrm flipV="1">
            <a:off x="9700920" y="3413405"/>
            <a:ext cx="2146484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403">
            <a:extLst>
              <a:ext uri="{FF2B5EF4-FFF2-40B4-BE49-F238E27FC236}">
                <a16:creationId xmlns:a16="http://schemas.microsoft.com/office/drawing/2014/main" id="{0803BF47-0BDA-45F8-B8A1-6CC18A005A51}"/>
              </a:ext>
            </a:extLst>
          </p:cNvPr>
          <p:cNvCxnSpPr>
            <a:cxnSpLocks/>
          </p:cNvCxnSpPr>
          <p:nvPr/>
        </p:nvCxnSpPr>
        <p:spPr>
          <a:xfrm flipV="1">
            <a:off x="9700920" y="3886259"/>
            <a:ext cx="2146484" cy="4665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404">
            <a:extLst>
              <a:ext uri="{FF2B5EF4-FFF2-40B4-BE49-F238E27FC236}">
                <a16:creationId xmlns:a16="http://schemas.microsoft.com/office/drawing/2014/main" id="{0D834D80-01CD-432F-B2B0-A2A0DBB19D6E}"/>
              </a:ext>
            </a:extLst>
          </p:cNvPr>
          <p:cNvCxnSpPr>
            <a:cxnSpLocks/>
          </p:cNvCxnSpPr>
          <p:nvPr/>
        </p:nvCxnSpPr>
        <p:spPr>
          <a:xfrm>
            <a:off x="9700920" y="4352781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405">
            <a:extLst>
              <a:ext uri="{FF2B5EF4-FFF2-40B4-BE49-F238E27FC236}">
                <a16:creationId xmlns:a16="http://schemas.microsoft.com/office/drawing/2014/main" id="{5C5164C8-7E5D-4C9F-8B47-98806397344F}"/>
              </a:ext>
            </a:extLst>
          </p:cNvPr>
          <p:cNvCxnSpPr>
            <a:cxnSpLocks/>
          </p:cNvCxnSpPr>
          <p:nvPr/>
        </p:nvCxnSpPr>
        <p:spPr>
          <a:xfrm>
            <a:off x="9700920" y="4352781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406">
            <a:extLst>
              <a:ext uri="{FF2B5EF4-FFF2-40B4-BE49-F238E27FC236}">
                <a16:creationId xmlns:a16="http://schemas.microsoft.com/office/drawing/2014/main" id="{7BF7712C-CF07-435C-8CC6-D566F55067DD}"/>
              </a:ext>
            </a:extLst>
          </p:cNvPr>
          <p:cNvCxnSpPr>
            <a:cxnSpLocks/>
          </p:cNvCxnSpPr>
          <p:nvPr/>
        </p:nvCxnSpPr>
        <p:spPr>
          <a:xfrm>
            <a:off x="9700920" y="4352781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407">
            <a:extLst>
              <a:ext uri="{FF2B5EF4-FFF2-40B4-BE49-F238E27FC236}">
                <a16:creationId xmlns:a16="http://schemas.microsoft.com/office/drawing/2014/main" id="{3B040198-B53F-4617-8F2F-C5DACDEBF608}"/>
              </a:ext>
            </a:extLst>
          </p:cNvPr>
          <p:cNvCxnSpPr>
            <a:cxnSpLocks/>
          </p:cNvCxnSpPr>
          <p:nvPr/>
        </p:nvCxnSpPr>
        <p:spPr>
          <a:xfrm>
            <a:off x="9700920" y="4352781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419">
            <a:extLst>
              <a:ext uri="{FF2B5EF4-FFF2-40B4-BE49-F238E27FC236}">
                <a16:creationId xmlns:a16="http://schemas.microsoft.com/office/drawing/2014/main" id="{9EB45B89-8CAD-430E-8602-708651CB62A8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420">
            <a:extLst>
              <a:ext uri="{FF2B5EF4-FFF2-40B4-BE49-F238E27FC236}">
                <a16:creationId xmlns:a16="http://schemas.microsoft.com/office/drawing/2014/main" id="{29D7E3AD-3A12-47B9-BDA5-0FEB037D554A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421">
            <a:extLst>
              <a:ext uri="{FF2B5EF4-FFF2-40B4-BE49-F238E27FC236}">
                <a16:creationId xmlns:a16="http://schemas.microsoft.com/office/drawing/2014/main" id="{25E95636-C57F-4AD0-A7DF-DA143AC08F41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422">
            <a:extLst>
              <a:ext uri="{FF2B5EF4-FFF2-40B4-BE49-F238E27FC236}">
                <a16:creationId xmlns:a16="http://schemas.microsoft.com/office/drawing/2014/main" id="{0C71D528-5A50-4121-9FB5-3FF4191B4B30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423">
            <a:extLst>
              <a:ext uri="{FF2B5EF4-FFF2-40B4-BE49-F238E27FC236}">
                <a16:creationId xmlns:a16="http://schemas.microsoft.com/office/drawing/2014/main" id="{CFB20B7C-2C33-4590-ABEE-15B50992B7B7}"/>
              </a:ext>
            </a:extLst>
          </p:cNvPr>
          <p:cNvCxnSpPr>
            <a:cxnSpLocks/>
          </p:cNvCxnSpPr>
          <p:nvPr/>
        </p:nvCxnSpPr>
        <p:spPr>
          <a:xfrm flipV="1">
            <a:off x="9700920" y="3413405"/>
            <a:ext cx="2146484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434">
            <a:extLst>
              <a:ext uri="{FF2B5EF4-FFF2-40B4-BE49-F238E27FC236}">
                <a16:creationId xmlns:a16="http://schemas.microsoft.com/office/drawing/2014/main" id="{5C5B9188-BFB6-4219-A4B0-FC5368990896}"/>
              </a:ext>
            </a:extLst>
          </p:cNvPr>
          <p:cNvCxnSpPr>
            <a:cxnSpLocks/>
          </p:cNvCxnSpPr>
          <p:nvPr/>
        </p:nvCxnSpPr>
        <p:spPr>
          <a:xfrm flipV="1">
            <a:off x="9700920" y="3886259"/>
            <a:ext cx="2146484" cy="9592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435">
            <a:extLst>
              <a:ext uri="{FF2B5EF4-FFF2-40B4-BE49-F238E27FC236}">
                <a16:creationId xmlns:a16="http://schemas.microsoft.com/office/drawing/2014/main" id="{0EA19091-3CBD-457F-8B8B-188BA1D0F9CF}"/>
              </a:ext>
            </a:extLst>
          </p:cNvPr>
          <p:cNvCxnSpPr>
            <a:cxnSpLocks/>
          </p:cNvCxnSpPr>
          <p:nvPr/>
        </p:nvCxnSpPr>
        <p:spPr>
          <a:xfrm flipV="1">
            <a:off x="9700920" y="4352781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436">
            <a:extLst>
              <a:ext uri="{FF2B5EF4-FFF2-40B4-BE49-F238E27FC236}">
                <a16:creationId xmlns:a16="http://schemas.microsoft.com/office/drawing/2014/main" id="{F358AE86-DAB4-40ED-B62D-5A6A87B49303}"/>
              </a:ext>
            </a:extLst>
          </p:cNvPr>
          <p:cNvCxnSpPr>
            <a:cxnSpLocks/>
          </p:cNvCxnSpPr>
          <p:nvPr/>
        </p:nvCxnSpPr>
        <p:spPr>
          <a:xfrm>
            <a:off x="9700920" y="4845541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437">
            <a:extLst>
              <a:ext uri="{FF2B5EF4-FFF2-40B4-BE49-F238E27FC236}">
                <a16:creationId xmlns:a16="http://schemas.microsoft.com/office/drawing/2014/main" id="{F0F9ACA4-A035-43A5-8506-C981F771FA18}"/>
              </a:ext>
            </a:extLst>
          </p:cNvPr>
          <p:cNvCxnSpPr>
            <a:cxnSpLocks/>
          </p:cNvCxnSpPr>
          <p:nvPr/>
        </p:nvCxnSpPr>
        <p:spPr>
          <a:xfrm>
            <a:off x="9700920" y="4845541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438">
            <a:extLst>
              <a:ext uri="{FF2B5EF4-FFF2-40B4-BE49-F238E27FC236}">
                <a16:creationId xmlns:a16="http://schemas.microsoft.com/office/drawing/2014/main" id="{565A9ABF-5866-493B-B0A1-EEB2EB9D1743}"/>
              </a:ext>
            </a:extLst>
          </p:cNvPr>
          <p:cNvCxnSpPr>
            <a:cxnSpLocks/>
          </p:cNvCxnSpPr>
          <p:nvPr/>
        </p:nvCxnSpPr>
        <p:spPr>
          <a:xfrm>
            <a:off x="9700920" y="4845541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449">
            <a:extLst>
              <a:ext uri="{FF2B5EF4-FFF2-40B4-BE49-F238E27FC236}">
                <a16:creationId xmlns:a16="http://schemas.microsoft.com/office/drawing/2014/main" id="{B70EDAFD-8991-4BFE-B243-F1721D5C5252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450">
            <a:extLst>
              <a:ext uri="{FF2B5EF4-FFF2-40B4-BE49-F238E27FC236}">
                <a16:creationId xmlns:a16="http://schemas.microsoft.com/office/drawing/2014/main" id="{E52A2994-594F-46DB-8E99-06284469D7F0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451">
            <a:extLst>
              <a:ext uri="{FF2B5EF4-FFF2-40B4-BE49-F238E27FC236}">
                <a16:creationId xmlns:a16="http://schemas.microsoft.com/office/drawing/2014/main" id="{DA496018-265F-4CF6-9534-A8E88B5CA788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452">
            <a:extLst>
              <a:ext uri="{FF2B5EF4-FFF2-40B4-BE49-F238E27FC236}">
                <a16:creationId xmlns:a16="http://schemas.microsoft.com/office/drawing/2014/main" id="{1E851AB9-5BCA-48AA-93F4-0669799C7EEB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453">
            <a:extLst>
              <a:ext uri="{FF2B5EF4-FFF2-40B4-BE49-F238E27FC236}">
                <a16:creationId xmlns:a16="http://schemas.microsoft.com/office/drawing/2014/main" id="{E001236C-4E8D-4B96-B0FD-5FB61F8B5D49}"/>
              </a:ext>
            </a:extLst>
          </p:cNvPr>
          <p:cNvCxnSpPr>
            <a:cxnSpLocks/>
          </p:cNvCxnSpPr>
          <p:nvPr/>
        </p:nvCxnSpPr>
        <p:spPr>
          <a:xfrm flipV="1">
            <a:off x="9700920" y="3413405"/>
            <a:ext cx="2146484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464">
            <a:extLst>
              <a:ext uri="{FF2B5EF4-FFF2-40B4-BE49-F238E27FC236}">
                <a16:creationId xmlns:a16="http://schemas.microsoft.com/office/drawing/2014/main" id="{E3D27EA5-D231-472E-B9F7-6EDDBEF02939}"/>
              </a:ext>
            </a:extLst>
          </p:cNvPr>
          <p:cNvCxnSpPr>
            <a:cxnSpLocks/>
          </p:cNvCxnSpPr>
          <p:nvPr/>
        </p:nvCxnSpPr>
        <p:spPr>
          <a:xfrm flipV="1">
            <a:off x="9700920" y="3886259"/>
            <a:ext cx="2146484" cy="14538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465">
            <a:extLst>
              <a:ext uri="{FF2B5EF4-FFF2-40B4-BE49-F238E27FC236}">
                <a16:creationId xmlns:a16="http://schemas.microsoft.com/office/drawing/2014/main" id="{7660DC2E-D14C-4FFE-98CC-1780F3AE365A}"/>
              </a:ext>
            </a:extLst>
          </p:cNvPr>
          <p:cNvCxnSpPr>
            <a:cxnSpLocks/>
          </p:cNvCxnSpPr>
          <p:nvPr/>
        </p:nvCxnSpPr>
        <p:spPr>
          <a:xfrm flipV="1">
            <a:off x="9700920" y="4352781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466">
            <a:extLst>
              <a:ext uri="{FF2B5EF4-FFF2-40B4-BE49-F238E27FC236}">
                <a16:creationId xmlns:a16="http://schemas.microsoft.com/office/drawing/2014/main" id="{7997CC13-771F-440D-823A-0146921BFD3E}"/>
              </a:ext>
            </a:extLst>
          </p:cNvPr>
          <p:cNvCxnSpPr>
            <a:cxnSpLocks/>
          </p:cNvCxnSpPr>
          <p:nvPr/>
        </p:nvCxnSpPr>
        <p:spPr>
          <a:xfrm flipV="1">
            <a:off x="9700920" y="4845541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467">
            <a:extLst>
              <a:ext uri="{FF2B5EF4-FFF2-40B4-BE49-F238E27FC236}">
                <a16:creationId xmlns:a16="http://schemas.microsoft.com/office/drawing/2014/main" id="{BC4A7B7A-F770-4229-8BBE-53A0E14D49C4}"/>
              </a:ext>
            </a:extLst>
          </p:cNvPr>
          <p:cNvCxnSpPr>
            <a:cxnSpLocks/>
          </p:cNvCxnSpPr>
          <p:nvPr/>
        </p:nvCxnSpPr>
        <p:spPr>
          <a:xfrm>
            <a:off x="9700920" y="5340081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468">
            <a:extLst>
              <a:ext uri="{FF2B5EF4-FFF2-40B4-BE49-F238E27FC236}">
                <a16:creationId xmlns:a16="http://schemas.microsoft.com/office/drawing/2014/main" id="{A44A986A-5D5C-4FA8-A790-73B751E740D2}"/>
              </a:ext>
            </a:extLst>
          </p:cNvPr>
          <p:cNvCxnSpPr>
            <a:cxnSpLocks/>
          </p:cNvCxnSpPr>
          <p:nvPr/>
        </p:nvCxnSpPr>
        <p:spPr>
          <a:xfrm>
            <a:off x="9700920" y="5340081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479">
            <a:extLst>
              <a:ext uri="{FF2B5EF4-FFF2-40B4-BE49-F238E27FC236}">
                <a16:creationId xmlns:a16="http://schemas.microsoft.com/office/drawing/2014/main" id="{AF089C79-A5C0-4222-A5BB-354C6D64A15B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480">
            <a:extLst>
              <a:ext uri="{FF2B5EF4-FFF2-40B4-BE49-F238E27FC236}">
                <a16:creationId xmlns:a16="http://schemas.microsoft.com/office/drawing/2014/main" id="{B6EF2F7A-ED93-4A95-B1BC-FE468BDF4EE4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481">
            <a:extLst>
              <a:ext uri="{FF2B5EF4-FFF2-40B4-BE49-F238E27FC236}">
                <a16:creationId xmlns:a16="http://schemas.microsoft.com/office/drawing/2014/main" id="{BFA5275F-7B90-4806-9D6D-F68E531B1847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482">
            <a:extLst>
              <a:ext uri="{FF2B5EF4-FFF2-40B4-BE49-F238E27FC236}">
                <a16:creationId xmlns:a16="http://schemas.microsoft.com/office/drawing/2014/main" id="{4699668C-F40E-45CB-B843-B784BAF4E57C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483">
            <a:extLst>
              <a:ext uri="{FF2B5EF4-FFF2-40B4-BE49-F238E27FC236}">
                <a16:creationId xmlns:a16="http://schemas.microsoft.com/office/drawing/2014/main" id="{CBD78FA5-1097-4AE5-BDBB-3700150F0D0B}"/>
              </a:ext>
            </a:extLst>
          </p:cNvPr>
          <p:cNvCxnSpPr>
            <a:cxnSpLocks/>
          </p:cNvCxnSpPr>
          <p:nvPr/>
        </p:nvCxnSpPr>
        <p:spPr>
          <a:xfrm flipV="1">
            <a:off x="9700920" y="3413405"/>
            <a:ext cx="2146484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494">
            <a:extLst>
              <a:ext uri="{FF2B5EF4-FFF2-40B4-BE49-F238E27FC236}">
                <a16:creationId xmlns:a16="http://schemas.microsoft.com/office/drawing/2014/main" id="{327BAC37-D356-4CA6-9F9E-0187ECDA4AED}"/>
              </a:ext>
            </a:extLst>
          </p:cNvPr>
          <p:cNvCxnSpPr>
            <a:cxnSpLocks/>
          </p:cNvCxnSpPr>
          <p:nvPr/>
        </p:nvCxnSpPr>
        <p:spPr>
          <a:xfrm flipV="1">
            <a:off x="9700920" y="3886259"/>
            <a:ext cx="2146484" cy="19289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495">
            <a:extLst>
              <a:ext uri="{FF2B5EF4-FFF2-40B4-BE49-F238E27FC236}">
                <a16:creationId xmlns:a16="http://schemas.microsoft.com/office/drawing/2014/main" id="{9FC85B83-6BC9-4834-8586-91B19099537D}"/>
              </a:ext>
            </a:extLst>
          </p:cNvPr>
          <p:cNvCxnSpPr>
            <a:cxnSpLocks/>
          </p:cNvCxnSpPr>
          <p:nvPr/>
        </p:nvCxnSpPr>
        <p:spPr>
          <a:xfrm flipV="1">
            <a:off x="9700920" y="4352781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496">
            <a:extLst>
              <a:ext uri="{FF2B5EF4-FFF2-40B4-BE49-F238E27FC236}">
                <a16:creationId xmlns:a16="http://schemas.microsoft.com/office/drawing/2014/main" id="{16EA6562-8476-43E2-B705-5092B15687D4}"/>
              </a:ext>
            </a:extLst>
          </p:cNvPr>
          <p:cNvCxnSpPr>
            <a:cxnSpLocks/>
          </p:cNvCxnSpPr>
          <p:nvPr/>
        </p:nvCxnSpPr>
        <p:spPr>
          <a:xfrm flipV="1">
            <a:off x="9700920" y="4845541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497">
            <a:extLst>
              <a:ext uri="{FF2B5EF4-FFF2-40B4-BE49-F238E27FC236}">
                <a16:creationId xmlns:a16="http://schemas.microsoft.com/office/drawing/2014/main" id="{54E2CF3F-F033-4D7C-A17E-95F05EF7B6AC}"/>
              </a:ext>
            </a:extLst>
          </p:cNvPr>
          <p:cNvCxnSpPr>
            <a:cxnSpLocks/>
          </p:cNvCxnSpPr>
          <p:nvPr/>
        </p:nvCxnSpPr>
        <p:spPr>
          <a:xfrm flipV="1">
            <a:off x="9700920" y="5340081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왼쪽 중괄호[L] 379">
            <a:extLst>
              <a:ext uri="{FF2B5EF4-FFF2-40B4-BE49-F238E27FC236}">
                <a16:creationId xmlns:a16="http://schemas.microsoft.com/office/drawing/2014/main" id="{4F3929BA-1250-B348-A8C3-3482DB76D928}"/>
              </a:ext>
            </a:extLst>
          </p:cNvPr>
          <p:cNvSpPr/>
          <p:nvPr/>
        </p:nvSpPr>
        <p:spPr>
          <a:xfrm>
            <a:off x="6606755" y="1819746"/>
            <a:ext cx="266827" cy="3584887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688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4. MNIST </a:t>
            </a:r>
            <a:r>
              <a:rPr kumimoji="1" lang="ko-KR" altLang="en-US"/>
              <a:t>신경망 설계</a:t>
            </a:r>
            <a:r>
              <a:rPr kumimoji="1" lang="en-US" altLang="ko-KR"/>
              <a:t>: </a:t>
            </a:r>
            <a:r>
              <a:rPr kumimoji="1" lang="ko-KR" altLang="en-US"/>
              <a:t>은닉층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입력층 노드 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28 x 28 = 784</a:t>
            </a:r>
          </a:p>
          <a:p>
            <a:r>
              <a:rPr kumimoji="1" lang="ko-KR" altLang="en-US" dirty="0"/>
              <a:t>출력층 노드 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6502399" y="1164770"/>
            <a:ext cx="5866063" cy="494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6976443" y="2190521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1C92152D-2FCD-4531-B1D5-45D0E307CE6B}"/>
              </a:ext>
            </a:extLst>
          </p:cNvPr>
          <p:cNvSpPr/>
          <p:nvPr/>
        </p:nvSpPr>
        <p:spPr>
          <a:xfrm>
            <a:off x="6976443" y="269128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1CF1EA99-BD71-4204-B833-5C5A03CBEB3A}"/>
              </a:ext>
            </a:extLst>
          </p:cNvPr>
          <p:cNvSpPr/>
          <p:nvPr/>
        </p:nvSpPr>
        <p:spPr>
          <a:xfrm>
            <a:off x="6976443" y="318760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D706D44D-831C-4903-A9D4-9C5D652DC160}"/>
              </a:ext>
            </a:extLst>
          </p:cNvPr>
          <p:cNvSpPr/>
          <p:nvPr/>
        </p:nvSpPr>
        <p:spPr>
          <a:xfrm>
            <a:off x="6976443" y="412697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53DC337D-4FF9-41C5-8938-743208FDDF8C}"/>
              </a:ext>
            </a:extLst>
          </p:cNvPr>
          <p:cNvSpPr/>
          <p:nvPr/>
        </p:nvSpPr>
        <p:spPr>
          <a:xfrm>
            <a:off x="6976443" y="4619738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70CBB8EF-A8CA-4A43-A9C7-B462C3917DEC}"/>
              </a:ext>
            </a:extLst>
          </p:cNvPr>
          <p:cNvSpPr/>
          <p:nvPr/>
        </p:nvSpPr>
        <p:spPr>
          <a:xfrm>
            <a:off x="6976443" y="513768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6976443" y="169820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순서도: 연결자 11">
            <a:extLst>
              <a:ext uri="{FF2B5EF4-FFF2-40B4-BE49-F238E27FC236}">
                <a16:creationId xmlns:a16="http://schemas.microsoft.com/office/drawing/2014/main" id="{B230E881-77B1-48C8-AC2F-78615CE46143}"/>
              </a:ext>
            </a:extLst>
          </p:cNvPr>
          <p:cNvSpPr/>
          <p:nvPr/>
        </p:nvSpPr>
        <p:spPr>
          <a:xfrm>
            <a:off x="7121796" y="3679916"/>
            <a:ext cx="73141" cy="7871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순서도: 연결자 12">
            <a:extLst>
              <a:ext uri="{FF2B5EF4-FFF2-40B4-BE49-F238E27FC236}">
                <a16:creationId xmlns:a16="http://schemas.microsoft.com/office/drawing/2014/main" id="{82CBC58E-8EA1-40E1-8AF2-5E9B39359B81}"/>
              </a:ext>
            </a:extLst>
          </p:cNvPr>
          <p:cNvSpPr/>
          <p:nvPr/>
        </p:nvSpPr>
        <p:spPr>
          <a:xfrm>
            <a:off x="7124276" y="3805922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순서도: 연결자 13">
            <a:extLst>
              <a:ext uri="{FF2B5EF4-FFF2-40B4-BE49-F238E27FC236}">
                <a16:creationId xmlns:a16="http://schemas.microsoft.com/office/drawing/2014/main" id="{62BFD52E-1288-415D-8FF9-D136956B5B1F}"/>
              </a:ext>
            </a:extLst>
          </p:cNvPr>
          <p:cNvSpPr/>
          <p:nvPr/>
        </p:nvSpPr>
        <p:spPr>
          <a:xfrm>
            <a:off x="7124276" y="3936820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9341413" y="2213527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27505FC8-C935-4F67-AEEB-96B787AC534E}"/>
              </a:ext>
            </a:extLst>
          </p:cNvPr>
          <p:cNvSpPr/>
          <p:nvPr/>
        </p:nvSpPr>
        <p:spPr>
          <a:xfrm>
            <a:off x="9341413" y="2714289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B2AD88FF-F2C6-4AF3-8636-2847711A41D8}"/>
              </a:ext>
            </a:extLst>
          </p:cNvPr>
          <p:cNvSpPr/>
          <p:nvPr/>
        </p:nvSpPr>
        <p:spPr>
          <a:xfrm>
            <a:off x="9341413" y="3210608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B0E7417C-C11B-49BF-AB04-1FBC8EDC616B}"/>
              </a:ext>
            </a:extLst>
          </p:cNvPr>
          <p:cNvSpPr/>
          <p:nvPr/>
        </p:nvSpPr>
        <p:spPr>
          <a:xfrm>
            <a:off x="9341413" y="4149984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D5F39166-92F9-49AE-86C9-03C5FAF6C3DE}"/>
              </a:ext>
            </a:extLst>
          </p:cNvPr>
          <p:cNvSpPr/>
          <p:nvPr/>
        </p:nvSpPr>
        <p:spPr>
          <a:xfrm>
            <a:off x="9341413" y="4642744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9D851931-2289-48C3-8E8E-30816D079EC5}"/>
              </a:ext>
            </a:extLst>
          </p:cNvPr>
          <p:cNvSpPr/>
          <p:nvPr/>
        </p:nvSpPr>
        <p:spPr>
          <a:xfrm>
            <a:off x="9341413" y="5137284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7C17CD09-70A3-4714-80A1-7C1206827E48}"/>
              </a:ext>
            </a:extLst>
          </p:cNvPr>
          <p:cNvSpPr/>
          <p:nvPr/>
        </p:nvSpPr>
        <p:spPr>
          <a:xfrm>
            <a:off x="9341413" y="5612363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9341413" y="1721213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9341413" y="1246133"/>
            <a:ext cx="359507" cy="405593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순서도: 연결자 23">
            <a:extLst>
              <a:ext uri="{FF2B5EF4-FFF2-40B4-BE49-F238E27FC236}">
                <a16:creationId xmlns:a16="http://schemas.microsoft.com/office/drawing/2014/main" id="{18AF6F6C-1A39-402D-A96E-ED4EA8D64BA2}"/>
              </a:ext>
            </a:extLst>
          </p:cNvPr>
          <p:cNvSpPr/>
          <p:nvPr/>
        </p:nvSpPr>
        <p:spPr>
          <a:xfrm>
            <a:off x="9486766" y="3702922"/>
            <a:ext cx="73141" cy="78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순서도: 연결자 24">
            <a:extLst>
              <a:ext uri="{FF2B5EF4-FFF2-40B4-BE49-F238E27FC236}">
                <a16:creationId xmlns:a16="http://schemas.microsoft.com/office/drawing/2014/main" id="{EF815F3C-AA23-4901-B090-0D6507F58C97}"/>
              </a:ext>
            </a:extLst>
          </p:cNvPr>
          <p:cNvSpPr/>
          <p:nvPr/>
        </p:nvSpPr>
        <p:spPr>
          <a:xfrm>
            <a:off x="9489246" y="3828928"/>
            <a:ext cx="70661" cy="787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순서도: 연결자 25">
            <a:extLst>
              <a:ext uri="{FF2B5EF4-FFF2-40B4-BE49-F238E27FC236}">
                <a16:creationId xmlns:a16="http://schemas.microsoft.com/office/drawing/2014/main" id="{1932A750-6F53-4ECA-BED3-172D7A40942E}"/>
              </a:ext>
            </a:extLst>
          </p:cNvPr>
          <p:cNvSpPr/>
          <p:nvPr/>
        </p:nvSpPr>
        <p:spPr>
          <a:xfrm>
            <a:off x="9489246" y="3959826"/>
            <a:ext cx="70661" cy="787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직선 연결선 28">
            <a:extLst>
              <a:ext uri="{FF2B5EF4-FFF2-40B4-BE49-F238E27FC236}">
                <a16:creationId xmlns:a16="http://schemas.microsoft.com/office/drawing/2014/main" id="{B0785A1D-3DE2-436C-83AF-BD135F65813F}"/>
              </a:ext>
            </a:extLst>
          </p:cNvPr>
          <p:cNvCxnSpPr>
            <a:cxnSpLocks/>
          </p:cNvCxnSpPr>
          <p:nvPr/>
        </p:nvCxnSpPr>
        <p:spPr>
          <a:xfrm flipV="1">
            <a:off x="7335951" y="1448930"/>
            <a:ext cx="2005462" cy="452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30">
            <a:extLst>
              <a:ext uri="{FF2B5EF4-FFF2-40B4-BE49-F238E27FC236}">
                <a16:creationId xmlns:a16="http://schemas.microsoft.com/office/drawing/2014/main" id="{98FD4170-E7E1-4997-95DE-3BEFB867D935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3914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31">
            <a:extLst>
              <a:ext uri="{FF2B5EF4-FFF2-40B4-BE49-F238E27FC236}">
                <a16:creationId xmlns:a16="http://schemas.microsoft.com/office/drawing/2014/main" id="{6129EE50-6941-4A4A-8601-C19C866A7AFD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32">
            <a:extLst>
              <a:ext uri="{FF2B5EF4-FFF2-40B4-BE49-F238E27FC236}">
                <a16:creationId xmlns:a16="http://schemas.microsoft.com/office/drawing/2014/main" id="{282F303E-4B26-4530-9133-E8A16E4A7513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1016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직선 연결선 33">
            <a:extLst>
              <a:ext uri="{FF2B5EF4-FFF2-40B4-BE49-F238E27FC236}">
                <a16:creationId xmlns:a16="http://schemas.microsoft.com/office/drawing/2014/main" id="{9C26EDE4-F84D-4AF9-A5B6-F97BFEFAE27E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24517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34">
            <a:extLst>
              <a:ext uri="{FF2B5EF4-FFF2-40B4-BE49-F238E27FC236}">
                <a16:creationId xmlns:a16="http://schemas.microsoft.com/office/drawing/2014/main" id="{E2D5CFE1-2056-432F-BE10-4AC24644A582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38915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35">
            <a:extLst>
              <a:ext uri="{FF2B5EF4-FFF2-40B4-BE49-F238E27FC236}">
                <a16:creationId xmlns:a16="http://schemas.microsoft.com/office/drawing/2014/main" id="{CE0080A6-F8E7-408E-B7CD-901E3030E982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34164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0">
            <a:extLst>
              <a:ext uri="{FF2B5EF4-FFF2-40B4-BE49-F238E27FC236}">
                <a16:creationId xmlns:a16="http://schemas.microsoft.com/office/drawing/2014/main" id="{A5D495E4-0F28-409D-9290-DAB2D25353F7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34218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">
            <a:extLst>
              <a:ext uri="{FF2B5EF4-FFF2-40B4-BE49-F238E27FC236}">
                <a16:creationId xmlns:a16="http://schemas.microsoft.com/office/drawing/2014/main" id="{2A86BCCF-8C34-47A1-9B00-AC4DDFA73A6E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29467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연결선 42">
            <a:extLst>
              <a:ext uri="{FF2B5EF4-FFF2-40B4-BE49-F238E27FC236}">
                <a16:creationId xmlns:a16="http://schemas.microsoft.com/office/drawing/2014/main" id="{EF26F0E3-8488-414E-877E-2F304195B16A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3439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연결선 43">
            <a:extLst>
              <a:ext uri="{FF2B5EF4-FFF2-40B4-BE49-F238E27FC236}">
                <a16:creationId xmlns:a16="http://schemas.microsoft.com/office/drawing/2014/main" id="{4234F1D1-0C70-4684-BB4C-1318353ADDB4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29445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4">
            <a:extLst>
              <a:ext uri="{FF2B5EF4-FFF2-40B4-BE49-F238E27FC236}">
                <a16:creationId xmlns:a16="http://schemas.microsoft.com/office/drawing/2014/main" id="{492EF367-80F0-445A-87E0-4F6E673A59B6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1512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5">
            <a:extLst>
              <a:ext uri="{FF2B5EF4-FFF2-40B4-BE49-F238E27FC236}">
                <a16:creationId xmlns:a16="http://schemas.microsoft.com/office/drawing/2014/main" id="{028E72C0-8F0E-4093-BB25-CEF557FD0E8F}"/>
              </a:ext>
            </a:extLst>
          </p:cNvPr>
          <p:cNvCxnSpPr>
            <a:cxnSpLocks/>
          </p:cNvCxnSpPr>
          <p:nvPr/>
        </p:nvCxnSpPr>
        <p:spPr>
          <a:xfrm>
            <a:off x="7335951" y="1901004"/>
            <a:ext cx="2005462" cy="5153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연결선 58">
            <a:extLst>
              <a:ext uri="{FF2B5EF4-FFF2-40B4-BE49-F238E27FC236}">
                <a16:creationId xmlns:a16="http://schemas.microsoft.com/office/drawing/2014/main" id="{4D2D9ABD-EAB6-4F1C-AC2C-43FA7A256271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24522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59">
            <a:extLst>
              <a:ext uri="{FF2B5EF4-FFF2-40B4-BE49-F238E27FC236}">
                <a16:creationId xmlns:a16="http://schemas.microsoft.com/office/drawing/2014/main" id="{DB7B9D11-98A3-48F0-8521-A755DC080251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19594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60">
            <a:extLst>
              <a:ext uri="{FF2B5EF4-FFF2-40B4-BE49-F238E27FC236}">
                <a16:creationId xmlns:a16="http://schemas.microsoft.com/office/drawing/2014/main" id="{C9612725-F74D-4798-B8D6-425354DAB925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10200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연결선 61">
            <a:extLst>
              <a:ext uri="{FF2B5EF4-FFF2-40B4-BE49-F238E27FC236}">
                <a16:creationId xmlns:a16="http://schemas.microsoft.com/office/drawing/2014/main" id="{45171DD1-DEF1-4F92-BF54-F7E3537AA0B4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5237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7335950" y="2393318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4693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9443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86">
            <a:extLst>
              <a:ext uri="{FF2B5EF4-FFF2-40B4-BE49-F238E27FC236}">
                <a16:creationId xmlns:a16="http://schemas.microsoft.com/office/drawing/2014/main" id="{1AD4C3F3-BA18-4873-BE56-D6F19C78EDB4}"/>
              </a:ext>
            </a:extLst>
          </p:cNvPr>
          <p:cNvCxnSpPr>
            <a:cxnSpLocks/>
          </p:cNvCxnSpPr>
          <p:nvPr/>
        </p:nvCxnSpPr>
        <p:spPr>
          <a:xfrm flipV="1">
            <a:off x="7335950" y="2416324"/>
            <a:ext cx="2005463" cy="29241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87">
            <a:extLst>
              <a:ext uri="{FF2B5EF4-FFF2-40B4-BE49-F238E27FC236}">
                <a16:creationId xmlns:a16="http://schemas.microsoft.com/office/drawing/2014/main" id="{D6D52120-DE41-41CC-AF5C-E00BE0B3AD00}"/>
              </a:ext>
            </a:extLst>
          </p:cNvPr>
          <p:cNvCxnSpPr>
            <a:cxnSpLocks/>
          </p:cNvCxnSpPr>
          <p:nvPr/>
        </p:nvCxnSpPr>
        <p:spPr>
          <a:xfrm flipV="1">
            <a:off x="7335950" y="4352781"/>
            <a:ext cx="2005463" cy="4697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연결선 88">
            <a:extLst>
              <a:ext uri="{FF2B5EF4-FFF2-40B4-BE49-F238E27FC236}">
                <a16:creationId xmlns:a16="http://schemas.microsoft.com/office/drawing/2014/main" id="{76B77151-A9A6-484E-BCB7-2F63337F0F44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2921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89">
            <a:extLst>
              <a:ext uri="{FF2B5EF4-FFF2-40B4-BE49-F238E27FC236}">
                <a16:creationId xmlns:a16="http://schemas.microsoft.com/office/drawing/2014/main" id="{58D5743B-52AA-4341-9D12-5D3CAC53739D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24460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90">
            <a:extLst>
              <a:ext uri="{FF2B5EF4-FFF2-40B4-BE49-F238E27FC236}">
                <a16:creationId xmlns:a16="http://schemas.microsoft.com/office/drawing/2014/main" id="{8C62A16D-8048-4E90-A3E7-CC438F30B43B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1951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91">
            <a:extLst>
              <a:ext uri="{FF2B5EF4-FFF2-40B4-BE49-F238E27FC236}">
                <a16:creationId xmlns:a16="http://schemas.microsoft.com/office/drawing/2014/main" id="{6BF468DE-ED38-4595-9E53-BA3DB6E0CF31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1458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연결선 92">
            <a:extLst>
              <a:ext uri="{FF2B5EF4-FFF2-40B4-BE49-F238E27FC236}">
                <a16:creationId xmlns:a16="http://schemas.microsoft.com/office/drawing/2014/main" id="{86802AF8-571F-4FA7-99F3-13EDB41C684B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5193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93">
            <a:extLst>
              <a:ext uri="{FF2B5EF4-FFF2-40B4-BE49-F238E27FC236}">
                <a16:creationId xmlns:a16="http://schemas.microsoft.com/office/drawing/2014/main" id="{278664C5-DBEE-41C2-8145-BEDB514BDBB3}"/>
              </a:ext>
            </a:extLst>
          </p:cNvPr>
          <p:cNvCxnSpPr>
            <a:cxnSpLocks/>
          </p:cNvCxnSpPr>
          <p:nvPr/>
        </p:nvCxnSpPr>
        <p:spPr>
          <a:xfrm>
            <a:off x="7335950" y="2894080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연결선 94">
            <a:extLst>
              <a:ext uri="{FF2B5EF4-FFF2-40B4-BE49-F238E27FC236}">
                <a16:creationId xmlns:a16="http://schemas.microsoft.com/office/drawing/2014/main" id="{1FA736C2-A1B3-4D8C-BF61-42CF514F00E0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1445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95">
            <a:extLst>
              <a:ext uri="{FF2B5EF4-FFF2-40B4-BE49-F238E27FC236}">
                <a16:creationId xmlns:a16="http://schemas.microsoft.com/office/drawing/2014/main" id="{4F840776-6168-4C32-8F9F-0C4A9A07B98D}"/>
              </a:ext>
            </a:extLst>
          </p:cNvPr>
          <p:cNvCxnSpPr>
            <a:cxnSpLocks/>
          </p:cNvCxnSpPr>
          <p:nvPr/>
        </p:nvCxnSpPr>
        <p:spPr>
          <a:xfrm flipV="1">
            <a:off x="7335950" y="2416324"/>
            <a:ext cx="2005463" cy="4777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96">
            <a:extLst>
              <a:ext uri="{FF2B5EF4-FFF2-40B4-BE49-F238E27FC236}">
                <a16:creationId xmlns:a16="http://schemas.microsoft.com/office/drawing/2014/main" id="{8690ABC5-D078-48FF-A558-6AECB7F69EE6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9700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연결선 116">
            <a:extLst>
              <a:ext uri="{FF2B5EF4-FFF2-40B4-BE49-F238E27FC236}">
                <a16:creationId xmlns:a16="http://schemas.microsoft.com/office/drawing/2014/main" id="{A2B9967E-CB47-4685-B0FD-ABBE37CCA656}"/>
              </a:ext>
            </a:extLst>
          </p:cNvPr>
          <p:cNvCxnSpPr>
            <a:cxnSpLocks/>
          </p:cNvCxnSpPr>
          <p:nvPr/>
        </p:nvCxnSpPr>
        <p:spPr>
          <a:xfrm>
            <a:off x="7335950" y="4822535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직선 연결선 117">
            <a:extLst>
              <a:ext uri="{FF2B5EF4-FFF2-40B4-BE49-F238E27FC236}">
                <a16:creationId xmlns:a16="http://schemas.microsoft.com/office/drawing/2014/main" id="{AD1864B7-62F9-4FF6-A4AB-C2B8A543F363}"/>
              </a:ext>
            </a:extLst>
          </p:cNvPr>
          <p:cNvCxnSpPr>
            <a:cxnSpLocks/>
          </p:cNvCxnSpPr>
          <p:nvPr/>
        </p:nvCxnSpPr>
        <p:spPr>
          <a:xfrm>
            <a:off x="7335950" y="4822535"/>
            <a:ext cx="2005463" cy="5175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연결선 118">
            <a:extLst>
              <a:ext uri="{FF2B5EF4-FFF2-40B4-BE49-F238E27FC236}">
                <a16:creationId xmlns:a16="http://schemas.microsoft.com/office/drawing/2014/main" id="{03E8191F-5DF9-41A2-A55B-DC588B7B793E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직선 연결선 119">
            <a:extLst>
              <a:ext uri="{FF2B5EF4-FFF2-40B4-BE49-F238E27FC236}">
                <a16:creationId xmlns:a16="http://schemas.microsoft.com/office/drawing/2014/main" id="{6F134D55-30EC-4EDD-8AE3-71A1A4339808}"/>
              </a:ext>
            </a:extLst>
          </p:cNvPr>
          <p:cNvCxnSpPr>
            <a:cxnSpLocks/>
          </p:cNvCxnSpPr>
          <p:nvPr/>
        </p:nvCxnSpPr>
        <p:spPr>
          <a:xfrm flipV="1">
            <a:off x="7335951" y="2917086"/>
            <a:ext cx="2005462" cy="47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직선 연결선 120">
            <a:extLst>
              <a:ext uri="{FF2B5EF4-FFF2-40B4-BE49-F238E27FC236}">
                <a16:creationId xmlns:a16="http://schemas.microsoft.com/office/drawing/2014/main" id="{BCD380B9-5E97-4931-B93B-2C3D35C9CF1F}"/>
              </a:ext>
            </a:extLst>
          </p:cNvPr>
          <p:cNvCxnSpPr>
            <a:cxnSpLocks/>
          </p:cNvCxnSpPr>
          <p:nvPr/>
        </p:nvCxnSpPr>
        <p:spPr>
          <a:xfrm flipV="1">
            <a:off x="7335951" y="2416324"/>
            <a:ext cx="2005462" cy="9740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직선 연결선 121">
            <a:extLst>
              <a:ext uri="{FF2B5EF4-FFF2-40B4-BE49-F238E27FC236}">
                <a16:creationId xmlns:a16="http://schemas.microsoft.com/office/drawing/2014/main" id="{027B0E7C-0125-4EB8-A494-A976D16928F7}"/>
              </a:ext>
            </a:extLst>
          </p:cNvPr>
          <p:cNvCxnSpPr>
            <a:cxnSpLocks/>
          </p:cNvCxnSpPr>
          <p:nvPr/>
        </p:nvCxnSpPr>
        <p:spPr>
          <a:xfrm flipV="1">
            <a:off x="7335951" y="1924010"/>
            <a:ext cx="2005462" cy="146638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직선 연결선 122">
            <a:extLst>
              <a:ext uri="{FF2B5EF4-FFF2-40B4-BE49-F238E27FC236}">
                <a16:creationId xmlns:a16="http://schemas.microsoft.com/office/drawing/2014/main" id="{9A0423E1-4F59-41FF-A72E-EC473ACF1E50}"/>
              </a:ext>
            </a:extLst>
          </p:cNvPr>
          <p:cNvCxnSpPr>
            <a:cxnSpLocks/>
          </p:cNvCxnSpPr>
          <p:nvPr/>
        </p:nvCxnSpPr>
        <p:spPr>
          <a:xfrm flipV="1">
            <a:off x="7335951" y="1448930"/>
            <a:ext cx="2005462" cy="19414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직선 연결선 133">
            <a:extLst>
              <a:ext uri="{FF2B5EF4-FFF2-40B4-BE49-F238E27FC236}">
                <a16:creationId xmlns:a16="http://schemas.microsoft.com/office/drawing/2014/main" id="{94534658-9AE9-4312-AFE5-D943A0440092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24247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직선 연결선 134">
            <a:extLst>
              <a:ext uri="{FF2B5EF4-FFF2-40B4-BE49-F238E27FC236}">
                <a16:creationId xmlns:a16="http://schemas.microsoft.com/office/drawing/2014/main" id="{27543699-722A-423A-8184-251416951FC1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19496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직선 연결선 135">
            <a:extLst>
              <a:ext uri="{FF2B5EF4-FFF2-40B4-BE49-F238E27FC236}">
                <a16:creationId xmlns:a16="http://schemas.microsoft.com/office/drawing/2014/main" id="{25D4FA04-E596-44E3-B99C-E89D7EC23DA7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14551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직선 연결선 136">
            <a:extLst>
              <a:ext uri="{FF2B5EF4-FFF2-40B4-BE49-F238E27FC236}">
                <a16:creationId xmlns:a16="http://schemas.microsoft.com/office/drawing/2014/main" id="{825FEAD8-8AFE-4EA9-852B-CE6E849EC74C}"/>
              </a:ext>
            </a:extLst>
          </p:cNvPr>
          <p:cNvCxnSpPr>
            <a:cxnSpLocks/>
          </p:cNvCxnSpPr>
          <p:nvPr/>
        </p:nvCxnSpPr>
        <p:spPr>
          <a:xfrm>
            <a:off x="7335951" y="3390399"/>
            <a:ext cx="2005462" cy="962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직선 연결선 145">
            <a:extLst>
              <a:ext uri="{FF2B5EF4-FFF2-40B4-BE49-F238E27FC236}">
                <a16:creationId xmlns:a16="http://schemas.microsoft.com/office/drawing/2014/main" id="{EBC6CC18-5FD4-45D3-9EF5-43F496F148AD}"/>
              </a:ext>
            </a:extLst>
          </p:cNvPr>
          <p:cNvCxnSpPr>
            <a:cxnSpLocks/>
          </p:cNvCxnSpPr>
          <p:nvPr/>
        </p:nvCxnSpPr>
        <p:spPr>
          <a:xfrm flipV="1">
            <a:off x="7335950" y="3413405"/>
            <a:ext cx="2005463" cy="9163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연결선 146">
            <a:extLst>
              <a:ext uri="{FF2B5EF4-FFF2-40B4-BE49-F238E27FC236}">
                <a16:creationId xmlns:a16="http://schemas.microsoft.com/office/drawing/2014/main" id="{27FE0754-8255-4E32-B57C-6BBFFB561F69}"/>
              </a:ext>
            </a:extLst>
          </p:cNvPr>
          <p:cNvCxnSpPr>
            <a:cxnSpLocks/>
          </p:cNvCxnSpPr>
          <p:nvPr/>
        </p:nvCxnSpPr>
        <p:spPr>
          <a:xfrm flipV="1">
            <a:off x="7335950" y="2917086"/>
            <a:ext cx="2005463" cy="14126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연결선 147">
            <a:extLst>
              <a:ext uri="{FF2B5EF4-FFF2-40B4-BE49-F238E27FC236}">
                <a16:creationId xmlns:a16="http://schemas.microsoft.com/office/drawing/2014/main" id="{30A41C7B-B784-4667-A39F-FC058295937B}"/>
              </a:ext>
            </a:extLst>
          </p:cNvPr>
          <p:cNvCxnSpPr>
            <a:cxnSpLocks/>
          </p:cNvCxnSpPr>
          <p:nvPr/>
        </p:nvCxnSpPr>
        <p:spPr>
          <a:xfrm flipV="1">
            <a:off x="7335950" y="2416324"/>
            <a:ext cx="2005463" cy="19134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연결선 148">
            <a:extLst>
              <a:ext uri="{FF2B5EF4-FFF2-40B4-BE49-F238E27FC236}">
                <a16:creationId xmlns:a16="http://schemas.microsoft.com/office/drawing/2014/main" id="{D83A7CB9-2655-45E0-8B8C-9E5BC0301FA5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24057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연결선 149">
            <a:extLst>
              <a:ext uri="{FF2B5EF4-FFF2-40B4-BE49-F238E27FC236}">
                <a16:creationId xmlns:a16="http://schemas.microsoft.com/office/drawing/2014/main" id="{5E2104BE-597D-49C9-A2FF-8CC3DFD1D34B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28808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직선 연결선 160">
            <a:extLst>
              <a:ext uri="{FF2B5EF4-FFF2-40B4-BE49-F238E27FC236}">
                <a16:creationId xmlns:a16="http://schemas.microsoft.com/office/drawing/2014/main" id="{91E649BC-69EE-454B-88ED-BDA73E59E30C}"/>
              </a:ext>
            </a:extLst>
          </p:cNvPr>
          <p:cNvCxnSpPr>
            <a:cxnSpLocks/>
          </p:cNvCxnSpPr>
          <p:nvPr/>
        </p:nvCxnSpPr>
        <p:spPr>
          <a:xfrm>
            <a:off x="7335950" y="4329774"/>
            <a:ext cx="2005463" cy="14853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직선 연결선 161">
            <a:extLst>
              <a:ext uri="{FF2B5EF4-FFF2-40B4-BE49-F238E27FC236}">
                <a16:creationId xmlns:a16="http://schemas.microsoft.com/office/drawing/2014/main" id="{54F4E07A-240B-4E1B-88BD-A3303ADA3345}"/>
              </a:ext>
            </a:extLst>
          </p:cNvPr>
          <p:cNvCxnSpPr>
            <a:cxnSpLocks/>
          </p:cNvCxnSpPr>
          <p:nvPr/>
        </p:nvCxnSpPr>
        <p:spPr>
          <a:xfrm>
            <a:off x="7335950" y="4329774"/>
            <a:ext cx="2005463" cy="10103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직선 연결선 162">
            <a:extLst>
              <a:ext uri="{FF2B5EF4-FFF2-40B4-BE49-F238E27FC236}">
                <a16:creationId xmlns:a16="http://schemas.microsoft.com/office/drawing/2014/main" id="{2EEF6E6D-8DEA-4EB7-9BBE-3FA444981F23}"/>
              </a:ext>
            </a:extLst>
          </p:cNvPr>
          <p:cNvCxnSpPr>
            <a:cxnSpLocks/>
          </p:cNvCxnSpPr>
          <p:nvPr/>
        </p:nvCxnSpPr>
        <p:spPr>
          <a:xfrm>
            <a:off x="7335950" y="4329774"/>
            <a:ext cx="2005463" cy="5157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직선 연결선 163">
            <a:extLst>
              <a:ext uri="{FF2B5EF4-FFF2-40B4-BE49-F238E27FC236}">
                <a16:creationId xmlns:a16="http://schemas.microsoft.com/office/drawing/2014/main" id="{29DA3868-EBAF-4582-B0C5-853EFD2E4C75}"/>
              </a:ext>
            </a:extLst>
          </p:cNvPr>
          <p:cNvCxnSpPr>
            <a:cxnSpLocks/>
          </p:cNvCxnSpPr>
          <p:nvPr/>
        </p:nvCxnSpPr>
        <p:spPr>
          <a:xfrm>
            <a:off x="7335950" y="4329774"/>
            <a:ext cx="2005463" cy="2300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연결선 172">
            <a:extLst>
              <a:ext uri="{FF2B5EF4-FFF2-40B4-BE49-F238E27FC236}">
                <a16:creationId xmlns:a16="http://schemas.microsoft.com/office/drawing/2014/main" id="{5F6D696F-A95B-4B58-8F90-95C253B2145B}"/>
              </a:ext>
            </a:extLst>
          </p:cNvPr>
          <p:cNvCxnSpPr>
            <a:cxnSpLocks/>
          </p:cNvCxnSpPr>
          <p:nvPr/>
        </p:nvCxnSpPr>
        <p:spPr>
          <a:xfrm>
            <a:off x="7335950" y="4822535"/>
            <a:ext cx="2005463" cy="9926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연결선 173">
            <a:extLst>
              <a:ext uri="{FF2B5EF4-FFF2-40B4-BE49-F238E27FC236}">
                <a16:creationId xmlns:a16="http://schemas.microsoft.com/office/drawing/2014/main" id="{B084D76E-42E8-494F-98D9-FAE032E078E7}"/>
              </a:ext>
            </a:extLst>
          </p:cNvPr>
          <p:cNvCxnSpPr>
            <a:cxnSpLocks/>
          </p:cNvCxnSpPr>
          <p:nvPr/>
        </p:nvCxnSpPr>
        <p:spPr>
          <a:xfrm flipV="1">
            <a:off x="7335950" y="2917086"/>
            <a:ext cx="2005463" cy="19054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연결선 174">
            <a:extLst>
              <a:ext uri="{FF2B5EF4-FFF2-40B4-BE49-F238E27FC236}">
                <a16:creationId xmlns:a16="http://schemas.microsoft.com/office/drawing/2014/main" id="{5F978DB5-4C7B-4B39-B42D-879CECECC06D}"/>
              </a:ext>
            </a:extLst>
          </p:cNvPr>
          <p:cNvCxnSpPr>
            <a:cxnSpLocks/>
          </p:cNvCxnSpPr>
          <p:nvPr/>
        </p:nvCxnSpPr>
        <p:spPr>
          <a:xfrm flipV="1">
            <a:off x="7335950" y="3413405"/>
            <a:ext cx="2005463" cy="14091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직선 연결선 175">
            <a:extLst>
              <a:ext uri="{FF2B5EF4-FFF2-40B4-BE49-F238E27FC236}">
                <a16:creationId xmlns:a16="http://schemas.microsoft.com/office/drawing/2014/main" id="{E0FBE635-30B1-4810-88C0-05B8B11A8EDC}"/>
              </a:ext>
            </a:extLst>
          </p:cNvPr>
          <p:cNvCxnSpPr>
            <a:cxnSpLocks/>
          </p:cNvCxnSpPr>
          <p:nvPr/>
        </p:nvCxnSpPr>
        <p:spPr>
          <a:xfrm flipV="1">
            <a:off x="7335950" y="1448930"/>
            <a:ext cx="2005463" cy="33736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연결선 176">
            <a:extLst>
              <a:ext uri="{FF2B5EF4-FFF2-40B4-BE49-F238E27FC236}">
                <a16:creationId xmlns:a16="http://schemas.microsoft.com/office/drawing/2014/main" id="{F5F861B6-5DB2-46E5-8A00-7E08626DC7B2}"/>
              </a:ext>
            </a:extLst>
          </p:cNvPr>
          <p:cNvCxnSpPr>
            <a:cxnSpLocks/>
          </p:cNvCxnSpPr>
          <p:nvPr/>
        </p:nvCxnSpPr>
        <p:spPr>
          <a:xfrm flipV="1">
            <a:off x="7335950" y="1924010"/>
            <a:ext cx="2005463" cy="2898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직선 연결선 177">
            <a:extLst>
              <a:ext uri="{FF2B5EF4-FFF2-40B4-BE49-F238E27FC236}">
                <a16:creationId xmlns:a16="http://schemas.microsoft.com/office/drawing/2014/main" id="{DEB8F067-1084-495A-942C-D6732F70D481}"/>
              </a:ext>
            </a:extLst>
          </p:cNvPr>
          <p:cNvCxnSpPr>
            <a:cxnSpLocks/>
          </p:cNvCxnSpPr>
          <p:nvPr/>
        </p:nvCxnSpPr>
        <p:spPr>
          <a:xfrm flipV="1">
            <a:off x="7335950" y="2416324"/>
            <a:ext cx="2005463" cy="24062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연결선 196">
            <a:extLst>
              <a:ext uri="{FF2B5EF4-FFF2-40B4-BE49-F238E27FC236}">
                <a16:creationId xmlns:a16="http://schemas.microsoft.com/office/drawing/2014/main" id="{C0452419-7E97-4338-8F11-FF49CAE7BA91}"/>
              </a:ext>
            </a:extLst>
          </p:cNvPr>
          <p:cNvCxnSpPr>
            <a:cxnSpLocks/>
          </p:cNvCxnSpPr>
          <p:nvPr/>
        </p:nvCxnSpPr>
        <p:spPr>
          <a:xfrm flipV="1">
            <a:off x="7335950" y="2917086"/>
            <a:ext cx="2005463" cy="24233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연결선 197">
            <a:extLst>
              <a:ext uri="{FF2B5EF4-FFF2-40B4-BE49-F238E27FC236}">
                <a16:creationId xmlns:a16="http://schemas.microsoft.com/office/drawing/2014/main" id="{36C526B5-049E-4C09-83E5-5D9435D74361}"/>
              </a:ext>
            </a:extLst>
          </p:cNvPr>
          <p:cNvCxnSpPr>
            <a:cxnSpLocks/>
          </p:cNvCxnSpPr>
          <p:nvPr/>
        </p:nvCxnSpPr>
        <p:spPr>
          <a:xfrm flipV="1">
            <a:off x="7335950" y="3413405"/>
            <a:ext cx="2005463" cy="1927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198">
            <a:extLst>
              <a:ext uri="{FF2B5EF4-FFF2-40B4-BE49-F238E27FC236}">
                <a16:creationId xmlns:a16="http://schemas.microsoft.com/office/drawing/2014/main" id="{1ED8A03C-F3A9-4D36-9CE1-D9DCBF2433F9}"/>
              </a:ext>
            </a:extLst>
          </p:cNvPr>
          <p:cNvCxnSpPr>
            <a:cxnSpLocks/>
          </p:cNvCxnSpPr>
          <p:nvPr/>
        </p:nvCxnSpPr>
        <p:spPr>
          <a:xfrm flipV="1">
            <a:off x="7335950" y="4352781"/>
            <a:ext cx="2005463" cy="987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연결선 199">
            <a:extLst>
              <a:ext uri="{FF2B5EF4-FFF2-40B4-BE49-F238E27FC236}">
                <a16:creationId xmlns:a16="http://schemas.microsoft.com/office/drawing/2014/main" id="{129F3737-0B86-440A-8A40-CE2ED290CBCE}"/>
              </a:ext>
            </a:extLst>
          </p:cNvPr>
          <p:cNvCxnSpPr>
            <a:cxnSpLocks/>
          </p:cNvCxnSpPr>
          <p:nvPr/>
        </p:nvCxnSpPr>
        <p:spPr>
          <a:xfrm flipV="1">
            <a:off x="7335950" y="4845541"/>
            <a:ext cx="2005463" cy="4949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연결선 200">
            <a:extLst>
              <a:ext uri="{FF2B5EF4-FFF2-40B4-BE49-F238E27FC236}">
                <a16:creationId xmlns:a16="http://schemas.microsoft.com/office/drawing/2014/main" id="{B21E02EA-805B-4E22-A6FF-AF399FACC0D0}"/>
              </a:ext>
            </a:extLst>
          </p:cNvPr>
          <p:cNvCxnSpPr>
            <a:cxnSpLocks/>
          </p:cNvCxnSpPr>
          <p:nvPr/>
        </p:nvCxnSpPr>
        <p:spPr>
          <a:xfrm flipV="1">
            <a:off x="7335950" y="5340081"/>
            <a:ext cx="2005463" cy="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연결선 201">
            <a:extLst>
              <a:ext uri="{FF2B5EF4-FFF2-40B4-BE49-F238E27FC236}">
                <a16:creationId xmlns:a16="http://schemas.microsoft.com/office/drawing/2014/main" id="{DA3FEA06-94A1-4FF5-ABA5-AF5E1A91CDD4}"/>
              </a:ext>
            </a:extLst>
          </p:cNvPr>
          <p:cNvCxnSpPr>
            <a:cxnSpLocks/>
          </p:cNvCxnSpPr>
          <p:nvPr/>
        </p:nvCxnSpPr>
        <p:spPr>
          <a:xfrm>
            <a:off x="7335950" y="5340483"/>
            <a:ext cx="2005463" cy="4746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타원 466">
            <a:extLst>
              <a:ext uri="{FF2B5EF4-FFF2-40B4-BE49-F238E27FC236}">
                <a16:creationId xmlns:a16="http://schemas.microsoft.com/office/drawing/2014/main" id="{3CE5AA14-FD48-4DDB-A2D7-83D81CF16251}"/>
              </a:ext>
            </a:extLst>
          </p:cNvPr>
          <p:cNvSpPr/>
          <p:nvPr/>
        </p:nvSpPr>
        <p:spPr>
          <a:xfrm>
            <a:off x="11847403" y="221352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8" name="타원 467">
            <a:extLst>
              <a:ext uri="{FF2B5EF4-FFF2-40B4-BE49-F238E27FC236}">
                <a16:creationId xmlns:a16="http://schemas.microsoft.com/office/drawing/2014/main" id="{9F214EC2-8EC4-4E91-9E5A-B38674795CE3}"/>
              </a:ext>
            </a:extLst>
          </p:cNvPr>
          <p:cNvSpPr/>
          <p:nvPr/>
        </p:nvSpPr>
        <p:spPr>
          <a:xfrm>
            <a:off x="11847403" y="2714289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9" name="타원 468">
            <a:extLst>
              <a:ext uri="{FF2B5EF4-FFF2-40B4-BE49-F238E27FC236}">
                <a16:creationId xmlns:a16="http://schemas.microsoft.com/office/drawing/2014/main" id="{95B66DE5-A893-4286-9DC1-031512B4837E}"/>
              </a:ext>
            </a:extLst>
          </p:cNvPr>
          <p:cNvSpPr/>
          <p:nvPr/>
        </p:nvSpPr>
        <p:spPr>
          <a:xfrm>
            <a:off x="11847404" y="3210608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0" name="타원 469">
            <a:extLst>
              <a:ext uri="{FF2B5EF4-FFF2-40B4-BE49-F238E27FC236}">
                <a16:creationId xmlns:a16="http://schemas.microsoft.com/office/drawing/2014/main" id="{190A3DA3-2AD6-4C92-B6F8-3617FEA28E26}"/>
              </a:ext>
            </a:extLst>
          </p:cNvPr>
          <p:cNvSpPr/>
          <p:nvPr/>
        </p:nvSpPr>
        <p:spPr>
          <a:xfrm>
            <a:off x="11847403" y="4149984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31B19684-0B14-4D26-ACC6-4239AA19266E}"/>
              </a:ext>
            </a:extLst>
          </p:cNvPr>
          <p:cNvSpPr/>
          <p:nvPr/>
        </p:nvSpPr>
        <p:spPr>
          <a:xfrm>
            <a:off x="11847403" y="4642744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6CE8F28C-C386-4E79-99CE-1E705DC1C588}"/>
              </a:ext>
            </a:extLst>
          </p:cNvPr>
          <p:cNvSpPr/>
          <p:nvPr/>
        </p:nvSpPr>
        <p:spPr>
          <a:xfrm>
            <a:off x="11847403" y="5137284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1769F56D-F24F-4EF5-A99C-34B2BC23D3AB}"/>
              </a:ext>
            </a:extLst>
          </p:cNvPr>
          <p:cNvSpPr/>
          <p:nvPr/>
        </p:nvSpPr>
        <p:spPr>
          <a:xfrm>
            <a:off x="11847403" y="56123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AB5182C2-7161-490C-87A3-184761F64EEA}"/>
              </a:ext>
            </a:extLst>
          </p:cNvPr>
          <p:cNvSpPr/>
          <p:nvPr/>
        </p:nvSpPr>
        <p:spPr>
          <a:xfrm>
            <a:off x="11847404" y="172121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3EC04E2A-3675-4DE4-B915-64B88D9CD68B}"/>
              </a:ext>
            </a:extLst>
          </p:cNvPr>
          <p:cNvSpPr/>
          <p:nvPr/>
        </p:nvSpPr>
        <p:spPr>
          <a:xfrm>
            <a:off x="11847403" y="124613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56DCE49C-0A61-4EEB-B3C8-5218F1A105C6}"/>
              </a:ext>
            </a:extLst>
          </p:cNvPr>
          <p:cNvSpPr/>
          <p:nvPr/>
        </p:nvSpPr>
        <p:spPr>
          <a:xfrm>
            <a:off x="11847404" y="368346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7" name="직선 연결선 234">
            <a:extLst>
              <a:ext uri="{FF2B5EF4-FFF2-40B4-BE49-F238E27FC236}">
                <a16:creationId xmlns:a16="http://schemas.microsoft.com/office/drawing/2014/main" id="{1D352EB4-C0E8-400A-B4BF-9D1DFD6D47DE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235">
            <a:extLst>
              <a:ext uri="{FF2B5EF4-FFF2-40B4-BE49-F238E27FC236}">
                <a16:creationId xmlns:a16="http://schemas.microsoft.com/office/drawing/2014/main" id="{3391478D-924D-4A76-BE0C-F26F8B041DED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4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연결선 236">
            <a:extLst>
              <a:ext uri="{FF2B5EF4-FFF2-40B4-BE49-F238E27FC236}">
                <a16:creationId xmlns:a16="http://schemas.microsoft.com/office/drawing/2014/main" id="{FFC7BB01-1880-4720-9BC1-989A6EFF2577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연결선 237">
            <a:extLst>
              <a:ext uri="{FF2B5EF4-FFF2-40B4-BE49-F238E27FC236}">
                <a16:creationId xmlns:a16="http://schemas.microsoft.com/office/drawing/2014/main" id="{10B504A6-E722-4142-B647-59EDC1E23E1F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연결선 238">
            <a:extLst>
              <a:ext uri="{FF2B5EF4-FFF2-40B4-BE49-F238E27FC236}">
                <a16:creationId xmlns:a16="http://schemas.microsoft.com/office/drawing/2014/main" id="{F424AE41-9A2A-4332-A4B9-CC087DCE7202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4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239">
            <a:extLst>
              <a:ext uri="{FF2B5EF4-FFF2-40B4-BE49-F238E27FC236}">
                <a16:creationId xmlns:a16="http://schemas.microsoft.com/office/drawing/2014/main" id="{AB742C37-C77D-43DE-A64B-1574865E6063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240">
            <a:extLst>
              <a:ext uri="{FF2B5EF4-FFF2-40B4-BE49-F238E27FC236}">
                <a16:creationId xmlns:a16="http://schemas.microsoft.com/office/drawing/2014/main" id="{93AF6A25-A859-4D0A-B19D-4F6C7771DE64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251">
            <a:extLst>
              <a:ext uri="{FF2B5EF4-FFF2-40B4-BE49-F238E27FC236}">
                <a16:creationId xmlns:a16="http://schemas.microsoft.com/office/drawing/2014/main" id="{CACD154D-9A94-4446-8B55-6793DF944594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4" cy="24373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252">
            <a:extLst>
              <a:ext uri="{FF2B5EF4-FFF2-40B4-BE49-F238E27FC236}">
                <a16:creationId xmlns:a16="http://schemas.microsoft.com/office/drawing/2014/main" id="{76923461-3786-4457-914B-2E5BCEAC8DEC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253">
            <a:extLst>
              <a:ext uri="{FF2B5EF4-FFF2-40B4-BE49-F238E27FC236}">
                <a16:creationId xmlns:a16="http://schemas.microsoft.com/office/drawing/2014/main" id="{37348D7C-4FC9-4EB5-A282-8DBCF2D58931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254">
            <a:extLst>
              <a:ext uri="{FF2B5EF4-FFF2-40B4-BE49-F238E27FC236}">
                <a16:creationId xmlns:a16="http://schemas.microsoft.com/office/drawing/2014/main" id="{B5640713-788A-444A-891D-B0BFE10A0749}"/>
              </a:ext>
            </a:extLst>
          </p:cNvPr>
          <p:cNvCxnSpPr>
            <a:cxnSpLocks/>
          </p:cNvCxnSpPr>
          <p:nvPr/>
        </p:nvCxnSpPr>
        <p:spPr>
          <a:xfrm>
            <a:off x="9700920" y="1448930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266">
            <a:extLst>
              <a:ext uri="{FF2B5EF4-FFF2-40B4-BE49-F238E27FC236}">
                <a16:creationId xmlns:a16="http://schemas.microsoft.com/office/drawing/2014/main" id="{BA8F9A63-9642-47AE-AD38-BCFE7CCDB875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267">
            <a:extLst>
              <a:ext uri="{FF2B5EF4-FFF2-40B4-BE49-F238E27FC236}">
                <a16:creationId xmlns:a16="http://schemas.microsoft.com/office/drawing/2014/main" id="{FE0C505D-5D9D-4AF8-B4E7-3AD780A0EFA1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268">
            <a:extLst>
              <a:ext uri="{FF2B5EF4-FFF2-40B4-BE49-F238E27FC236}">
                <a16:creationId xmlns:a16="http://schemas.microsoft.com/office/drawing/2014/main" id="{9C810D63-A24F-4199-9E64-8701F7B58E30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직선 연결선 269">
            <a:extLst>
              <a:ext uri="{FF2B5EF4-FFF2-40B4-BE49-F238E27FC236}">
                <a16:creationId xmlns:a16="http://schemas.microsoft.com/office/drawing/2014/main" id="{FCEC61C5-ACB1-4DAA-ABBC-C5639A5E6AA4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직선 연결선 278">
            <a:extLst>
              <a:ext uri="{FF2B5EF4-FFF2-40B4-BE49-F238E27FC236}">
                <a16:creationId xmlns:a16="http://schemas.microsoft.com/office/drawing/2014/main" id="{CBC544D0-F142-4D5B-8EE6-F81AD00D59CA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279">
            <a:extLst>
              <a:ext uri="{FF2B5EF4-FFF2-40B4-BE49-F238E27FC236}">
                <a16:creationId xmlns:a16="http://schemas.microsoft.com/office/drawing/2014/main" id="{3A3B5ED9-1C00-4C7D-8B96-3877EC6EFCAF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4" cy="19622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연결선 280">
            <a:extLst>
              <a:ext uri="{FF2B5EF4-FFF2-40B4-BE49-F238E27FC236}">
                <a16:creationId xmlns:a16="http://schemas.microsoft.com/office/drawing/2014/main" id="{36162DC4-AD45-4CA1-81F4-FB7B52515EB0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연결선 281">
            <a:extLst>
              <a:ext uri="{FF2B5EF4-FFF2-40B4-BE49-F238E27FC236}">
                <a16:creationId xmlns:a16="http://schemas.microsoft.com/office/drawing/2014/main" id="{ADA835AE-F29D-4E98-B3CE-56B3E409375A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290">
            <a:extLst>
              <a:ext uri="{FF2B5EF4-FFF2-40B4-BE49-F238E27FC236}">
                <a16:creationId xmlns:a16="http://schemas.microsoft.com/office/drawing/2014/main" id="{32C1A270-1877-4098-B5C6-2052F10833E1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291">
            <a:extLst>
              <a:ext uri="{FF2B5EF4-FFF2-40B4-BE49-F238E27FC236}">
                <a16:creationId xmlns:a16="http://schemas.microsoft.com/office/drawing/2014/main" id="{0B8E4097-DB91-448F-8709-30C9FE6B252C}"/>
              </a:ext>
            </a:extLst>
          </p:cNvPr>
          <p:cNvCxnSpPr>
            <a:cxnSpLocks/>
          </p:cNvCxnSpPr>
          <p:nvPr/>
        </p:nvCxnSpPr>
        <p:spPr>
          <a:xfrm>
            <a:off x="9700920" y="1924010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연결선 292">
            <a:extLst>
              <a:ext uri="{FF2B5EF4-FFF2-40B4-BE49-F238E27FC236}">
                <a16:creationId xmlns:a16="http://schemas.microsoft.com/office/drawing/2014/main" id="{C1D98C84-983A-45E4-B2F0-BCC4AA97B201}"/>
              </a:ext>
            </a:extLst>
          </p:cNvPr>
          <p:cNvCxnSpPr>
            <a:cxnSpLocks/>
          </p:cNvCxnSpPr>
          <p:nvPr/>
        </p:nvCxnSpPr>
        <p:spPr>
          <a:xfrm>
            <a:off x="9700920" y="581516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직선 연결선 293">
            <a:extLst>
              <a:ext uri="{FF2B5EF4-FFF2-40B4-BE49-F238E27FC236}">
                <a16:creationId xmlns:a16="http://schemas.microsoft.com/office/drawing/2014/main" id="{094D6D90-AA16-4421-AA68-D0722AE6F1F8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연결선 300">
            <a:extLst>
              <a:ext uri="{FF2B5EF4-FFF2-40B4-BE49-F238E27FC236}">
                <a16:creationId xmlns:a16="http://schemas.microsoft.com/office/drawing/2014/main" id="{CB37B998-9815-46D7-BF98-41F81F03B593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직선 연결선 301">
            <a:extLst>
              <a:ext uri="{FF2B5EF4-FFF2-40B4-BE49-F238E27FC236}">
                <a16:creationId xmlns:a16="http://schemas.microsoft.com/office/drawing/2014/main" id="{0D196ECF-111A-46AD-A457-014DF9AD5315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302">
            <a:extLst>
              <a:ext uri="{FF2B5EF4-FFF2-40B4-BE49-F238E27FC236}">
                <a16:creationId xmlns:a16="http://schemas.microsoft.com/office/drawing/2014/main" id="{9C2F57B1-CD2F-4EB7-940F-22E8BAEC88CA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직선 연결선 303">
            <a:extLst>
              <a:ext uri="{FF2B5EF4-FFF2-40B4-BE49-F238E27FC236}">
                <a16:creationId xmlns:a16="http://schemas.microsoft.com/office/drawing/2014/main" id="{D148E4FA-CC1F-4E8A-AD3E-43E069EB94F0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4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연결선 312">
            <a:extLst>
              <a:ext uri="{FF2B5EF4-FFF2-40B4-BE49-F238E27FC236}">
                <a16:creationId xmlns:a16="http://schemas.microsoft.com/office/drawing/2014/main" id="{BCEA5121-977D-47C3-AC43-17D852F462A5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4" cy="14699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313">
            <a:extLst>
              <a:ext uri="{FF2B5EF4-FFF2-40B4-BE49-F238E27FC236}">
                <a16:creationId xmlns:a16="http://schemas.microsoft.com/office/drawing/2014/main" id="{4CF7CD27-3C6D-4E36-892F-5FF2BE1C656C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연결선 314">
            <a:extLst>
              <a:ext uri="{FF2B5EF4-FFF2-40B4-BE49-F238E27FC236}">
                <a16:creationId xmlns:a16="http://schemas.microsoft.com/office/drawing/2014/main" id="{EC91A2B6-43D7-4C10-B4BA-7872D119A53C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연결선 315">
            <a:extLst>
              <a:ext uri="{FF2B5EF4-FFF2-40B4-BE49-F238E27FC236}">
                <a16:creationId xmlns:a16="http://schemas.microsoft.com/office/drawing/2014/main" id="{C94786A0-1BA8-4984-91E7-14799529D7F0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4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322">
            <a:extLst>
              <a:ext uri="{FF2B5EF4-FFF2-40B4-BE49-F238E27FC236}">
                <a16:creationId xmlns:a16="http://schemas.microsoft.com/office/drawing/2014/main" id="{6E2C8429-6FBB-4B76-AE5F-18CD2FBF4025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직선 연결선 323">
            <a:extLst>
              <a:ext uri="{FF2B5EF4-FFF2-40B4-BE49-F238E27FC236}">
                <a16:creationId xmlns:a16="http://schemas.microsoft.com/office/drawing/2014/main" id="{908D1710-F368-4D4F-845A-E181CF90D436}"/>
              </a:ext>
            </a:extLst>
          </p:cNvPr>
          <p:cNvCxnSpPr>
            <a:cxnSpLocks/>
          </p:cNvCxnSpPr>
          <p:nvPr/>
        </p:nvCxnSpPr>
        <p:spPr>
          <a:xfrm>
            <a:off x="9700920" y="2416324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직선 연결선 324">
            <a:extLst>
              <a:ext uri="{FF2B5EF4-FFF2-40B4-BE49-F238E27FC236}">
                <a16:creationId xmlns:a16="http://schemas.microsoft.com/office/drawing/2014/main" id="{1058099B-7A44-48C5-9367-344CA2E7E4D8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329">
            <a:extLst>
              <a:ext uri="{FF2B5EF4-FFF2-40B4-BE49-F238E27FC236}">
                <a16:creationId xmlns:a16="http://schemas.microsoft.com/office/drawing/2014/main" id="{17A0227C-61D7-4445-A4BB-85152E2728A8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직선 연결선 330">
            <a:extLst>
              <a:ext uri="{FF2B5EF4-FFF2-40B4-BE49-F238E27FC236}">
                <a16:creationId xmlns:a16="http://schemas.microsoft.com/office/drawing/2014/main" id="{67B29ED6-5779-419F-97AD-6F5E0BB399B8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직선 연결선 331">
            <a:extLst>
              <a:ext uri="{FF2B5EF4-FFF2-40B4-BE49-F238E27FC236}">
                <a16:creationId xmlns:a16="http://schemas.microsoft.com/office/drawing/2014/main" id="{1F8D2E32-B685-47CB-AA3D-67A72931FCA5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직선 연결선 342">
            <a:extLst>
              <a:ext uri="{FF2B5EF4-FFF2-40B4-BE49-F238E27FC236}">
                <a16:creationId xmlns:a16="http://schemas.microsoft.com/office/drawing/2014/main" id="{7E750D80-3294-4302-B911-5E6748C09694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4" cy="9691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연결선 343">
            <a:extLst>
              <a:ext uri="{FF2B5EF4-FFF2-40B4-BE49-F238E27FC236}">
                <a16:creationId xmlns:a16="http://schemas.microsoft.com/office/drawing/2014/main" id="{DE0DCE75-7C07-4F80-B932-239498B6D784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직선 연결선 344">
            <a:extLst>
              <a:ext uri="{FF2B5EF4-FFF2-40B4-BE49-F238E27FC236}">
                <a16:creationId xmlns:a16="http://schemas.microsoft.com/office/drawing/2014/main" id="{D4FEEF6F-2151-43EB-994D-C34CA44ECEA4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직선 연결선 345">
            <a:extLst>
              <a:ext uri="{FF2B5EF4-FFF2-40B4-BE49-F238E27FC236}">
                <a16:creationId xmlns:a16="http://schemas.microsoft.com/office/drawing/2014/main" id="{7E1A5C18-E3A9-4258-A700-B6A7406C2907}"/>
              </a:ext>
            </a:extLst>
          </p:cNvPr>
          <p:cNvCxnSpPr>
            <a:cxnSpLocks/>
          </p:cNvCxnSpPr>
          <p:nvPr/>
        </p:nvCxnSpPr>
        <p:spPr>
          <a:xfrm>
            <a:off x="9700920" y="2917086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357">
            <a:extLst>
              <a:ext uri="{FF2B5EF4-FFF2-40B4-BE49-F238E27FC236}">
                <a16:creationId xmlns:a16="http://schemas.microsoft.com/office/drawing/2014/main" id="{3C5A7DB5-218B-4581-92AD-EACCDC5BAB4A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직선 연결선 358">
            <a:extLst>
              <a:ext uri="{FF2B5EF4-FFF2-40B4-BE49-F238E27FC236}">
                <a16:creationId xmlns:a16="http://schemas.microsoft.com/office/drawing/2014/main" id="{FB3C3C86-FDAC-4350-A581-221D5A9127C4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직선 연결선 359">
            <a:extLst>
              <a:ext uri="{FF2B5EF4-FFF2-40B4-BE49-F238E27FC236}">
                <a16:creationId xmlns:a16="http://schemas.microsoft.com/office/drawing/2014/main" id="{5063EB74-B151-4CAA-8C95-C58BEAB4C7E7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360">
            <a:extLst>
              <a:ext uri="{FF2B5EF4-FFF2-40B4-BE49-F238E27FC236}">
                <a16:creationId xmlns:a16="http://schemas.microsoft.com/office/drawing/2014/main" id="{0DE8A2C0-9087-4822-9F08-33F44F35E367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직선 연결선 361">
            <a:extLst>
              <a:ext uri="{FF2B5EF4-FFF2-40B4-BE49-F238E27FC236}">
                <a16:creationId xmlns:a16="http://schemas.microsoft.com/office/drawing/2014/main" id="{195E1A44-0ABE-4C31-8E3E-8D3734800613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직선 연결선 372">
            <a:extLst>
              <a:ext uri="{FF2B5EF4-FFF2-40B4-BE49-F238E27FC236}">
                <a16:creationId xmlns:a16="http://schemas.microsoft.com/office/drawing/2014/main" id="{03B664D2-1F02-4F71-AFCF-8E083F628B6A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4" cy="4728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직선 연결선 373">
            <a:extLst>
              <a:ext uri="{FF2B5EF4-FFF2-40B4-BE49-F238E27FC236}">
                <a16:creationId xmlns:a16="http://schemas.microsoft.com/office/drawing/2014/main" id="{A2AD847E-40A5-4E7C-823F-F3643008714B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3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직선 연결선 374">
            <a:extLst>
              <a:ext uri="{FF2B5EF4-FFF2-40B4-BE49-F238E27FC236}">
                <a16:creationId xmlns:a16="http://schemas.microsoft.com/office/drawing/2014/main" id="{E107E1D4-3E53-4E2C-ACF8-64B23F65378C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3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직선 연결선 375">
            <a:extLst>
              <a:ext uri="{FF2B5EF4-FFF2-40B4-BE49-F238E27FC236}">
                <a16:creationId xmlns:a16="http://schemas.microsoft.com/office/drawing/2014/main" id="{A6DDD45E-8FD5-4EA4-BA27-478E884EA3A5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3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직선 연결선 376">
            <a:extLst>
              <a:ext uri="{FF2B5EF4-FFF2-40B4-BE49-F238E27FC236}">
                <a16:creationId xmlns:a16="http://schemas.microsoft.com/office/drawing/2014/main" id="{BAFBBE30-F264-4A9A-8BD2-DEEFB3674E32}"/>
              </a:ext>
            </a:extLst>
          </p:cNvPr>
          <p:cNvCxnSpPr>
            <a:cxnSpLocks/>
          </p:cNvCxnSpPr>
          <p:nvPr/>
        </p:nvCxnSpPr>
        <p:spPr>
          <a:xfrm>
            <a:off x="9700920" y="3413405"/>
            <a:ext cx="2146483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직선 연결선 387">
            <a:extLst>
              <a:ext uri="{FF2B5EF4-FFF2-40B4-BE49-F238E27FC236}">
                <a16:creationId xmlns:a16="http://schemas.microsoft.com/office/drawing/2014/main" id="{A91B7962-B46D-4970-BD10-38D7E032C4B8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직선 연결선 388">
            <a:extLst>
              <a:ext uri="{FF2B5EF4-FFF2-40B4-BE49-F238E27FC236}">
                <a16:creationId xmlns:a16="http://schemas.microsoft.com/office/drawing/2014/main" id="{A18B8DB3-5D76-47AF-ABF2-D1FB2B85FAFA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직선 연결선 389">
            <a:extLst>
              <a:ext uri="{FF2B5EF4-FFF2-40B4-BE49-F238E27FC236}">
                <a16:creationId xmlns:a16="http://schemas.microsoft.com/office/drawing/2014/main" id="{A5556F14-14EC-46EC-914F-FCDE5AD7AA0A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직선 연결선 390">
            <a:extLst>
              <a:ext uri="{FF2B5EF4-FFF2-40B4-BE49-F238E27FC236}">
                <a16:creationId xmlns:a16="http://schemas.microsoft.com/office/drawing/2014/main" id="{FE1E5076-AF51-45F3-B8C0-599BA8738D89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직선 연결선 391">
            <a:extLst>
              <a:ext uri="{FF2B5EF4-FFF2-40B4-BE49-F238E27FC236}">
                <a16:creationId xmlns:a16="http://schemas.microsoft.com/office/drawing/2014/main" id="{0DABF1A0-34A8-4C06-9C04-F59F6AC539B8}"/>
              </a:ext>
            </a:extLst>
          </p:cNvPr>
          <p:cNvCxnSpPr>
            <a:cxnSpLocks/>
          </p:cNvCxnSpPr>
          <p:nvPr/>
        </p:nvCxnSpPr>
        <p:spPr>
          <a:xfrm flipV="1">
            <a:off x="9700920" y="3413405"/>
            <a:ext cx="2146484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직선 연결선 403">
            <a:extLst>
              <a:ext uri="{FF2B5EF4-FFF2-40B4-BE49-F238E27FC236}">
                <a16:creationId xmlns:a16="http://schemas.microsoft.com/office/drawing/2014/main" id="{0803BF47-0BDA-45F8-B8A1-6CC18A005A51}"/>
              </a:ext>
            </a:extLst>
          </p:cNvPr>
          <p:cNvCxnSpPr>
            <a:cxnSpLocks/>
          </p:cNvCxnSpPr>
          <p:nvPr/>
        </p:nvCxnSpPr>
        <p:spPr>
          <a:xfrm flipV="1">
            <a:off x="9700920" y="3886259"/>
            <a:ext cx="2146484" cy="4665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직선 연결선 404">
            <a:extLst>
              <a:ext uri="{FF2B5EF4-FFF2-40B4-BE49-F238E27FC236}">
                <a16:creationId xmlns:a16="http://schemas.microsoft.com/office/drawing/2014/main" id="{0D834D80-01CD-432F-B2B0-A2A0DBB19D6E}"/>
              </a:ext>
            </a:extLst>
          </p:cNvPr>
          <p:cNvCxnSpPr>
            <a:cxnSpLocks/>
          </p:cNvCxnSpPr>
          <p:nvPr/>
        </p:nvCxnSpPr>
        <p:spPr>
          <a:xfrm>
            <a:off x="9700920" y="4352781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직선 연결선 405">
            <a:extLst>
              <a:ext uri="{FF2B5EF4-FFF2-40B4-BE49-F238E27FC236}">
                <a16:creationId xmlns:a16="http://schemas.microsoft.com/office/drawing/2014/main" id="{5C5164C8-7E5D-4C9F-8B47-98806397344F}"/>
              </a:ext>
            </a:extLst>
          </p:cNvPr>
          <p:cNvCxnSpPr>
            <a:cxnSpLocks/>
          </p:cNvCxnSpPr>
          <p:nvPr/>
        </p:nvCxnSpPr>
        <p:spPr>
          <a:xfrm>
            <a:off x="9700920" y="4352781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406">
            <a:extLst>
              <a:ext uri="{FF2B5EF4-FFF2-40B4-BE49-F238E27FC236}">
                <a16:creationId xmlns:a16="http://schemas.microsoft.com/office/drawing/2014/main" id="{7BF7712C-CF07-435C-8CC6-D566F55067DD}"/>
              </a:ext>
            </a:extLst>
          </p:cNvPr>
          <p:cNvCxnSpPr>
            <a:cxnSpLocks/>
          </p:cNvCxnSpPr>
          <p:nvPr/>
        </p:nvCxnSpPr>
        <p:spPr>
          <a:xfrm>
            <a:off x="9700920" y="4352781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직선 연결선 407">
            <a:extLst>
              <a:ext uri="{FF2B5EF4-FFF2-40B4-BE49-F238E27FC236}">
                <a16:creationId xmlns:a16="http://schemas.microsoft.com/office/drawing/2014/main" id="{3B040198-B53F-4617-8F2F-C5DACDEBF608}"/>
              </a:ext>
            </a:extLst>
          </p:cNvPr>
          <p:cNvCxnSpPr>
            <a:cxnSpLocks/>
          </p:cNvCxnSpPr>
          <p:nvPr/>
        </p:nvCxnSpPr>
        <p:spPr>
          <a:xfrm>
            <a:off x="9700920" y="4352781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419">
            <a:extLst>
              <a:ext uri="{FF2B5EF4-FFF2-40B4-BE49-F238E27FC236}">
                <a16:creationId xmlns:a16="http://schemas.microsoft.com/office/drawing/2014/main" id="{9EB45B89-8CAD-430E-8602-708651CB62A8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직선 연결선 420">
            <a:extLst>
              <a:ext uri="{FF2B5EF4-FFF2-40B4-BE49-F238E27FC236}">
                <a16:creationId xmlns:a16="http://schemas.microsoft.com/office/drawing/2014/main" id="{29D7E3AD-3A12-47B9-BDA5-0FEB037D554A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421">
            <a:extLst>
              <a:ext uri="{FF2B5EF4-FFF2-40B4-BE49-F238E27FC236}">
                <a16:creationId xmlns:a16="http://schemas.microsoft.com/office/drawing/2014/main" id="{25E95636-C57F-4AD0-A7DF-DA143AC08F41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422">
            <a:extLst>
              <a:ext uri="{FF2B5EF4-FFF2-40B4-BE49-F238E27FC236}">
                <a16:creationId xmlns:a16="http://schemas.microsoft.com/office/drawing/2014/main" id="{0C71D528-5A50-4121-9FB5-3FF4191B4B30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423">
            <a:extLst>
              <a:ext uri="{FF2B5EF4-FFF2-40B4-BE49-F238E27FC236}">
                <a16:creationId xmlns:a16="http://schemas.microsoft.com/office/drawing/2014/main" id="{CFB20B7C-2C33-4590-ABEE-15B50992B7B7}"/>
              </a:ext>
            </a:extLst>
          </p:cNvPr>
          <p:cNvCxnSpPr>
            <a:cxnSpLocks/>
          </p:cNvCxnSpPr>
          <p:nvPr/>
        </p:nvCxnSpPr>
        <p:spPr>
          <a:xfrm flipV="1">
            <a:off x="9700920" y="3413405"/>
            <a:ext cx="2146484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434">
            <a:extLst>
              <a:ext uri="{FF2B5EF4-FFF2-40B4-BE49-F238E27FC236}">
                <a16:creationId xmlns:a16="http://schemas.microsoft.com/office/drawing/2014/main" id="{5C5B9188-BFB6-4219-A4B0-FC5368990896}"/>
              </a:ext>
            </a:extLst>
          </p:cNvPr>
          <p:cNvCxnSpPr>
            <a:cxnSpLocks/>
          </p:cNvCxnSpPr>
          <p:nvPr/>
        </p:nvCxnSpPr>
        <p:spPr>
          <a:xfrm flipV="1">
            <a:off x="9700920" y="3886259"/>
            <a:ext cx="2146484" cy="9592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435">
            <a:extLst>
              <a:ext uri="{FF2B5EF4-FFF2-40B4-BE49-F238E27FC236}">
                <a16:creationId xmlns:a16="http://schemas.microsoft.com/office/drawing/2014/main" id="{0EA19091-3CBD-457F-8B8B-188BA1D0F9CF}"/>
              </a:ext>
            </a:extLst>
          </p:cNvPr>
          <p:cNvCxnSpPr>
            <a:cxnSpLocks/>
          </p:cNvCxnSpPr>
          <p:nvPr/>
        </p:nvCxnSpPr>
        <p:spPr>
          <a:xfrm flipV="1">
            <a:off x="9700920" y="4352781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436">
            <a:extLst>
              <a:ext uri="{FF2B5EF4-FFF2-40B4-BE49-F238E27FC236}">
                <a16:creationId xmlns:a16="http://schemas.microsoft.com/office/drawing/2014/main" id="{F358AE86-DAB4-40ED-B62D-5A6A87B49303}"/>
              </a:ext>
            </a:extLst>
          </p:cNvPr>
          <p:cNvCxnSpPr>
            <a:cxnSpLocks/>
          </p:cNvCxnSpPr>
          <p:nvPr/>
        </p:nvCxnSpPr>
        <p:spPr>
          <a:xfrm>
            <a:off x="9700920" y="4845541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직선 연결선 437">
            <a:extLst>
              <a:ext uri="{FF2B5EF4-FFF2-40B4-BE49-F238E27FC236}">
                <a16:creationId xmlns:a16="http://schemas.microsoft.com/office/drawing/2014/main" id="{F0F9ACA4-A035-43A5-8506-C981F771FA18}"/>
              </a:ext>
            </a:extLst>
          </p:cNvPr>
          <p:cNvCxnSpPr>
            <a:cxnSpLocks/>
          </p:cNvCxnSpPr>
          <p:nvPr/>
        </p:nvCxnSpPr>
        <p:spPr>
          <a:xfrm>
            <a:off x="9700920" y="4845541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438">
            <a:extLst>
              <a:ext uri="{FF2B5EF4-FFF2-40B4-BE49-F238E27FC236}">
                <a16:creationId xmlns:a16="http://schemas.microsoft.com/office/drawing/2014/main" id="{565A9ABF-5866-493B-B0A1-EEB2EB9D1743}"/>
              </a:ext>
            </a:extLst>
          </p:cNvPr>
          <p:cNvCxnSpPr>
            <a:cxnSpLocks/>
          </p:cNvCxnSpPr>
          <p:nvPr/>
        </p:nvCxnSpPr>
        <p:spPr>
          <a:xfrm>
            <a:off x="9700920" y="4845541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직선 연결선 449">
            <a:extLst>
              <a:ext uri="{FF2B5EF4-FFF2-40B4-BE49-F238E27FC236}">
                <a16:creationId xmlns:a16="http://schemas.microsoft.com/office/drawing/2014/main" id="{B70EDAFD-8991-4BFE-B243-F1721D5C5252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450">
            <a:extLst>
              <a:ext uri="{FF2B5EF4-FFF2-40B4-BE49-F238E27FC236}">
                <a16:creationId xmlns:a16="http://schemas.microsoft.com/office/drawing/2014/main" id="{E52A2994-594F-46DB-8E99-06284469D7F0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451">
            <a:extLst>
              <a:ext uri="{FF2B5EF4-FFF2-40B4-BE49-F238E27FC236}">
                <a16:creationId xmlns:a16="http://schemas.microsoft.com/office/drawing/2014/main" id="{DA496018-265F-4CF6-9534-A8E88B5CA788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452">
            <a:extLst>
              <a:ext uri="{FF2B5EF4-FFF2-40B4-BE49-F238E27FC236}">
                <a16:creationId xmlns:a16="http://schemas.microsoft.com/office/drawing/2014/main" id="{1E851AB9-5BCA-48AA-93F4-0669799C7EEB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453">
            <a:extLst>
              <a:ext uri="{FF2B5EF4-FFF2-40B4-BE49-F238E27FC236}">
                <a16:creationId xmlns:a16="http://schemas.microsoft.com/office/drawing/2014/main" id="{E001236C-4E8D-4B96-B0FD-5FB61F8B5D49}"/>
              </a:ext>
            </a:extLst>
          </p:cNvPr>
          <p:cNvCxnSpPr>
            <a:cxnSpLocks/>
          </p:cNvCxnSpPr>
          <p:nvPr/>
        </p:nvCxnSpPr>
        <p:spPr>
          <a:xfrm flipV="1">
            <a:off x="9700920" y="3413405"/>
            <a:ext cx="2146484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464">
            <a:extLst>
              <a:ext uri="{FF2B5EF4-FFF2-40B4-BE49-F238E27FC236}">
                <a16:creationId xmlns:a16="http://schemas.microsoft.com/office/drawing/2014/main" id="{E3D27EA5-D231-472E-B9F7-6EDDBEF02939}"/>
              </a:ext>
            </a:extLst>
          </p:cNvPr>
          <p:cNvCxnSpPr>
            <a:cxnSpLocks/>
          </p:cNvCxnSpPr>
          <p:nvPr/>
        </p:nvCxnSpPr>
        <p:spPr>
          <a:xfrm flipV="1">
            <a:off x="9700920" y="3886259"/>
            <a:ext cx="2146484" cy="14538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465">
            <a:extLst>
              <a:ext uri="{FF2B5EF4-FFF2-40B4-BE49-F238E27FC236}">
                <a16:creationId xmlns:a16="http://schemas.microsoft.com/office/drawing/2014/main" id="{7660DC2E-D14C-4FFE-98CC-1780F3AE365A}"/>
              </a:ext>
            </a:extLst>
          </p:cNvPr>
          <p:cNvCxnSpPr>
            <a:cxnSpLocks/>
          </p:cNvCxnSpPr>
          <p:nvPr/>
        </p:nvCxnSpPr>
        <p:spPr>
          <a:xfrm flipV="1">
            <a:off x="9700920" y="4352781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466">
            <a:extLst>
              <a:ext uri="{FF2B5EF4-FFF2-40B4-BE49-F238E27FC236}">
                <a16:creationId xmlns:a16="http://schemas.microsoft.com/office/drawing/2014/main" id="{7997CC13-771F-440D-823A-0146921BFD3E}"/>
              </a:ext>
            </a:extLst>
          </p:cNvPr>
          <p:cNvCxnSpPr>
            <a:cxnSpLocks/>
          </p:cNvCxnSpPr>
          <p:nvPr/>
        </p:nvCxnSpPr>
        <p:spPr>
          <a:xfrm flipV="1">
            <a:off x="9700920" y="4845541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연결선 467">
            <a:extLst>
              <a:ext uri="{FF2B5EF4-FFF2-40B4-BE49-F238E27FC236}">
                <a16:creationId xmlns:a16="http://schemas.microsoft.com/office/drawing/2014/main" id="{BC4A7B7A-F770-4229-8BBE-53A0E14D49C4}"/>
              </a:ext>
            </a:extLst>
          </p:cNvPr>
          <p:cNvCxnSpPr>
            <a:cxnSpLocks/>
          </p:cNvCxnSpPr>
          <p:nvPr/>
        </p:nvCxnSpPr>
        <p:spPr>
          <a:xfrm>
            <a:off x="9700920" y="5340081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468">
            <a:extLst>
              <a:ext uri="{FF2B5EF4-FFF2-40B4-BE49-F238E27FC236}">
                <a16:creationId xmlns:a16="http://schemas.microsoft.com/office/drawing/2014/main" id="{A44A986A-5D5C-4FA8-A790-73B751E740D2}"/>
              </a:ext>
            </a:extLst>
          </p:cNvPr>
          <p:cNvCxnSpPr>
            <a:cxnSpLocks/>
          </p:cNvCxnSpPr>
          <p:nvPr/>
        </p:nvCxnSpPr>
        <p:spPr>
          <a:xfrm>
            <a:off x="9700920" y="5340081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직선 연결선 479">
            <a:extLst>
              <a:ext uri="{FF2B5EF4-FFF2-40B4-BE49-F238E27FC236}">
                <a16:creationId xmlns:a16="http://schemas.microsoft.com/office/drawing/2014/main" id="{AF089C79-A5C0-4222-A5BB-354C6D64A15B}"/>
              </a:ext>
            </a:extLst>
          </p:cNvPr>
          <p:cNvCxnSpPr>
            <a:cxnSpLocks/>
          </p:cNvCxnSpPr>
          <p:nvPr/>
        </p:nvCxnSpPr>
        <p:spPr>
          <a:xfrm flipV="1">
            <a:off x="9700920" y="1448930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직선 연결선 480">
            <a:extLst>
              <a:ext uri="{FF2B5EF4-FFF2-40B4-BE49-F238E27FC236}">
                <a16:creationId xmlns:a16="http://schemas.microsoft.com/office/drawing/2014/main" id="{B6EF2F7A-ED93-4A95-B1BC-FE468BDF4EE4}"/>
              </a:ext>
            </a:extLst>
          </p:cNvPr>
          <p:cNvCxnSpPr>
            <a:cxnSpLocks/>
          </p:cNvCxnSpPr>
          <p:nvPr/>
        </p:nvCxnSpPr>
        <p:spPr>
          <a:xfrm flipV="1">
            <a:off x="9700920" y="1924010"/>
            <a:ext cx="2146484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직선 연결선 481">
            <a:extLst>
              <a:ext uri="{FF2B5EF4-FFF2-40B4-BE49-F238E27FC236}">
                <a16:creationId xmlns:a16="http://schemas.microsoft.com/office/drawing/2014/main" id="{BFA5275F-7B90-4806-9D6D-F68E531B1847}"/>
              </a:ext>
            </a:extLst>
          </p:cNvPr>
          <p:cNvCxnSpPr>
            <a:cxnSpLocks/>
          </p:cNvCxnSpPr>
          <p:nvPr/>
        </p:nvCxnSpPr>
        <p:spPr>
          <a:xfrm flipV="1">
            <a:off x="9700920" y="2416324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직선 연결선 482">
            <a:extLst>
              <a:ext uri="{FF2B5EF4-FFF2-40B4-BE49-F238E27FC236}">
                <a16:creationId xmlns:a16="http://schemas.microsoft.com/office/drawing/2014/main" id="{4699668C-F40E-45CB-B843-B784BAF4E57C}"/>
              </a:ext>
            </a:extLst>
          </p:cNvPr>
          <p:cNvCxnSpPr>
            <a:cxnSpLocks/>
          </p:cNvCxnSpPr>
          <p:nvPr/>
        </p:nvCxnSpPr>
        <p:spPr>
          <a:xfrm flipV="1">
            <a:off x="9700920" y="2917086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연결선 483">
            <a:extLst>
              <a:ext uri="{FF2B5EF4-FFF2-40B4-BE49-F238E27FC236}">
                <a16:creationId xmlns:a16="http://schemas.microsoft.com/office/drawing/2014/main" id="{CBD78FA5-1097-4AE5-BDBB-3700150F0D0B}"/>
              </a:ext>
            </a:extLst>
          </p:cNvPr>
          <p:cNvCxnSpPr>
            <a:cxnSpLocks/>
          </p:cNvCxnSpPr>
          <p:nvPr/>
        </p:nvCxnSpPr>
        <p:spPr>
          <a:xfrm flipV="1">
            <a:off x="9700920" y="3413405"/>
            <a:ext cx="2146484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연결선 494">
            <a:extLst>
              <a:ext uri="{FF2B5EF4-FFF2-40B4-BE49-F238E27FC236}">
                <a16:creationId xmlns:a16="http://schemas.microsoft.com/office/drawing/2014/main" id="{327BAC37-D356-4CA6-9F9E-0187ECDA4AED}"/>
              </a:ext>
            </a:extLst>
          </p:cNvPr>
          <p:cNvCxnSpPr>
            <a:cxnSpLocks/>
          </p:cNvCxnSpPr>
          <p:nvPr/>
        </p:nvCxnSpPr>
        <p:spPr>
          <a:xfrm flipV="1">
            <a:off x="9700920" y="3886259"/>
            <a:ext cx="2146484" cy="19289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495">
            <a:extLst>
              <a:ext uri="{FF2B5EF4-FFF2-40B4-BE49-F238E27FC236}">
                <a16:creationId xmlns:a16="http://schemas.microsoft.com/office/drawing/2014/main" id="{9FC85B83-6BC9-4834-8586-91B19099537D}"/>
              </a:ext>
            </a:extLst>
          </p:cNvPr>
          <p:cNvCxnSpPr>
            <a:cxnSpLocks/>
          </p:cNvCxnSpPr>
          <p:nvPr/>
        </p:nvCxnSpPr>
        <p:spPr>
          <a:xfrm flipV="1">
            <a:off x="9700920" y="4352781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연결선 496">
            <a:extLst>
              <a:ext uri="{FF2B5EF4-FFF2-40B4-BE49-F238E27FC236}">
                <a16:creationId xmlns:a16="http://schemas.microsoft.com/office/drawing/2014/main" id="{16EA6562-8476-43E2-B705-5092B15687D4}"/>
              </a:ext>
            </a:extLst>
          </p:cNvPr>
          <p:cNvCxnSpPr>
            <a:cxnSpLocks/>
          </p:cNvCxnSpPr>
          <p:nvPr/>
        </p:nvCxnSpPr>
        <p:spPr>
          <a:xfrm flipV="1">
            <a:off x="9700920" y="4845541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497">
            <a:extLst>
              <a:ext uri="{FF2B5EF4-FFF2-40B4-BE49-F238E27FC236}">
                <a16:creationId xmlns:a16="http://schemas.microsoft.com/office/drawing/2014/main" id="{54E2CF3F-F033-4D7C-A17E-95F05EF7B6AC}"/>
              </a:ext>
            </a:extLst>
          </p:cNvPr>
          <p:cNvCxnSpPr>
            <a:cxnSpLocks/>
          </p:cNvCxnSpPr>
          <p:nvPr/>
        </p:nvCxnSpPr>
        <p:spPr>
          <a:xfrm flipV="1">
            <a:off x="9700920" y="5340081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왼쪽 중괄호[L] 566">
            <a:extLst>
              <a:ext uri="{FF2B5EF4-FFF2-40B4-BE49-F238E27FC236}">
                <a16:creationId xmlns:a16="http://schemas.microsoft.com/office/drawing/2014/main" id="{4F3929BA-1250-B348-A8C3-3482DB76D928}"/>
              </a:ext>
            </a:extLst>
          </p:cNvPr>
          <p:cNvSpPr/>
          <p:nvPr/>
        </p:nvSpPr>
        <p:spPr>
          <a:xfrm>
            <a:off x="6606755" y="1819746"/>
            <a:ext cx="266827" cy="3584887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329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4. MNIST </a:t>
            </a:r>
            <a:r>
              <a:rPr kumimoji="1" lang="ko-KR" altLang="en-US"/>
              <a:t>신경망 설계</a:t>
            </a:r>
            <a:r>
              <a:rPr kumimoji="1" lang="en-US" altLang="ko-KR"/>
              <a:t>: </a:t>
            </a:r>
            <a:r>
              <a:rPr kumimoji="1" lang="ko-KR" altLang="en-US"/>
              <a:t>출력층의 </a:t>
            </a:r>
            <a:r>
              <a:rPr kumimoji="1" lang="ko-KR" altLang="en-US" dirty="0"/>
              <a:t>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609560" y="1714749"/>
            <a:ext cx="7322137" cy="494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2539678" y="2740500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1C92152D-2FCD-4531-B1D5-45D0E307CE6B}"/>
              </a:ext>
            </a:extLst>
          </p:cNvPr>
          <p:cNvSpPr/>
          <p:nvPr/>
        </p:nvSpPr>
        <p:spPr>
          <a:xfrm>
            <a:off x="2539678" y="324126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1CF1EA99-BD71-4204-B833-5C5A03CBEB3A}"/>
              </a:ext>
            </a:extLst>
          </p:cNvPr>
          <p:cNvSpPr/>
          <p:nvPr/>
        </p:nvSpPr>
        <p:spPr>
          <a:xfrm>
            <a:off x="2539678" y="3737581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706D44D-831C-4903-A9D4-9C5D652DC160}"/>
              </a:ext>
            </a:extLst>
          </p:cNvPr>
          <p:cNvSpPr/>
          <p:nvPr/>
        </p:nvSpPr>
        <p:spPr>
          <a:xfrm>
            <a:off x="2539678" y="467695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53DC337D-4FF9-41C5-8938-743208FDDF8C}"/>
              </a:ext>
            </a:extLst>
          </p:cNvPr>
          <p:cNvSpPr/>
          <p:nvPr/>
        </p:nvSpPr>
        <p:spPr>
          <a:xfrm>
            <a:off x="2539678" y="516971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70CBB8EF-A8CA-4A43-A9C7-B462C3917DEC}"/>
              </a:ext>
            </a:extLst>
          </p:cNvPr>
          <p:cNvSpPr/>
          <p:nvPr/>
        </p:nvSpPr>
        <p:spPr>
          <a:xfrm>
            <a:off x="2539678" y="5687665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2539678" y="224818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순서도: 연결자 11">
            <a:extLst>
              <a:ext uri="{FF2B5EF4-FFF2-40B4-BE49-F238E27FC236}">
                <a16:creationId xmlns:a16="http://schemas.microsoft.com/office/drawing/2014/main" id="{B230E881-77B1-48C8-AC2F-78615CE46143}"/>
              </a:ext>
            </a:extLst>
          </p:cNvPr>
          <p:cNvSpPr/>
          <p:nvPr/>
        </p:nvSpPr>
        <p:spPr>
          <a:xfrm>
            <a:off x="2685031" y="4229895"/>
            <a:ext cx="73141" cy="7871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순서도: 연결자 12">
            <a:extLst>
              <a:ext uri="{FF2B5EF4-FFF2-40B4-BE49-F238E27FC236}">
                <a16:creationId xmlns:a16="http://schemas.microsoft.com/office/drawing/2014/main" id="{82CBC58E-8EA1-40E1-8AF2-5E9B39359B81}"/>
              </a:ext>
            </a:extLst>
          </p:cNvPr>
          <p:cNvSpPr/>
          <p:nvPr/>
        </p:nvSpPr>
        <p:spPr>
          <a:xfrm>
            <a:off x="2687511" y="4355901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순서도: 연결자 13">
            <a:extLst>
              <a:ext uri="{FF2B5EF4-FFF2-40B4-BE49-F238E27FC236}">
                <a16:creationId xmlns:a16="http://schemas.microsoft.com/office/drawing/2014/main" id="{62BFD52E-1288-415D-8FF9-D136956B5B1F}"/>
              </a:ext>
            </a:extLst>
          </p:cNvPr>
          <p:cNvSpPr/>
          <p:nvPr/>
        </p:nvSpPr>
        <p:spPr>
          <a:xfrm>
            <a:off x="2687511" y="4486799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4904648" y="276350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27505FC8-C935-4F67-AEEB-96B787AC534E}"/>
              </a:ext>
            </a:extLst>
          </p:cNvPr>
          <p:cNvSpPr/>
          <p:nvPr/>
        </p:nvSpPr>
        <p:spPr>
          <a:xfrm>
            <a:off x="4904648" y="3264268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2AD88FF-F2C6-4AF3-8636-2847711A41D8}"/>
              </a:ext>
            </a:extLst>
          </p:cNvPr>
          <p:cNvSpPr/>
          <p:nvPr/>
        </p:nvSpPr>
        <p:spPr>
          <a:xfrm>
            <a:off x="4904648" y="376058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0E7417C-C11B-49BF-AB04-1FBC8EDC616B}"/>
              </a:ext>
            </a:extLst>
          </p:cNvPr>
          <p:cNvSpPr/>
          <p:nvPr/>
        </p:nvSpPr>
        <p:spPr>
          <a:xfrm>
            <a:off x="4904648" y="46999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D5F39166-92F9-49AE-86C9-03C5FAF6C3DE}"/>
              </a:ext>
            </a:extLst>
          </p:cNvPr>
          <p:cNvSpPr/>
          <p:nvPr/>
        </p:nvSpPr>
        <p:spPr>
          <a:xfrm>
            <a:off x="4904648" y="519272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D851931-2289-48C3-8E8E-30816D079EC5}"/>
              </a:ext>
            </a:extLst>
          </p:cNvPr>
          <p:cNvSpPr/>
          <p:nvPr/>
        </p:nvSpPr>
        <p:spPr>
          <a:xfrm>
            <a:off x="4904648" y="56872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7C17CD09-70A3-4714-80A1-7C1206827E48}"/>
              </a:ext>
            </a:extLst>
          </p:cNvPr>
          <p:cNvSpPr/>
          <p:nvPr/>
        </p:nvSpPr>
        <p:spPr>
          <a:xfrm>
            <a:off x="4904648" y="616234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4904648" y="227119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904648" y="179611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순서도: 연결자 23">
            <a:extLst>
              <a:ext uri="{FF2B5EF4-FFF2-40B4-BE49-F238E27FC236}">
                <a16:creationId xmlns:a16="http://schemas.microsoft.com/office/drawing/2014/main" id="{18AF6F6C-1A39-402D-A96E-ED4EA8D64BA2}"/>
              </a:ext>
            </a:extLst>
          </p:cNvPr>
          <p:cNvSpPr/>
          <p:nvPr/>
        </p:nvSpPr>
        <p:spPr>
          <a:xfrm>
            <a:off x="5050001" y="4252901"/>
            <a:ext cx="73141" cy="7871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순서도: 연결자 24">
            <a:extLst>
              <a:ext uri="{FF2B5EF4-FFF2-40B4-BE49-F238E27FC236}">
                <a16:creationId xmlns:a16="http://schemas.microsoft.com/office/drawing/2014/main" id="{EF815F3C-AA23-4901-B090-0D6507F58C97}"/>
              </a:ext>
            </a:extLst>
          </p:cNvPr>
          <p:cNvSpPr/>
          <p:nvPr/>
        </p:nvSpPr>
        <p:spPr>
          <a:xfrm>
            <a:off x="5052481" y="4378907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순서도: 연결자 25">
            <a:extLst>
              <a:ext uri="{FF2B5EF4-FFF2-40B4-BE49-F238E27FC236}">
                <a16:creationId xmlns:a16="http://schemas.microsoft.com/office/drawing/2014/main" id="{1932A750-6F53-4ECA-BED3-172D7A40942E}"/>
              </a:ext>
            </a:extLst>
          </p:cNvPr>
          <p:cNvSpPr/>
          <p:nvPr/>
        </p:nvSpPr>
        <p:spPr>
          <a:xfrm>
            <a:off x="5052481" y="4509805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0" name="직선 연결선 28">
            <a:extLst>
              <a:ext uri="{FF2B5EF4-FFF2-40B4-BE49-F238E27FC236}">
                <a16:creationId xmlns:a16="http://schemas.microsoft.com/office/drawing/2014/main" id="{B0785A1D-3DE2-436C-83AF-BD135F65813F}"/>
              </a:ext>
            </a:extLst>
          </p:cNvPr>
          <p:cNvCxnSpPr>
            <a:cxnSpLocks/>
          </p:cNvCxnSpPr>
          <p:nvPr/>
        </p:nvCxnSpPr>
        <p:spPr>
          <a:xfrm flipV="1">
            <a:off x="2899186" y="1998909"/>
            <a:ext cx="2005462" cy="452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30">
            <a:extLst>
              <a:ext uri="{FF2B5EF4-FFF2-40B4-BE49-F238E27FC236}">
                <a16:creationId xmlns:a16="http://schemas.microsoft.com/office/drawing/2014/main" id="{98FD4170-E7E1-4997-95DE-3BEFB867D935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3914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31">
            <a:extLst>
              <a:ext uri="{FF2B5EF4-FFF2-40B4-BE49-F238E27FC236}">
                <a16:creationId xmlns:a16="http://schemas.microsoft.com/office/drawing/2014/main" id="{6129EE50-6941-4A4A-8601-C19C866A7AFD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32">
            <a:extLst>
              <a:ext uri="{FF2B5EF4-FFF2-40B4-BE49-F238E27FC236}">
                <a16:creationId xmlns:a16="http://schemas.microsoft.com/office/drawing/2014/main" id="{282F303E-4B26-4530-9133-E8A16E4A7513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1016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33">
            <a:extLst>
              <a:ext uri="{FF2B5EF4-FFF2-40B4-BE49-F238E27FC236}">
                <a16:creationId xmlns:a16="http://schemas.microsoft.com/office/drawing/2014/main" id="{9C26EDE4-F84D-4AF9-A5B6-F97BFEFAE27E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24517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34">
            <a:extLst>
              <a:ext uri="{FF2B5EF4-FFF2-40B4-BE49-F238E27FC236}">
                <a16:creationId xmlns:a16="http://schemas.microsoft.com/office/drawing/2014/main" id="{E2D5CFE1-2056-432F-BE10-4AC24644A582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38915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35">
            <a:extLst>
              <a:ext uri="{FF2B5EF4-FFF2-40B4-BE49-F238E27FC236}">
                <a16:creationId xmlns:a16="http://schemas.microsoft.com/office/drawing/2014/main" id="{CE0080A6-F8E7-408E-B7CD-901E3030E982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34164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40">
            <a:extLst>
              <a:ext uri="{FF2B5EF4-FFF2-40B4-BE49-F238E27FC236}">
                <a16:creationId xmlns:a16="http://schemas.microsoft.com/office/drawing/2014/main" id="{A5D495E4-0F28-409D-9290-DAB2D25353F7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34218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41">
            <a:extLst>
              <a:ext uri="{FF2B5EF4-FFF2-40B4-BE49-F238E27FC236}">
                <a16:creationId xmlns:a16="http://schemas.microsoft.com/office/drawing/2014/main" id="{2A86BCCF-8C34-47A1-9B00-AC4DDFA73A6E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29467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42">
            <a:extLst>
              <a:ext uri="{FF2B5EF4-FFF2-40B4-BE49-F238E27FC236}">
                <a16:creationId xmlns:a16="http://schemas.microsoft.com/office/drawing/2014/main" id="{EF26F0E3-8488-414E-877E-2F304195B16A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3439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43">
            <a:extLst>
              <a:ext uri="{FF2B5EF4-FFF2-40B4-BE49-F238E27FC236}">
                <a16:creationId xmlns:a16="http://schemas.microsoft.com/office/drawing/2014/main" id="{4234F1D1-0C70-4684-BB4C-1318353ADDB4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29445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44">
            <a:extLst>
              <a:ext uri="{FF2B5EF4-FFF2-40B4-BE49-F238E27FC236}">
                <a16:creationId xmlns:a16="http://schemas.microsoft.com/office/drawing/2014/main" id="{492EF367-80F0-445A-87E0-4F6E673A59B6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1512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45">
            <a:extLst>
              <a:ext uri="{FF2B5EF4-FFF2-40B4-BE49-F238E27FC236}">
                <a16:creationId xmlns:a16="http://schemas.microsoft.com/office/drawing/2014/main" id="{028E72C0-8F0E-4093-BB25-CEF557FD0E8F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5153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58">
            <a:extLst>
              <a:ext uri="{FF2B5EF4-FFF2-40B4-BE49-F238E27FC236}">
                <a16:creationId xmlns:a16="http://schemas.microsoft.com/office/drawing/2014/main" id="{4D2D9ABD-EAB6-4F1C-AC2C-43FA7A256271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24522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59">
            <a:extLst>
              <a:ext uri="{FF2B5EF4-FFF2-40B4-BE49-F238E27FC236}">
                <a16:creationId xmlns:a16="http://schemas.microsoft.com/office/drawing/2014/main" id="{DB7B9D11-98A3-48F0-8521-A755DC080251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19594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60">
            <a:extLst>
              <a:ext uri="{FF2B5EF4-FFF2-40B4-BE49-F238E27FC236}">
                <a16:creationId xmlns:a16="http://schemas.microsoft.com/office/drawing/2014/main" id="{C9612725-F74D-4798-B8D6-425354DAB925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10200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61">
            <a:extLst>
              <a:ext uri="{FF2B5EF4-FFF2-40B4-BE49-F238E27FC236}">
                <a16:creationId xmlns:a16="http://schemas.microsoft.com/office/drawing/2014/main" id="{45171DD1-DEF1-4F92-BF54-F7E3537AA0B4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5237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4693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9443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86">
            <a:extLst>
              <a:ext uri="{FF2B5EF4-FFF2-40B4-BE49-F238E27FC236}">
                <a16:creationId xmlns:a16="http://schemas.microsoft.com/office/drawing/2014/main" id="{1AD4C3F3-BA18-4873-BE56-D6F19C78EDB4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29241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87">
            <a:extLst>
              <a:ext uri="{FF2B5EF4-FFF2-40B4-BE49-F238E27FC236}">
                <a16:creationId xmlns:a16="http://schemas.microsoft.com/office/drawing/2014/main" id="{D6D52120-DE41-41CC-AF5C-E00BE0B3AD00}"/>
              </a:ext>
            </a:extLst>
          </p:cNvPr>
          <p:cNvCxnSpPr>
            <a:cxnSpLocks/>
          </p:cNvCxnSpPr>
          <p:nvPr/>
        </p:nvCxnSpPr>
        <p:spPr>
          <a:xfrm flipV="1">
            <a:off x="2899185" y="4902760"/>
            <a:ext cx="2005463" cy="4697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88">
            <a:extLst>
              <a:ext uri="{FF2B5EF4-FFF2-40B4-BE49-F238E27FC236}">
                <a16:creationId xmlns:a16="http://schemas.microsoft.com/office/drawing/2014/main" id="{76B77151-A9A6-484E-BCB7-2F63337F0F44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2921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89">
            <a:extLst>
              <a:ext uri="{FF2B5EF4-FFF2-40B4-BE49-F238E27FC236}">
                <a16:creationId xmlns:a16="http://schemas.microsoft.com/office/drawing/2014/main" id="{58D5743B-52AA-4341-9D12-5D3CAC53739D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24460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90">
            <a:extLst>
              <a:ext uri="{FF2B5EF4-FFF2-40B4-BE49-F238E27FC236}">
                <a16:creationId xmlns:a16="http://schemas.microsoft.com/office/drawing/2014/main" id="{8C62A16D-8048-4E90-A3E7-CC438F30B43B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1951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91">
            <a:extLst>
              <a:ext uri="{FF2B5EF4-FFF2-40B4-BE49-F238E27FC236}">
                <a16:creationId xmlns:a16="http://schemas.microsoft.com/office/drawing/2014/main" id="{6BF468DE-ED38-4595-9E53-BA3DB6E0CF31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1458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92">
            <a:extLst>
              <a:ext uri="{FF2B5EF4-FFF2-40B4-BE49-F238E27FC236}">
                <a16:creationId xmlns:a16="http://schemas.microsoft.com/office/drawing/2014/main" id="{86802AF8-571F-4FA7-99F3-13EDB41C684B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5193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93">
            <a:extLst>
              <a:ext uri="{FF2B5EF4-FFF2-40B4-BE49-F238E27FC236}">
                <a16:creationId xmlns:a16="http://schemas.microsoft.com/office/drawing/2014/main" id="{278664C5-DBEE-41C2-8145-BEDB514BDBB3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94">
            <a:extLst>
              <a:ext uri="{FF2B5EF4-FFF2-40B4-BE49-F238E27FC236}">
                <a16:creationId xmlns:a16="http://schemas.microsoft.com/office/drawing/2014/main" id="{1FA736C2-A1B3-4D8C-BF61-42CF514F00E0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1445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95">
            <a:extLst>
              <a:ext uri="{FF2B5EF4-FFF2-40B4-BE49-F238E27FC236}">
                <a16:creationId xmlns:a16="http://schemas.microsoft.com/office/drawing/2014/main" id="{4F840776-6168-4C32-8F9F-0C4A9A07B98D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4777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96">
            <a:extLst>
              <a:ext uri="{FF2B5EF4-FFF2-40B4-BE49-F238E27FC236}">
                <a16:creationId xmlns:a16="http://schemas.microsoft.com/office/drawing/2014/main" id="{8690ABC5-D078-48FF-A558-6AECB7F69EE6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9700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116">
            <a:extLst>
              <a:ext uri="{FF2B5EF4-FFF2-40B4-BE49-F238E27FC236}">
                <a16:creationId xmlns:a16="http://schemas.microsoft.com/office/drawing/2014/main" id="{A2B9967E-CB47-4685-B0FD-ABBE37CCA656}"/>
              </a:ext>
            </a:extLst>
          </p:cNvPr>
          <p:cNvCxnSpPr>
            <a:cxnSpLocks/>
          </p:cNvCxnSpPr>
          <p:nvPr/>
        </p:nvCxnSpPr>
        <p:spPr>
          <a:xfrm>
            <a:off x="2899185" y="5372514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117">
            <a:extLst>
              <a:ext uri="{FF2B5EF4-FFF2-40B4-BE49-F238E27FC236}">
                <a16:creationId xmlns:a16="http://schemas.microsoft.com/office/drawing/2014/main" id="{AD1864B7-62F9-4FF6-A4AB-C2B8A543F363}"/>
              </a:ext>
            </a:extLst>
          </p:cNvPr>
          <p:cNvCxnSpPr>
            <a:cxnSpLocks/>
          </p:cNvCxnSpPr>
          <p:nvPr/>
        </p:nvCxnSpPr>
        <p:spPr>
          <a:xfrm>
            <a:off x="2899185" y="5372514"/>
            <a:ext cx="2005463" cy="5175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118">
            <a:extLst>
              <a:ext uri="{FF2B5EF4-FFF2-40B4-BE49-F238E27FC236}">
                <a16:creationId xmlns:a16="http://schemas.microsoft.com/office/drawing/2014/main" id="{03E8191F-5DF9-41A2-A55B-DC588B7B793E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119">
            <a:extLst>
              <a:ext uri="{FF2B5EF4-FFF2-40B4-BE49-F238E27FC236}">
                <a16:creationId xmlns:a16="http://schemas.microsoft.com/office/drawing/2014/main" id="{6F134D55-30EC-4EDD-8AE3-71A1A4339808}"/>
              </a:ext>
            </a:extLst>
          </p:cNvPr>
          <p:cNvCxnSpPr>
            <a:cxnSpLocks/>
          </p:cNvCxnSpPr>
          <p:nvPr/>
        </p:nvCxnSpPr>
        <p:spPr>
          <a:xfrm flipV="1">
            <a:off x="2899186" y="3467065"/>
            <a:ext cx="2005462" cy="47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120">
            <a:extLst>
              <a:ext uri="{FF2B5EF4-FFF2-40B4-BE49-F238E27FC236}">
                <a16:creationId xmlns:a16="http://schemas.microsoft.com/office/drawing/2014/main" id="{BCD380B9-5E97-4931-B93B-2C3D35C9CF1F}"/>
              </a:ext>
            </a:extLst>
          </p:cNvPr>
          <p:cNvCxnSpPr>
            <a:cxnSpLocks/>
          </p:cNvCxnSpPr>
          <p:nvPr/>
        </p:nvCxnSpPr>
        <p:spPr>
          <a:xfrm flipV="1">
            <a:off x="2899186" y="2966303"/>
            <a:ext cx="2005462" cy="9740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121">
            <a:extLst>
              <a:ext uri="{FF2B5EF4-FFF2-40B4-BE49-F238E27FC236}">
                <a16:creationId xmlns:a16="http://schemas.microsoft.com/office/drawing/2014/main" id="{027B0E7C-0125-4EB8-A494-A976D16928F7}"/>
              </a:ext>
            </a:extLst>
          </p:cNvPr>
          <p:cNvCxnSpPr>
            <a:cxnSpLocks/>
          </p:cNvCxnSpPr>
          <p:nvPr/>
        </p:nvCxnSpPr>
        <p:spPr>
          <a:xfrm flipV="1">
            <a:off x="2899186" y="2473989"/>
            <a:ext cx="2005462" cy="146638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122">
            <a:extLst>
              <a:ext uri="{FF2B5EF4-FFF2-40B4-BE49-F238E27FC236}">
                <a16:creationId xmlns:a16="http://schemas.microsoft.com/office/drawing/2014/main" id="{9A0423E1-4F59-41FF-A72E-EC473ACF1E50}"/>
              </a:ext>
            </a:extLst>
          </p:cNvPr>
          <p:cNvCxnSpPr>
            <a:cxnSpLocks/>
          </p:cNvCxnSpPr>
          <p:nvPr/>
        </p:nvCxnSpPr>
        <p:spPr>
          <a:xfrm flipV="1">
            <a:off x="2899186" y="1998909"/>
            <a:ext cx="2005462" cy="19414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133">
            <a:extLst>
              <a:ext uri="{FF2B5EF4-FFF2-40B4-BE49-F238E27FC236}">
                <a16:creationId xmlns:a16="http://schemas.microsoft.com/office/drawing/2014/main" id="{94534658-9AE9-4312-AFE5-D943A0440092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24247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134">
            <a:extLst>
              <a:ext uri="{FF2B5EF4-FFF2-40B4-BE49-F238E27FC236}">
                <a16:creationId xmlns:a16="http://schemas.microsoft.com/office/drawing/2014/main" id="{27543699-722A-423A-8184-251416951FC1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19496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135">
            <a:extLst>
              <a:ext uri="{FF2B5EF4-FFF2-40B4-BE49-F238E27FC236}">
                <a16:creationId xmlns:a16="http://schemas.microsoft.com/office/drawing/2014/main" id="{25D4FA04-E596-44E3-B99C-E89D7EC23DA7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14551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136">
            <a:extLst>
              <a:ext uri="{FF2B5EF4-FFF2-40B4-BE49-F238E27FC236}">
                <a16:creationId xmlns:a16="http://schemas.microsoft.com/office/drawing/2014/main" id="{825FEAD8-8AFE-4EA9-852B-CE6E849EC74C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962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145">
            <a:extLst>
              <a:ext uri="{FF2B5EF4-FFF2-40B4-BE49-F238E27FC236}">
                <a16:creationId xmlns:a16="http://schemas.microsoft.com/office/drawing/2014/main" id="{EBC6CC18-5FD4-45D3-9EF5-43F496F148AD}"/>
              </a:ext>
            </a:extLst>
          </p:cNvPr>
          <p:cNvCxnSpPr>
            <a:cxnSpLocks/>
          </p:cNvCxnSpPr>
          <p:nvPr/>
        </p:nvCxnSpPr>
        <p:spPr>
          <a:xfrm flipV="1">
            <a:off x="2899185" y="3963384"/>
            <a:ext cx="2005463" cy="9163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146">
            <a:extLst>
              <a:ext uri="{FF2B5EF4-FFF2-40B4-BE49-F238E27FC236}">
                <a16:creationId xmlns:a16="http://schemas.microsoft.com/office/drawing/2014/main" id="{27FE0754-8255-4E32-B57C-6BBFFB561F69}"/>
              </a:ext>
            </a:extLst>
          </p:cNvPr>
          <p:cNvCxnSpPr>
            <a:cxnSpLocks/>
          </p:cNvCxnSpPr>
          <p:nvPr/>
        </p:nvCxnSpPr>
        <p:spPr>
          <a:xfrm flipV="1">
            <a:off x="2899185" y="3467065"/>
            <a:ext cx="2005463" cy="14126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147">
            <a:extLst>
              <a:ext uri="{FF2B5EF4-FFF2-40B4-BE49-F238E27FC236}">
                <a16:creationId xmlns:a16="http://schemas.microsoft.com/office/drawing/2014/main" id="{30A41C7B-B784-4667-A39F-FC058295937B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19134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148">
            <a:extLst>
              <a:ext uri="{FF2B5EF4-FFF2-40B4-BE49-F238E27FC236}">
                <a16:creationId xmlns:a16="http://schemas.microsoft.com/office/drawing/2014/main" id="{D83A7CB9-2655-45E0-8B8C-9E5BC0301FA5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24057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149">
            <a:extLst>
              <a:ext uri="{FF2B5EF4-FFF2-40B4-BE49-F238E27FC236}">
                <a16:creationId xmlns:a16="http://schemas.microsoft.com/office/drawing/2014/main" id="{5E2104BE-597D-49C9-A2FF-8CC3DFD1D34B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28808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160">
            <a:extLst>
              <a:ext uri="{FF2B5EF4-FFF2-40B4-BE49-F238E27FC236}">
                <a16:creationId xmlns:a16="http://schemas.microsoft.com/office/drawing/2014/main" id="{91E649BC-69EE-454B-88ED-BDA73E59E30C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14853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161">
            <a:extLst>
              <a:ext uri="{FF2B5EF4-FFF2-40B4-BE49-F238E27FC236}">
                <a16:creationId xmlns:a16="http://schemas.microsoft.com/office/drawing/2014/main" id="{54F4E07A-240B-4E1B-88BD-A3303ADA3345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10103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162">
            <a:extLst>
              <a:ext uri="{FF2B5EF4-FFF2-40B4-BE49-F238E27FC236}">
                <a16:creationId xmlns:a16="http://schemas.microsoft.com/office/drawing/2014/main" id="{2EEF6E6D-8DEA-4EB7-9BBE-3FA444981F23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5157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163">
            <a:extLst>
              <a:ext uri="{FF2B5EF4-FFF2-40B4-BE49-F238E27FC236}">
                <a16:creationId xmlns:a16="http://schemas.microsoft.com/office/drawing/2014/main" id="{29DA3868-EBAF-4582-B0C5-853EFD2E4C75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2300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172">
            <a:extLst>
              <a:ext uri="{FF2B5EF4-FFF2-40B4-BE49-F238E27FC236}">
                <a16:creationId xmlns:a16="http://schemas.microsoft.com/office/drawing/2014/main" id="{5F6D696F-A95B-4B58-8F90-95C253B2145B}"/>
              </a:ext>
            </a:extLst>
          </p:cNvPr>
          <p:cNvCxnSpPr>
            <a:cxnSpLocks/>
          </p:cNvCxnSpPr>
          <p:nvPr/>
        </p:nvCxnSpPr>
        <p:spPr>
          <a:xfrm>
            <a:off x="2899185" y="5372514"/>
            <a:ext cx="2005463" cy="9926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173">
            <a:extLst>
              <a:ext uri="{FF2B5EF4-FFF2-40B4-BE49-F238E27FC236}">
                <a16:creationId xmlns:a16="http://schemas.microsoft.com/office/drawing/2014/main" id="{B084D76E-42E8-494F-98D9-FAE032E078E7}"/>
              </a:ext>
            </a:extLst>
          </p:cNvPr>
          <p:cNvCxnSpPr>
            <a:cxnSpLocks/>
          </p:cNvCxnSpPr>
          <p:nvPr/>
        </p:nvCxnSpPr>
        <p:spPr>
          <a:xfrm flipV="1">
            <a:off x="2899185" y="3467065"/>
            <a:ext cx="2005463" cy="19054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174">
            <a:extLst>
              <a:ext uri="{FF2B5EF4-FFF2-40B4-BE49-F238E27FC236}">
                <a16:creationId xmlns:a16="http://schemas.microsoft.com/office/drawing/2014/main" id="{5F978DB5-4C7B-4B39-B42D-879CECECC06D}"/>
              </a:ext>
            </a:extLst>
          </p:cNvPr>
          <p:cNvCxnSpPr>
            <a:cxnSpLocks/>
          </p:cNvCxnSpPr>
          <p:nvPr/>
        </p:nvCxnSpPr>
        <p:spPr>
          <a:xfrm flipV="1">
            <a:off x="2899185" y="3963384"/>
            <a:ext cx="2005463" cy="14091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175">
            <a:extLst>
              <a:ext uri="{FF2B5EF4-FFF2-40B4-BE49-F238E27FC236}">
                <a16:creationId xmlns:a16="http://schemas.microsoft.com/office/drawing/2014/main" id="{E0FBE635-30B1-4810-88C0-05B8B11A8EDC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33736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176">
            <a:extLst>
              <a:ext uri="{FF2B5EF4-FFF2-40B4-BE49-F238E27FC236}">
                <a16:creationId xmlns:a16="http://schemas.microsoft.com/office/drawing/2014/main" id="{F5F861B6-5DB2-46E5-8A00-7E08626DC7B2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2898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177">
            <a:extLst>
              <a:ext uri="{FF2B5EF4-FFF2-40B4-BE49-F238E27FC236}">
                <a16:creationId xmlns:a16="http://schemas.microsoft.com/office/drawing/2014/main" id="{DEB8F067-1084-495A-942C-D6732F70D481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24062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196">
            <a:extLst>
              <a:ext uri="{FF2B5EF4-FFF2-40B4-BE49-F238E27FC236}">
                <a16:creationId xmlns:a16="http://schemas.microsoft.com/office/drawing/2014/main" id="{C0452419-7E97-4338-8F11-FF49CAE7BA91}"/>
              </a:ext>
            </a:extLst>
          </p:cNvPr>
          <p:cNvCxnSpPr>
            <a:cxnSpLocks/>
          </p:cNvCxnSpPr>
          <p:nvPr/>
        </p:nvCxnSpPr>
        <p:spPr>
          <a:xfrm flipV="1">
            <a:off x="2899185" y="3467065"/>
            <a:ext cx="2005463" cy="24233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197">
            <a:extLst>
              <a:ext uri="{FF2B5EF4-FFF2-40B4-BE49-F238E27FC236}">
                <a16:creationId xmlns:a16="http://schemas.microsoft.com/office/drawing/2014/main" id="{36C526B5-049E-4C09-83E5-5D9435D74361}"/>
              </a:ext>
            </a:extLst>
          </p:cNvPr>
          <p:cNvCxnSpPr>
            <a:cxnSpLocks/>
          </p:cNvCxnSpPr>
          <p:nvPr/>
        </p:nvCxnSpPr>
        <p:spPr>
          <a:xfrm flipV="1">
            <a:off x="2899185" y="3963384"/>
            <a:ext cx="2005463" cy="1927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198">
            <a:extLst>
              <a:ext uri="{FF2B5EF4-FFF2-40B4-BE49-F238E27FC236}">
                <a16:creationId xmlns:a16="http://schemas.microsoft.com/office/drawing/2014/main" id="{1ED8A03C-F3A9-4D36-9CE1-D9DCBF2433F9}"/>
              </a:ext>
            </a:extLst>
          </p:cNvPr>
          <p:cNvCxnSpPr>
            <a:cxnSpLocks/>
          </p:cNvCxnSpPr>
          <p:nvPr/>
        </p:nvCxnSpPr>
        <p:spPr>
          <a:xfrm flipV="1">
            <a:off x="2899185" y="4902760"/>
            <a:ext cx="2005463" cy="987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199">
            <a:extLst>
              <a:ext uri="{FF2B5EF4-FFF2-40B4-BE49-F238E27FC236}">
                <a16:creationId xmlns:a16="http://schemas.microsoft.com/office/drawing/2014/main" id="{129F3737-0B86-440A-8A40-CE2ED290CBCE}"/>
              </a:ext>
            </a:extLst>
          </p:cNvPr>
          <p:cNvCxnSpPr>
            <a:cxnSpLocks/>
          </p:cNvCxnSpPr>
          <p:nvPr/>
        </p:nvCxnSpPr>
        <p:spPr>
          <a:xfrm flipV="1">
            <a:off x="2899185" y="5395520"/>
            <a:ext cx="2005463" cy="4949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00">
            <a:extLst>
              <a:ext uri="{FF2B5EF4-FFF2-40B4-BE49-F238E27FC236}">
                <a16:creationId xmlns:a16="http://schemas.microsoft.com/office/drawing/2014/main" id="{B21E02EA-805B-4E22-A6FF-AF399FACC0D0}"/>
              </a:ext>
            </a:extLst>
          </p:cNvPr>
          <p:cNvCxnSpPr>
            <a:cxnSpLocks/>
          </p:cNvCxnSpPr>
          <p:nvPr/>
        </p:nvCxnSpPr>
        <p:spPr>
          <a:xfrm flipV="1">
            <a:off x="2899185" y="5890060"/>
            <a:ext cx="2005463" cy="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01">
            <a:extLst>
              <a:ext uri="{FF2B5EF4-FFF2-40B4-BE49-F238E27FC236}">
                <a16:creationId xmlns:a16="http://schemas.microsoft.com/office/drawing/2014/main" id="{DA3FEA06-94A1-4FF5-ABA5-AF5E1A91CDD4}"/>
              </a:ext>
            </a:extLst>
          </p:cNvPr>
          <p:cNvCxnSpPr>
            <a:cxnSpLocks/>
          </p:cNvCxnSpPr>
          <p:nvPr/>
        </p:nvCxnSpPr>
        <p:spPr>
          <a:xfrm>
            <a:off x="2899185" y="5890462"/>
            <a:ext cx="2005463" cy="4746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>
            <a:extLst>
              <a:ext uri="{FF2B5EF4-FFF2-40B4-BE49-F238E27FC236}">
                <a16:creationId xmlns:a16="http://schemas.microsoft.com/office/drawing/2014/main" id="{3CE5AA14-FD48-4DDB-A2D7-83D81CF16251}"/>
              </a:ext>
            </a:extLst>
          </p:cNvPr>
          <p:cNvSpPr/>
          <p:nvPr/>
        </p:nvSpPr>
        <p:spPr>
          <a:xfrm>
            <a:off x="7410638" y="276350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9F214EC2-8EC4-4E91-9E5A-B38674795CE3}"/>
              </a:ext>
            </a:extLst>
          </p:cNvPr>
          <p:cNvSpPr/>
          <p:nvPr/>
        </p:nvSpPr>
        <p:spPr>
          <a:xfrm>
            <a:off x="7410638" y="3264268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5B66DE5-A893-4286-9DC1-031512B4837E}"/>
              </a:ext>
            </a:extLst>
          </p:cNvPr>
          <p:cNvSpPr/>
          <p:nvPr/>
        </p:nvSpPr>
        <p:spPr>
          <a:xfrm>
            <a:off x="7410639" y="376058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190A3DA3-2AD6-4C92-B6F8-3617FEA28E26}"/>
              </a:ext>
            </a:extLst>
          </p:cNvPr>
          <p:cNvSpPr/>
          <p:nvPr/>
        </p:nvSpPr>
        <p:spPr>
          <a:xfrm>
            <a:off x="7410638" y="46999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31B19684-0B14-4D26-ACC6-4239AA19266E}"/>
              </a:ext>
            </a:extLst>
          </p:cNvPr>
          <p:cNvSpPr/>
          <p:nvPr/>
        </p:nvSpPr>
        <p:spPr>
          <a:xfrm>
            <a:off x="7410638" y="519272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E8F28C-C386-4E79-99CE-1E705DC1C588}"/>
              </a:ext>
            </a:extLst>
          </p:cNvPr>
          <p:cNvSpPr/>
          <p:nvPr/>
        </p:nvSpPr>
        <p:spPr>
          <a:xfrm>
            <a:off x="7410638" y="56872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1769F56D-F24F-4EF5-A99C-34B2BC23D3AB}"/>
              </a:ext>
            </a:extLst>
          </p:cNvPr>
          <p:cNvSpPr/>
          <p:nvPr/>
        </p:nvSpPr>
        <p:spPr>
          <a:xfrm>
            <a:off x="7410638" y="616234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B5182C2-7161-490C-87A3-184761F64EEA}"/>
              </a:ext>
            </a:extLst>
          </p:cNvPr>
          <p:cNvSpPr/>
          <p:nvPr/>
        </p:nvSpPr>
        <p:spPr>
          <a:xfrm>
            <a:off x="7410639" y="227119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3EC04E2A-3675-4DE4-B915-64B88D9CD68B}"/>
              </a:ext>
            </a:extLst>
          </p:cNvPr>
          <p:cNvSpPr/>
          <p:nvPr/>
        </p:nvSpPr>
        <p:spPr>
          <a:xfrm>
            <a:off x="7410638" y="179611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56DCE49C-0A61-4EEB-B3C8-5218F1A105C6}"/>
              </a:ext>
            </a:extLst>
          </p:cNvPr>
          <p:cNvSpPr/>
          <p:nvPr/>
        </p:nvSpPr>
        <p:spPr>
          <a:xfrm>
            <a:off x="7410639" y="4233441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93" name="직선 연결선 234">
            <a:extLst>
              <a:ext uri="{FF2B5EF4-FFF2-40B4-BE49-F238E27FC236}">
                <a16:creationId xmlns:a16="http://schemas.microsoft.com/office/drawing/2014/main" id="{1D352EB4-C0E8-400A-B4BF-9D1DFD6D47DE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35">
            <a:extLst>
              <a:ext uri="{FF2B5EF4-FFF2-40B4-BE49-F238E27FC236}">
                <a16:creationId xmlns:a16="http://schemas.microsoft.com/office/drawing/2014/main" id="{3391478D-924D-4A76-BE0C-F26F8B041DED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4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36">
            <a:extLst>
              <a:ext uri="{FF2B5EF4-FFF2-40B4-BE49-F238E27FC236}">
                <a16:creationId xmlns:a16="http://schemas.microsoft.com/office/drawing/2014/main" id="{FFC7BB01-1880-4720-9BC1-989A6EFF2577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37">
            <a:extLst>
              <a:ext uri="{FF2B5EF4-FFF2-40B4-BE49-F238E27FC236}">
                <a16:creationId xmlns:a16="http://schemas.microsoft.com/office/drawing/2014/main" id="{10B504A6-E722-4142-B647-59EDC1E23E1F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38">
            <a:extLst>
              <a:ext uri="{FF2B5EF4-FFF2-40B4-BE49-F238E27FC236}">
                <a16:creationId xmlns:a16="http://schemas.microsoft.com/office/drawing/2014/main" id="{F424AE41-9A2A-4332-A4B9-CC087DCE7202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4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39">
            <a:extLst>
              <a:ext uri="{FF2B5EF4-FFF2-40B4-BE49-F238E27FC236}">
                <a16:creationId xmlns:a16="http://schemas.microsoft.com/office/drawing/2014/main" id="{AB742C37-C77D-43DE-A64B-1574865E6063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40">
            <a:extLst>
              <a:ext uri="{FF2B5EF4-FFF2-40B4-BE49-F238E27FC236}">
                <a16:creationId xmlns:a16="http://schemas.microsoft.com/office/drawing/2014/main" id="{93AF6A25-A859-4D0A-B19D-4F6C7771DE64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51">
            <a:extLst>
              <a:ext uri="{FF2B5EF4-FFF2-40B4-BE49-F238E27FC236}">
                <a16:creationId xmlns:a16="http://schemas.microsoft.com/office/drawing/2014/main" id="{CACD154D-9A94-4446-8B55-6793DF944594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4" cy="24373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252">
            <a:extLst>
              <a:ext uri="{FF2B5EF4-FFF2-40B4-BE49-F238E27FC236}">
                <a16:creationId xmlns:a16="http://schemas.microsoft.com/office/drawing/2014/main" id="{76923461-3786-4457-914B-2E5BCEAC8DEC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253">
            <a:extLst>
              <a:ext uri="{FF2B5EF4-FFF2-40B4-BE49-F238E27FC236}">
                <a16:creationId xmlns:a16="http://schemas.microsoft.com/office/drawing/2014/main" id="{37348D7C-4FC9-4EB5-A282-8DBCF2D58931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254">
            <a:extLst>
              <a:ext uri="{FF2B5EF4-FFF2-40B4-BE49-F238E27FC236}">
                <a16:creationId xmlns:a16="http://schemas.microsoft.com/office/drawing/2014/main" id="{B5640713-788A-444A-891D-B0BFE10A0749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266">
            <a:extLst>
              <a:ext uri="{FF2B5EF4-FFF2-40B4-BE49-F238E27FC236}">
                <a16:creationId xmlns:a16="http://schemas.microsoft.com/office/drawing/2014/main" id="{BA8F9A63-9642-47AE-AD38-BCFE7CCDB875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267">
            <a:extLst>
              <a:ext uri="{FF2B5EF4-FFF2-40B4-BE49-F238E27FC236}">
                <a16:creationId xmlns:a16="http://schemas.microsoft.com/office/drawing/2014/main" id="{FE0C505D-5D9D-4AF8-B4E7-3AD780A0EFA1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268">
            <a:extLst>
              <a:ext uri="{FF2B5EF4-FFF2-40B4-BE49-F238E27FC236}">
                <a16:creationId xmlns:a16="http://schemas.microsoft.com/office/drawing/2014/main" id="{9C810D63-A24F-4199-9E64-8701F7B58E30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269">
            <a:extLst>
              <a:ext uri="{FF2B5EF4-FFF2-40B4-BE49-F238E27FC236}">
                <a16:creationId xmlns:a16="http://schemas.microsoft.com/office/drawing/2014/main" id="{FCEC61C5-ACB1-4DAA-ABBC-C5639A5E6AA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278">
            <a:extLst>
              <a:ext uri="{FF2B5EF4-FFF2-40B4-BE49-F238E27FC236}">
                <a16:creationId xmlns:a16="http://schemas.microsoft.com/office/drawing/2014/main" id="{CBC544D0-F142-4D5B-8EE6-F81AD00D59CA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279">
            <a:extLst>
              <a:ext uri="{FF2B5EF4-FFF2-40B4-BE49-F238E27FC236}">
                <a16:creationId xmlns:a16="http://schemas.microsoft.com/office/drawing/2014/main" id="{3A3B5ED9-1C00-4C7D-8B96-3877EC6EFCAF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4" cy="19622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280">
            <a:extLst>
              <a:ext uri="{FF2B5EF4-FFF2-40B4-BE49-F238E27FC236}">
                <a16:creationId xmlns:a16="http://schemas.microsoft.com/office/drawing/2014/main" id="{36162DC4-AD45-4CA1-81F4-FB7B52515EB0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281">
            <a:extLst>
              <a:ext uri="{FF2B5EF4-FFF2-40B4-BE49-F238E27FC236}">
                <a16:creationId xmlns:a16="http://schemas.microsoft.com/office/drawing/2014/main" id="{ADA835AE-F29D-4E98-B3CE-56B3E409375A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290">
            <a:extLst>
              <a:ext uri="{FF2B5EF4-FFF2-40B4-BE49-F238E27FC236}">
                <a16:creationId xmlns:a16="http://schemas.microsoft.com/office/drawing/2014/main" id="{32C1A270-1877-4098-B5C6-2052F10833E1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291">
            <a:extLst>
              <a:ext uri="{FF2B5EF4-FFF2-40B4-BE49-F238E27FC236}">
                <a16:creationId xmlns:a16="http://schemas.microsoft.com/office/drawing/2014/main" id="{0B8E4097-DB91-448F-8709-30C9FE6B252C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292">
            <a:extLst>
              <a:ext uri="{FF2B5EF4-FFF2-40B4-BE49-F238E27FC236}">
                <a16:creationId xmlns:a16="http://schemas.microsoft.com/office/drawing/2014/main" id="{C1D98C84-983A-45E4-B2F0-BCC4AA97B201}"/>
              </a:ext>
            </a:extLst>
          </p:cNvPr>
          <p:cNvCxnSpPr>
            <a:cxnSpLocks/>
          </p:cNvCxnSpPr>
          <p:nvPr/>
        </p:nvCxnSpPr>
        <p:spPr>
          <a:xfrm>
            <a:off x="5264155" y="6365139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293">
            <a:extLst>
              <a:ext uri="{FF2B5EF4-FFF2-40B4-BE49-F238E27FC236}">
                <a16:creationId xmlns:a16="http://schemas.microsoft.com/office/drawing/2014/main" id="{094D6D90-AA16-4421-AA68-D0722AE6F1F8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00">
            <a:extLst>
              <a:ext uri="{FF2B5EF4-FFF2-40B4-BE49-F238E27FC236}">
                <a16:creationId xmlns:a16="http://schemas.microsoft.com/office/drawing/2014/main" id="{CB37B998-9815-46D7-BF98-41F81F03B593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01">
            <a:extLst>
              <a:ext uri="{FF2B5EF4-FFF2-40B4-BE49-F238E27FC236}">
                <a16:creationId xmlns:a16="http://schemas.microsoft.com/office/drawing/2014/main" id="{0D196ECF-111A-46AD-A457-014DF9AD5315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02">
            <a:extLst>
              <a:ext uri="{FF2B5EF4-FFF2-40B4-BE49-F238E27FC236}">
                <a16:creationId xmlns:a16="http://schemas.microsoft.com/office/drawing/2014/main" id="{9C2F57B1-CD2F-4EB7-940F-22E8BAEC88CA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03">
            <a:extLst>
              <a:ext uri="{FF2B5EF4-FFF2-40B4-BE49-F238E27FC236}">
                <a16:creationId xmlns:a16="http://schemas.microsoft.com/office/drawing/2014/main" id="{D148E4FA-CC1F-4E8A-AD3E-43E069EB94F0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4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2">
            <a:extLst>
              <a:ext uri="{FF2B5EF4-FFF2-40B4-BE49-F238E27FC236}">
                <a16:creationId xmlns:a16="http://schemas.microsoft.com/office/drawing/2014/main" id="{BCEA5121-977D-47C3-AC43-17D852F462A5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4" cy="14699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13">
            <a:extLst>
              <a:ext uri="{FF2B5EF4-FFF2-40B4-BE49-F238E27FC236}">
                <a16:creationId xmlns:a16="http://schemas.microsoft.com/office/drawing/2014/main" id="{4CF7CD27-3C6D-4E36-892F-5FF2BE1C656C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14">
            <a:extLst>
              <a:ext uri="{FF2B5EF4-FFF2-40B4-BE49-F238E27FC236}">
                <a16:creationId xmlns:a16="http://schemas.microsoft.com/office/drawing/2014/main" id="{EC91A2B6-43D7-4C10-B4BA-7872D119A53C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15">
            <a:extLst>
              <a:ext uri="{FF2B5EF4-FFF2-40B4-BE49-F238E27FC236}">
                <a16:creationId xmlns:a16="http://schemas.microsoft.com/office/drawing/2014/main" id="{C94786A0-1BA8-4984-91E7-14799529D7F0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4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2">
            <a:extLst>
              <a:ext uri="{FF2B5EF4-FFF2-40B4-BE49-F238E27FC236}">
                <a16:creationId xmlns:a16="http://schemas.microsoft.com/office/drawing/2014/main" id="{6E2C8429-6FBB-4B76-AE5F-18CD2FBF4025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3">
            <a:extLst>
              <a:ext uri="{FF2B5EF4-FFF2-40B4-BE49-F238E27FC236}">
                <a16:creationId xmlns:a16="http://schemas.microsoft.com/office/drawing/2014/main" id="{908D1710-F368-4D4F-845A-E181CF90D436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4">
            <a:extLst>
              <a:ext uri="{FF2B5EF4-FFF2-40B4-BE49-F238E27FC236}">
                <a16:creationId xmlns:a16="http://schemas.microsoft.com/office/drawing/2014/main" id="{1058099B-7A44-48C5-9367-344CA2E7E4D8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9">
            <a:extLst>
              <a:ext uri="{FF2B5EF4-FFF2-40B4-BE49-F238E27FC236}">
                <a16:creationId xmlns:a16="http://schemas.microsoft.com/office/drawing/2014/main" id="{17A0227C-61D7-4445-A4BB-85152E2728A8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30">
            <a:extLst>
              <a:ext uri="{FF2B5EF4-FFF2-40B4-BE49-F238E27FC236}">
                <a16:creationId xmlns:a16="http://schemas.microsoft.com/office/drawing/2014/main" id="{67B29ED6-5779-419F-97AD-6F5E0BB399B8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31">
            <a:extLst>
              <a:ext uri="{FF2B5EF4-FFF2-40B4-BE49-F238E27FC236}">
                <a16:creationId xmlns:a16="http://schemas.microsoft.com/office/drawing/2014/main" id="{1F8D2E32-B685-47CB-AA3D-67A72931FCA5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42">
            <a:extLst>
              <a:ext uri="{FF2B5EF4-FFF2-40B4-BE49-F238E27FC236}">
                <a16:creationId xmlns:a16="http://schemas.microsoft.com/office/drawing/2014/main" id="{7E750D80-3294-4302-B911-5E6748C0969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4" cy="9691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43">
            <a:extLst>
              <a:ext uri="{FF2B5EF4-FFF2-40B4-BE49-F238E27FC236}">
                <a16:creationId xmlns:a16="http://schemas.microsoft.com/office/drawing/2014/main" id="{DE0DCE75-7C07-4F80-B932-239498B6D78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44">
            <a:extLst>
              <a:ext uri="{FF2B5EF4-FFF2-40B4-BE49-F238E27FC236}">
                <a16:creationId xmlns:a16="http://schemas.microsoft.com/office/drawing/2014/main" id="{D4FEEF6F-2151-43EB-994D-C34CA44ECEA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45">
            <a:extLst>
              <a:ext uri="{FF2B5EF4-FFF2-40B4-BE49-F238E27FC236}">
                <a16:creationId xmlns:a16="http://schemas.microsoft.com/office/drawing/2014/main" id="{7E1A5C18-E3A9-4258-A700-B6A7406C2907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57">
            <a:extLst>
              <a:ext uri="{FF2B5EF4-FFF2-40B4-BE49-F238E27FC236}">
                <a16:creationId xmlns:a16="http://schemas.microsoft.com/office/drawing/2014/main" id="{3C5A7DB5-218B-4581-92AD-EACCDC5BAB4A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58">
            <a:extLst>
              <a:ext uri="{FF2B5EF4-FFF2-40B4-BE49-F238E27FC236}">
                <a16:creationId xmlns:a16="http://schemas.microsoft.com/office/drawing/2014/main" id="{FB3C3C86-FDAC-4350-A581-221D5A9127C4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59">
            <a:extLst>
              <a:ext uri="{FF2B5EF4-FFF2-40B4-BE49-F238E27FC236}">
                <a16:creationId xmlns:a16="http://schemas.microsoft.com/office/drawing/2014/main" id="{5063EB74-B151-4CAA-8C95-C58BEAB4C7E7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60">
            <a:extLst>
              <a:ext uri="{FF2B5EF4-FFF2-40B4-BE49-F238E27FC236}">
                <a16:creationId xmlns:a16="http://schemas.microsoft.com/office/drawing/2014/main" id="{0DE8A2C0-9087-4822-9F08-33F44F35E367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61">
            <a:extLst>
              <a:ext uri="{FF2B5EF4-FFF2-40B4-BE49-F238E27FC236}">
                <a16:creationId xmlns:a16="http://schemas.microsoft.com/office/drawing/2014/main" id="{195E1A44-0ABE-4C31-8E3E-8D3734800613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72">
            <a:extLst>
              <a:ext uri="{FF2B5EF4-FFF2-40B4-BE49-F238E27FC236}">
                <a16:creationId xmlns:a16="http://schemas.microsoft.com/office/drawing/2014/main" id="{03B664D2-1F02-4F71-AFCF-8E083F628B6A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4" cy="4728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73">
            <a:extLst>
              <a:ext uri="{FF2B5EF4-FFF2-40B4-BE49-F238E27FC236}">
                <a16:creationId xmlns:a16="http://schemas.microsoft.com/office/drawing/2014/main" id="{A2AD847E-40A5-4E7C-823F-F3643008714B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74">
            <a:extLst>
              <a:ext uri="{FF2B5EF4-FFF2-40B4-BE49-F238E27FC236}">
                <a16:creationId xmlns:a16="http://schemas.microsoft.com/office/drawing/2014/main" id="{E107E1D4-3E53-4E2C-ACF8-64B23F65378C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75">
            <a:extLst>
              <a:ext uri="{FF2B5EF4-FFF2-40B4-BE49-F238E27FC236}">
                <a16:creationId xmlns:a16="http://schemas.microsoft.com/office/drawing/2014/main" id="{A6DDD45E-8FD5-4EA4-BA27-478E884EA3A5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76">
            <a:extLst>
              <a:ext uri="{FF2B5EF4-FFF2-40B4-BE49-F238E27FC236}">
                <a16:creationId xmlns:a16="http://schemas.microsoft.com/office/drawing/2014/main" id="{BAFBBE30-F264-4A9A-8BD2-DEEFB3674E32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87">
            <a:extLst>
              <a:ext uri="{FF2B5EF4-FFF2-40B4-BE49-F238E27FC236}">
                <a16:creationId xmlns:a16="http://schemas.microsoft.com/office/drawing/2014/main" id="{A91B7962-B46D-4970-BD10-38D7E032C4B8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88">
            <a:extLst>
              <a:ext uri="{FF2B5EF4-FFF2-40B4-BE49-F238E27FC236}">
                <a16:creationId xmlns:a16="http://schemas.microsoft.com/office/drawing/2014/main" id="{A18B8DB3-5D76-47AF-ABF2-D1FB2B85FAFA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89">
            <a:extLst>
              <a:ext uri="{FF2B5EF4-FFF2-40B4-BE49-F238E27FC236}">
                <a16:creationId xmlns:a16="http://schemas.microsoft.com/office/drawing/2014/main" id="{A5556F14-14EC-46EC-914F-FCDE5AD7AA0A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90">
            <a:extLst>
              <a:ext uri="{FF2B5EF4-FFF2-40B4-BE49-F238E27FC236}">
                <a16:creationId xmlns:a16="http://schemas.microsoft.com/office/drawing/2014/main" id="{FE1E5076-AF51-45F3-B8C0-599BA8738D89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91">
            <a:extLst>
              <a:ext uri="{FF2B5EF4-FFF2-40B4-BE49-F238E27FC236}">
                <a16:creationId xmlns:a16="http://schemas.microsoft.com/office/drawing/2014/main" id="{0DABF1A0-34A8-4C06-9C04-F59F6AC539B8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403">
            <a:extLst>
              <a:ext uri="{FF2B5EF4-FFF2-40B4-BE49-F238E27FC236}">
                <a16:creationId xmlns:a16="http://schemas.microsoft.com/office/drawing/2014/main" id="{0803BF47-0BDA-45F8-B8A1-6CC18A005A51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4665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404">
            <a:extLst>
              <a:ext uri="{FF2B5EF4-FFF2-40B4-BE49-F238E27FC236}">
                <a16:creationId xmlns:a16="http://schemas.microsoft.com/office/drawing/2014/main" id="{0D834D80-01CD-432F-B2B0-A2A0DBB19D6E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405">
            <a:extLst>
              <a:ext uri="{FF2B5EF4-FFF2-40B4-BE49-F238E27FC236}">
                <a16:creationId xmlns:a16="http://schemas.microsoft.com/office/drawing/2014/main" id="{5C5164C8-7E5D-4C9F-8B47-98806397344F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406">
            <a:extLst>
              <a:ext uri="{FF2B5EF4-FFF2-40B4-BE49-F238E27FC236}">
                <a16:creationId xmlns:a16="http://schemas.microsoft.com/office/drawing/2014/main" id="{7BF7712C-CF07-435C-8CC6-D566F55067DD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407">
            <a:extLst>
              <a:ext uri="{FF2B5EF4-FFF2-40B4-BE49-F238E27FC236}">
                <a16:creationId xmlns:a16="http://schemas.microsoft.com/office/drawing/2014/main" id="{3B040198-B53F-4617-8F2F-C5DACDEBF608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419">
            <a:extLst>
              <a:ext uri="{FF2B5EF4-FFF2-40B4-BE49-F238E27FC236}">
                <a16:creationId xmlns:a16="http://schemas.microsoft.com/office/drawing/2014/main" id="{9EB45B89-8CAD-430E-8602-708651CB62A8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420">
            <a:extLst>
              <a:ext uri="{FF2B5EF4-FFF2-40B4-BE49-F238E27FC236}">
                <a16:creationId xmlns:a16="http://schemas.microsoft.com/office/drawing/2014/main" id="{29D7E3AD-3A12-47B9-BDA5-0FEB037D554A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421">
            <a:extLst>
              <a:ext uri="{FF2B5EF4-FFF2-40B4-BE49-F238E27FC236}">
                <a16:creationId xmlns:a16="http://schemas.microsoft.com/office/drawing/2014/main" id="{25E95636-C57F-4AD0-A7DF-DA143AC08F41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422">
            <a:extLst>
              <a:ext uri="{FF2B5EF4-FFF2-40B4-BE49-F238E27FC236}">
                <a16:creationId xmlns:a16="http://schemas.microsoft.com/office/drawing/2014/main" id="{0C71D528-5A50-4121-9FB5-3FF4191B4B30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423">
            <a:extLst>
              <a:ext uri="{FF2B5EF4-FFF2-40B4-BE49-F238E27FC236}">
                <a16:creationId xmlns:a16="http://schemas.microsoft.com/office/drawing/2014/main" id="{CFB20B7C-2C33-4590-ABEE-15B50992B7B7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434">
            <a:extLst>
              <a:ext uri="{FF2B5EF4-FFF2-40B4-BE49-F238E27FC236}">
                <a16:creationId xmlns:a16="http://schemas.microsoft.com/office/drawing/2014/main" id="{5C5B9188-BFB6-4219-A4B0-FC5368990896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9592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435">
            <a:extLst>
              <a:ext uri="{FF2B5EF4-FFF2-40B4-BE49-F238E27FC236}">
                <a16:creationId xmlns:a16="http://schemas.microsoft.com/office/drawing/2014/main" id="{0EA19091-3CBD-457F-8B8B-188BA1D0F9CF}"/>
              </a:ext>
            </a:extLst>
          </p:cNvPr>
          <p:cNvCxnSpPr>
            <a:cxnSpLocks/>
          </p:cNvCxnSpPr>
          <p:nvPr/>
        </p:nvCxnSpPr>
        <p:spPr>
          <a:xfrm flipV="1">
            <a:off x="5264155" y="4902760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436">
            <a:extLst>
              <a:ext uri="{FF2B5EF4-FFF2-40B4-BE49-F238E27FC236}">
                <a16:creationId xmlns:a16="http://schemas.microsoft.com/office/drawing/2014/main" id="{F358AE86-DAB4-40ED-B62D-5A6A87B49303}"/>
              </a:ext>
            </a:extLst>
          </p:cNvPr>
          <p:cNvCxnSpPr>
            <a:cxnSpLocks/>
          </p:cNvCxnSpPr>
          <p:nvPr/>
        </p:nvCxnSpPr>
        <p:spPr>
          <a:xfrm>
            <a:off x="5264155" y="539552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437">
            <a:extLst>
              <a:ext uri="{FF2B5EF4-FFF2-40B4-BE49-F238E27FC236}">
                <a16:creationId xmlns:a16="http://schemas.microsoft.com/office/drawing/2014/main" id="{F0F9ACA4-A035-43A5-8506-C981F771FA18}"/>
              </a:ext>
            </a:extLst>
          </p:cNvPr>
          <p:cNvCxnSpPr>
            <a:cxnSpLocks/>
          </p:cNvCxnSpPr>
          <p:nvPr/>
        </p:nvCxnSpPr>
        <p:spPr>
          <a:xfrm>
            <a:off x="5264155" y="5395520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438">
            <a:extLst>
              <a:ext uri="{FF2B5EF4-FFF2-40B4-BE49-F238E27FC236}">
                <a16:creationId xmlns:a16="http://schemas.microsoft.com/office/drawing/2014/main" id="{565A9ABF-5866-493B-B0A1-EEB2EB9D1743}"/>
              </a:ext>
            </a:extLst>
          </p:cNvPr>
          <p:cNvCxnSpPr>
            <a:cxnSpLocks/>
          </p:cNvCxnSpPr>
          <p:nvPr/>
        </p:nvCxnSpPr>
        <p:spPr>
          <a:xfrm>
            <a:off x="5264155" y="5395520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449">
            <a:extLst>
              <a:ext uri="{FF2B5EF4-FFF2-40B4-BE49-F238E27FC236}">
                <a16:creationId xmlns:a16="http://schemas.microsoft.com/office/drawing/2014/main" id="{B70EDAFD-8991-4BFE-B243-F1721D5C5252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450">
            <a:extLst>
              <a:ext uri="{FF2B5EF4-FFF2-40B4-BE49-F238E27FC236}">
                <a16:creationId xmlns:a16="http://schemas.microsoft.com/office/drawing/2014/main" id="{E52A2994-594F-46DB-8E99-06284469D7F0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451">
            <a:extLst>
              <a:ext uri="{FF2B5EF4-FFF2-40B4-BE49-F238E27FC236}">
                <a16:creationId xmlns:a16="http://schemas.microsoft.com/office/drawing/2014/main" id="{DA496018-265F-4CF6-9534-A8E88B5CA788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452">
            <a:extLst>
              <a:ext uri="{FF2B5EF4-FFF2-40B4-BE49-F238E27FC236}">
                <a16:creationId xmlns:a16="http://schemas.microsoft.com/office/drawing/2014/main" id="{1E851AB9-5BCA-48AA-93F4-0669799C7EEB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453">
            <a:extLst>
              <a:ext uri="{FF2B5EF4-FFF2-40B4-BE49-F238E27FC236}">
                <a16:creationId xmlns:a16="http://schemas.microsoft.com/office/drawing/2014/main" id="{E001236C-4E8D-4B96-B0FD-5FB61F8B5D49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464">
            <a:extLst>
              <a:ext uri="{FF2B5EF4-FFF2-40B4-BE49-F238E27FC236}">
                <a16:creationId xmlns:a16="http://schemas.microsoft.com/office/drawing/2014/main" id="{E3D27EA5-D231-472E-B9F7-6EDDBEF02939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14538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465">
            <a:extLst>
              <a:ext uri="{FF2B5EF4-FFF2-40B4-BE49-F238E27FC236}">
                <a16:creationId xmlns:a16="http://schemas.microsoft.com/office/drawing/2014/main" id="{7660DC2E-D14C-4FFE-98CC-1780F3AE365A}"/>
              </a:ext>
            </a:extLst>
          </p:cNvPr>
          <p:cNvCxnSpPr>
            <a:cxnSpLocks/>
          </p:cNvCxnSpPr>
          <p:nvPr/>
        </p:nvCxnSpPr>
        <p:spPr>
          <a:xfrm flipV="1">
            <a:off x="5264155" y="4902760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466">
            <a:extLst>
              <a:ext uri="{FF2B5EF4-FFF2-40B4-BE49-F238E27FC236}">
                <a16:creationId xmlns:a16="http://schemas.microsoft.com/office/drawing/2014/main" id="{7997CC13-771F-440D-823A-0146921BFD3E}"/>
              </a:ext>
            </a:extLst>
          </p:cNvPr>
          <p:cNvCxnSpPr>
            <a:cxnSpLocks/>
          </p:cNvCxnSpPr>
          <p:nvPr/>
        </p:nvCxnSpPr>
        <p:spPr>
          <a:xfrm flipV="1">
            <a:off x="5264155" y="5395520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467">
            <a:extLst>
              <a:ext uri="{FF2B5EF4-FFF2-40B4-BE49-F238E27FC236}">
                <a16:creationId xmlns:a16="http://schemas.microsoft.com/office/drawing/2014/main" id="{BC4A7B7A-F770-4229-8BBE-53A0E14D49C4}"/>
              </a:ext>
            </a:extLst>
          </p:cNvPr>
          <p:cNvCxnSpPr>
            <a:cxnSpLocks/>
          </p:cNvCxnSpPr>
          <p:nvPr/>
        </p:nvCxnSpPr>
        <p:spPr>
          <a:xfrm>
            <a:off x="5264155" y="589006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468">
            <a:extLst>
              <a:ext uri="{FF2B5EF4-FFF2-40B4-BE49-F238E27FC236}">
                <a16:creationId xmlns:a16="http://schemas.microsoft.com/office/drawing/2014/main" id="{A44A986A-5D5C-4FA8-A790-73B751E740D2}"/>
              </a:ext>
            </a:extLst>
          </p:cNvPr>
          <p:cNvCxnSpPr>
            <a:cxnSpLocks/>
          </p:cNvCxnSpPr>
          <p:nvPr/>
        </p:nvCxnSpPr>
        <p:spPr>
          <a:xfrm>
            <a:off x="5264155" y="5890060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479">
            <a:extLst>
              <a:ext uri="{FF2B5EF4-FFF2-40B4-BE49-F238E27FC236}">
                <a16:creationId xmlns:a16="http://schemas.microsoft.com/office/drawing/2014/main" id="{AF089C79-A5C0-4222-A5BB-354C6D64A15B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480">
            <a:extLst>
              <a:ext uri="{FF2B5EF4-FFF2-40B4-BE49-F238E27FC236}">
                <a16:creationId xmlns:a16="http://schemas.microsoft.com/office/drawing/2014/main" id="{B6EF2F7A-ED93-4A95-B1BC-FE468BDF4EE4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481">
            <a:extLst>
              <a:ext uri="{FF2B5EF4-FFF2-40B4-BE49-F238E27FC236}">
                <a16:creationId xmlns:a16="http://schemas.microsoft.com/office/drawing/2014/main" id="{BFA5275F-7B90-4806-9D6D-F68E531B1847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482">
            <a:extLst>
              <a:ext uri="{FF2B5EF4-FFF2-40B4-BE49-F238E27FC236}">
                <a16:creationId xmlns:a16="http://schemas.microsoft.com/office/drawing/2014/main" id="{4699668C-F40E-45CB-B843-B784BAF4E57C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483">
            <a:extLst>
              <a:ext uri="{FF2B5EF4-FFF2-40B4-BE49-F238E27FC236}">
                <a16:creationId xmlns:a16="http://schemas.microsoft.com/office/drawing/2014/main" id="{CBD78FA5-1097-4AE5-BDBB-3700150F0D0B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494">
            <a:extLst>
              <a:ext uri="{FF2B5EF4-FFF2-40B4-BE49-F238E27FC236}">
                <a16:creationId xmlns:a16="http://schemas.microsoft.com/office/drawing/2014/main" id="{327BAC37-D356-4CA6-9F9E-0187ECDA4AED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19289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495">
            <a:extLst>
              <a:ext uri="{FF2B5EF4-FFF2-40B4-BE49-F238E27FC236}">
                <a16:creationId xmlns:a16="http://schemas.microsoft.com/office/drawing/2014/main" id="{9FC85B83-6BC9-4834-8586-91B19099537D}"/>
              </a:ext>
            </a:extLst>
          </p:cNvPr>
          <p:cNvCxnSpPr>
            <a:cxnSpLocks/>
          </p:cNvCxnSpPr>
          <p:nvPr/>
        </p:nvCxnSpPr>
        <p:spPr>
          <a:xfrm flipV="1">
            <a:off x="5264155" y="4902760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연결선 496">
            <a:extLst>
              <a:ext uri="{FF2B5EF4-FFF2-40B4-BE49-F238E27FC236}">
                <a16:creationId xmlns:a16="http://schemas.microsoft.com/office/drawing/2014/main" id="{16EA6562-8476-43E2-B705-5092B15687D4}"/>
              </a:ext>
            </a:extLst>
          </p:cNvPr>
          <p:cNvCxnSpPr>
            <a:cxnSpLocks/>
          </p:cNvCxnSpPr>
          <p:nvPr/>
        </p:nvCxnSpPr>
        <p:spPr>
          <a:xfrm flipV="1">
            <a:off x="5264155" y="5395520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직선 연결선 497">
            <a:extLst>
              <a:ext uri="{FF2B5EF4-FFF2-40B4-BE49-F238E27FC236}">
                <a16:creationId xmlns:a16="http://schemas.microsoft.com/office/drawing/2014/main" id="{54E2CF3F-F033-4D7C-A17E-95F05EF7B6AC}"/>
              </a:ext>
            </a:extLst>
          </p:cNvPr>
          <p:cNvCxnSpPr>
            <a:cxnSpLocks/>
          </p:cNvCxnSpPr>
          <p:nvPr/>
        </p:nvCxnSpPr>
        <p:spPr>
          <a:xfrm flipV="1">
            <a:off x="5264155" y="5890060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왼쪽 중괄호[L] 569">
            <a:extLst>
              <a:ext uri="{FF2B5EF4-FFF2-40B4-BE49-F238E27FC236}">
                <a16:creationId xmlns:a16="http://schemas.microsoft.com/office/drawing/2014/main" id="{4F3929BA-1250-B348-A8C3-3482DB76D928}"/>
              </a:ext>
            </a:extLst>
          </p:cNvPr>
          <p:cNvSpPr/>
          <p:nvPr/>
        </p:nvSpPr>
        <p:spPr>
          <a:xfrm>
            <a:off x="2169990" y="2369725"/>
            <a:ext cx="266827" cy="3584887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3" name="그림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22" y="2056426"/>
            <a:ext cx="1176637" cy="11848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4" name="그림 1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73" y="3463960"/>
            <a:ext cx="1176637" cy="11930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83" y="4879752"/>
            <a:ext cx="1180415" cy="12011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954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4. MNIST </a:t>
            </a:r>
            <a:r>
              <a:rPr kumimoji="1" lang="ko-KR" altLang="en-US"/>
              <a:t>신경망 설계</a:t>
            </a:r>
            <a:r>
              <a:rPr kumimoji="1" lang="en-US" altLang="ko-KR"/>
              <a:t>: </a:t>
            </a:r>
            <a:r>
              <a:rPr kumimoji="1" lang="ko-KR" altLang="en-US"/>
              <a:t>출력층의 </a:t>
            </a:r>
            <a:r>
              <a:rPr kumimoji="1" lang="ko-KR" altLang="en-US" dirty="0"/>
              <a:t>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609560" y="1714749"/>
            <a:ext cx="7322137" cy="494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2539678" y="2740500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1C92152D-2FCD-4531-B1D5-45D0E307CE6B}"/>
              </a:ext>
            </a:extLst>
          </p:cNvPr>
          <p:cNvSpPr/>
          <p:nvPr/>
        </p:nvSpPr>
        <p:spPr>
          <a:xfrm>
            <a:off x="2539678" y="324126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1CF1EA99-BD71-4204-B833-5C5A03CBEB3A}"/>
              </a:ext>
            </a:extLst>
          </p:cNvPr>
          <p:cNvSpPr/>
          <p:nvPr/>
        </p:nvSpPr>
        <p:spPr>
          <a:xfrm>
            <a:off x="2539678" y="3737581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706D44D-831C-4903-A9D4-9C5D652DC160}"/>
              </a:ext>
            </a:extLst>
          </p:cNvPr>
          <p:cNvSpPr/>
          <p:nvPr/>
        </p:nvSpPr>
        <p:spPr>
          <a:xfrm>
            <a:off x="2539678" y="467695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53DC337D-4FF9-41C5-8938-743208FDDF8C}"/>
              </a:ext>
            </a:extLst>
          </p:cNvPr>
          <p:cNvSpPr/>
          <p:nvPr/>
        </p:nvSpPr>
        <p:spPr>
          <a:xfrm>
            <a:off x="2539678" y="516971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70CBB8EF-A8CA-4A43-A9C7-B462C3917DEC}"/>
              </a:ext>
            </a:extLst>
          </p:cNvPr>
          <p:cNvSpPr/>
          <p:nvPr/>
        </p:nvSpPr>
        <p:spPr>
          <a:xfrm>
            <a:off x="2539678" y="5687665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2539678" y="224818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순서도: 연결자 11">
            <a:extLst>
              <a:ext uri="{FF2B5EF4-FFF2-40B4-BE49-F238E27FC236}">
                <a16:creationId xmlns:a16="http://schemas.microsoft.com/office/drawing/2014/main" id="{B230E881-77B1-48C8-AC2F-78615CE46143}"/>
              </a:ext>
            </a:extLst>
          </p:cNvPr>
          <p:cNvSpPr/>
          <p:nvPr/>
        </p:nvSpPr>
        <p:spPr>
          <a:xfrm>
            <a:off x="2685031" y="4229895"/>
            <a:ext cx="73141" cy="7871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순서도: 연결자 12">
            <a:extLst>
              <a:ext uri="{FF2B5EF4-FFF2-40B4-BE49-F238E27FC236}">
                <a16:creationId xmlns:a16="http://schemas.microsoft.com/office/drawing/2014/main" id="{82CBC58E-8EA1-40E1-8AF2-5E9B39359B81}"/>
              </a:ext>
            </a:extLst>
          </p:cNvPr>
          <p:cNvSpPr/>
          <p:nvPr/>
        </p:nvSpPr>
        <p:spPr>
          <a:xfrm>
            <a:off x="2687511" y="4355901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순서도: 연결자 13">
            <a:extLst>
              <a:ext uri="{FF2B5EF4-FFF2-40B4-BE49-F238E27FC236}">
                <a16:creationId xmlns:a16="http://schemas.microsoft.com/office/drawing/2014/main" id="{62BFD52E-1288-415D-8FF9-D136956B5B1F}"/>
              </a:ext>
            </a:extLst>
          </p:cNvPr>
          <p:cNvSpPr/>
          <p:nvPr/>
        </p:nvSpPr>
        <p:spPr>
          <a:xfrm>
            <a:off x="2687511" y="4486799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4904648" y="276350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27505FC8-C935-4F67-AEEB-96B787AC534E}"/>
              </a:ext>
            </a:extLst>
          </p:cNvPr>
          <p:cNvSpPr/>
          <p:nvPr/>
        </p:nvSpPr>
        <p:spPr>
          <a:xfrm>
            <a:off x="4904648" y="3264268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2AD88FF-F2C6-4AF3-8636-2847711A41D8}"/>
              </a:ext>
            </a:extLst>
          </p:cNvPr>
          <p:cNvSpPr/>
          <p:nvPr/>
        </p:nvSpPr>
        <p:spPr>
          <a:xfrm>
            <a:off x="4904648" y="376058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0E7417C-C11B-49BF-AB04-1FBC8EDC616B}"/>
              </a:ext>
            </a:extLst>
          </p:cNvPr>
          <p:cNvSpPr/>
          <p:nvPr/>
        </p:nvSpPr>
        <p:spPr>
          <a:xfrm>
            <a:off x="4904648" y="46999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D5F39166-92F9-49AE-86C9-03C5FAF6C3DE}"/>
              </a:ext>
            </a:extLst>
          </p:cNvPr>
          <p:cNvSpPr/>
          <p:nvPr/>
        </p:nvSpPr>
        <p:spPr>
          <a:xfrm>
            <a:off x="4904648" y="519272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D851931-2289-48C3-8E8E-30816D079EC5}"/>
              </a:ext>
            </a:extLst>
          </p:cNvPr>
          <p:cNvSpPr/>
          <p:nvPr/>
        </p:nvSpPr>
        <p:spPr>
          <a:xfrm>
            <a:off x="4904648" y="56872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7C17CD09-70A3-4714-80A1-7C1206827E48}"/>
              </a:ext>
            </a:extLst>
          </p:cNvPr>
          <p:cNvSpPr/>
          <p:nvPr/>
        </p:nvSpPr>
        <p:spPr>
          <a:xfrm>
            <a:off x="4904648" y="616234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4904648" y="227119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904648" y="179611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순서도: 연결자 23">
            <a:extLst>
              <a:ext uri="{FF2B5EF4-FFF2-40B4-BE49-F238E27FC236}">
                <a16:creationId xmlns:a16="http://schemas.microsoft.com/office/drawing/2014/main" id="{18AF6F6C-1A39-402D-A96E-ED4EA8D64BA2}"/>
              </a:ext>
            </a:extLst>
          </p:cNvPr>
          <p:cNvSpPr/>
          <p:nvPr/>
        </p:nvSpPr>
        <p:spPr>
          <a:xfrm>
            <a:off x="5050001" y="4252901"/>
            <a:ext cx="73141" cy="7871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순서도: 연결자 24">
            <a:extLst>
              <a:ext uri="{FF2B5EF4-FFF2-40B4-BE49-F238E27FC236}">
                <a16:creationId xmlns:a16="http://schemas.microsoft.com/office/drawing/2014/main" id="{EF815F3C-AA23-4901-B090-0D6507F58C97}"/>
              </a:ext>
            </a:extLst>
          </p:cNvPr>
          <p:cNvSpPr/>
          <p:nvPr/>
        </p:nvSpPr>
        <p:spPr>
          <a:xfrm>
            <a:off x="5052481" y="4378907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순서도: 연결자 25">
            <a:extLst>
              <a:ext uri="{FF2B5EF4-FFF2-40B4-BE49-F238E27FC236}">
                <a16:creationId xmlns:a16="http://schemas.microsoft.com/office/drawing/2014/main" id="{1932A750-6F53-4ECA-BED3-172D7A40942E}"/>
              </a:ext>
            </a:extLst>
          </p:cNvPr>
          <p:cNvSpPr/>
          <p:nvPr/>
        </p:nvSpPr>
        <p:spPr>
          <a:xfrm>
            <a:off x="5052481" y="4509805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0" name="직선 연결선 28">
            <a:extLst>
              <a:ext uri="{FF2B5EF4-FFF2-40B4-BE49-F238E27FC236}">
                <a16:creationId xmlns:a16="http://schemas.microsoft.com/office/drawing/2014/main" id="{B0785A1D-3DE2-436C-83AF-BD135F65813F}"/>
              </a:ext>
            </a:extLst>
          </p:cNvPr>
          <p:cNvCxnSpPr>
            <a:cxnSpLocks/>
          </p:cNvCxnSpPr>
          <p:nvPr/>
        </p:nvCxnSpPr>
        <p:spPr>
          <a:xfrm flipV="1">
            <a:off x="2899186" y="1998909"/>
            <a:ext cx="2005462" cy="452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30">
            <a:extLst>
              <a:ext uri="{FF2B5EF4-FFF2-40B4-BE49-F238E27FC236}">
                <a16:creationId xmlns:a16="http://schemas.microsoft.com/office/drawing/2014/main" id="{98FD4170-E7E1-4997-95DE-3BEFB867D935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3914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31">
            <a:extLst>
              <a:ext uri="{FF2B5EF4-FFF2-40B4-BE49-F238E27FC236}">
                <a16:creationId xmlns:a16="http://schemas.microsoft.com/office/drawing/2014/main" id="{6129EE50-6941-4A4A-8601-C19C866A7AFD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32">
            <a:extLst>
              <a:ext uri="{FF2B5EF4-FFF2-40B4-BE49-F238E27FC236}">
                <a16:creationId xmlns:a16="http://schemas.microsoft.com/office/drawing/2014/main" id="{282F303E-4B26-4530-9133-E8A16E4A7513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1016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33">
            <a:extLst>
              <a:ext uri="{FF2B5EF4-FFF2-40B4-BE49-F238E27FC236}">
                <a16:creationId xmlns:a16="http://schemas.microsoft.com/office/drawing/2014/main" id="{9C26EDE4-F84D-4AF9-A5B6-F97BFEFAE27E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24517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34">
            <a:extLst>
              <a:ext uri="{FF2B5EF4-FFF2-40B4-BE49-F238E27FC236}">
                <a16:creationId xmlns:a16="http://schemas.microsoft.com/office/drawing/2014/main" id="{E2D5CFE1-2056-432F-BE10-4AC24644A582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38915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35">
            <a:extLst>
              <a:ext uri="{FF2B5EF4-FFF2-40B4-BE49-F238E27FC236}">
                <a16:creationId xmlns:a16="http://schemas.microsoft.com/office/drawing/2014/main" id="{CE0080A6-F8E7-408E-B7CD-901E3030E982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34164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40">
            <a:extLst>
              <a:ext uri="{FF2B5EF4-FFF2-40B4-BE49-F238E27FC236}">
                <a16:creationId xmlns:a16="http://schemas.microsoft.com/office/drawing/2014/main" id="{A5D495E4-0F28-409D-9290-DAB2D25353F7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34218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41">
            <a:extLst>
              <a:ext uri="{FF2B5EF4-FFF2-40B4-BE49-F238E27FC236}">
                <a16:creationId xmlns:a16="http://schemas.microsoft.com/office/drawing/2014/main" id="{2A86BCCF-8C34-47A1-9B00-AC4DDFA73A6E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29467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42">
            <a:extLst>
              <a:ext uri="{FF2B5EF4-FFF2-40B4-BE49-F238E27FC236}">
                <a16:creationId xmlns:a16="http://schemas.microsoft.com/office/drawing/2014/main" id="{EF26F0E3-8488-414E-877E-2F304195B16A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3439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43">
            <a:extLst>
              <a:ext uri="{FF2B5EF4-FFF2-40B4-BE49-F238E27FC236}">
                <a16:creationId xmlns:a16="http://schemas.microsoft.com/office/drawing/2014/main" id="{4234F1D1-0C70-4684-BB4C-1318353ADDB4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29445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44">
            <a:extLst>
              <a:ext uri="{FF2B5EF4-FFF2-40B4-BE49-F238E27FC236}">
                <a16:creationId xmlns:a16="http://schemas.microsoft.com/office/drawing/2014/main" id="{492EF367-80F0-445A-87E0-4F6E673A59B6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1512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45">
            <a:extLst>
              <a:ext uri="{FF2B5EF4-FFF2-40B4-BE49-F238E27FC236}">
                <a16:creationId xmlns:a16="http://schemas.microsoft.com/office/drawing/2014/main" id="{028E72C0-8F0E-4093-BB25-CEF557FD0E8F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5153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58">
            <a:extLst>
              <a:ext uri="{FF2B5EF4-FFF2-40B4-BE49-F238E27FC236}">
                <a16:creationId xmlns:a16="http://schemas.microsoft.com/office/drawing/2014/main" id="{4D2D9ABD-EAB6-4F1C-AC2C-43FA7A256271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24522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59">
            <a:extLst>
              <a:ext uri="{FF2B5EF4-FFF2-40B4-BE49-F238E27FC236}">
                <a16:creationId xmlns:a16="http://schemas.microsoft.com/office/drawing/2014/main" id="{DB7B9D11-98A3-48F0-8521-A755DC080251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19594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60">
            <a:extLst>
              <a:ext uri="{FF2B5EF4-FFF2-40B4-BE49-F238E27FC236}">
                <a16:creationId xmlns:a16="http://schemas.microsoft.com/office/drawing/2014/main" id="{C9612725-F74D-4798-B8D6-425354DAB925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10200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61">
            <a:extLst>
              <a:ext uri="{FF2B5EF4-FFF2-40B4-BE49-F238E27FC236}">
                <a16:creationId xmlns:a16="http://schemas.microsoft.com/office/drawing/2014/main" id="{45171DD1-DEF1-4F92-BF54-F7E3537AA0B4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5237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4693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9443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86">
            <a:extLst>
              <a:ext uri="{FF2B5EF4-FFF2-40B4-BE49-F238E27FC236}">
                <a16:creationId xmlns:a16="http://schemas.microsoft.com/office/drawing/2014/main" id="{1AD4C3F3-BA18-4873-BE56-D6F19C78EDB4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29241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87">
            <a:extLst>
              <a:ext uri="{FF2B5EF4-FFF2-40B4-BE49-F238E27FC236}">
                <a16:creationId xmlns:a16="http://schemas.microsoft.com/office/drawing/2014/main" id="{D6D52120-DE41-41CC-AF5C-E00BE0B3AD00}"/>
              </a:ext>
            </a:extLst>
          </p:cNvPr>
          <p:cNvCxnSpPr>
            <a:cxnSpLocks/>
          </p:cNvCxnSpPr>
          <p:nvPr/>
        </p:nvCxnSpPr>
        <p:spPr>
          <a:xfrm flipV="1">
            <a:off x="2899185" y="4902760"/>
            <a:ext cx="2005463" cy="4697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88">
            <a:extLst>
              <a:ext uri="{FF2B5EF4-FFF2-40B4-BE49-F238E27FC236}">
                <a16:creationId xmlns:a16="http://schemas.microsoft.com/office/drawing/2014/main" id="{76B77151-A9A6-484E-BCB7-2F63337F0F44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2921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89">
            <a:extLst>
              <a:ext uri="{FF2B5EF4-FFF2-40B4-BE49-F238E27FC236}">
                <a16:creationId xmlns:a16="http://schemas.microsoft.com/office/drawing/2014/main" id="{58D5743B-52AA-4341-9D12-5D3CAC53739D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24460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90">
            <a:extLst>
              <a:ext uri="{FF2B5EF4-FFF2-40B4-BE49-F238E27FC236}">
                <a16:creationId xmlns:a16="http://schemas.microsoft.com/office/drawing/2014/main" id="{8C62A16D-8048-4E90-A3E7-CC438F30B43B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1951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91">
            <a:extLst>
              <a:ext uri="{FF2B5EF4-FFF2-40B4-BE49-F238E27FC236}">
                <a16:creationId xmlns:a16="http://schemas.microsoft.com/office/drawing/2014/main" id="{6BF468DE-ED38-4595-9E53-BA3DB6E0CF31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1458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92">
            <a:extLst>
              <a:ext uri="{FF2B5EF4-FFF2-40B4-BE49-F238E27FC236}">
                <a16:creationId xmlns:a16="http://schemas.microsoft.com/office/drawing/2014/main" id="{86802AF8-571F-4FA7-99F3-13EDB41C684B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5193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93">
            <a:extLst>
              <a:ext uri="{FF2B5EF4-FFF2-40B4-BE49-F238E27FC236}">
                <a16:creationId xmlns:a16="http://schemas.microsoft.com/office/drawing/2014/main" id="{278664C5-DBEE-41C2-8145-BEDB514BDBB3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94">
            <a:extLst>
              <a:ext uri="{FF2B5EF4-FFF2-40B4-BE49-F238E27FC236}">
                <a16:creationId xmlns:a16="http://schemas.microsoft.com/office/drawing/2014/main" id="{1FA736C2-A1B3-4D8C-BF61-42CF514F00E0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1445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95">
            <a:extLst>
              <a:ext uri="{FF2B5EF4-FFF2-40B4-BE49-F238E27FC236}">
                <a16:creationId xmlns:a16="http://schemas.microsoft.com/office/drawing/2014/main" id="{4F840776-6168-4C32-8F9F-0C4A9A07B98D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4777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96">
            <a:extLst>
              <a:ext uri="{FF2B5EF4-FFF2-40B4-BE49-F238E27FC236}">
                <a16:creationId xmlns:a16="http://schemas.microsoft.com/office/drawing/2014/main" id="{8690ABC5-D078-48FF-A558-6AECB7F69EE6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9700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116">
            <a:extLst>
              <a:ext uri="{FF2B5EF4-FFF2-40B4-BE49-F238E27FC236}">
                <a16:creationId xmlns:a16="http://schemas.microsoft.com/office/drawing/2014/main" id="{A2B9967E-CB47-4685-B0FD-ABBE37CCA656}"/>
              </a:ext>
            </a:extLst>
          </p:cNvPr>
          <p:cNvCxnSpPr>
            <a:cxnSpLocks/>
          </p:cNvCxnSpPr>
          <p:nvPr/>
        </p:nvCxnSpPr>
        <p:spPr>
          <a:xfrm>
            <a:off x="2899185" y="5372514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117">
            <a:extLst>
              <a:ext uri="{FF2B5EF4-FFF2-40B4-BE49-F238E27FC236}">
                <a16:creationId xmlns:a16="http://schemas.microsoft.com/office/drawing/2014/main" id="{AD1864B7-62F9-4FF6-A4AB-C2B8A543F363}"/>
              </a:ext>
            </a:extLst>
          </p:cNvPr>
          <p:cNvCxnSpPr>
            <a:cxnSpLocks/>
          </p:cNvCxnSpPr>
          <p:nvPr/>
        </p:nvCxnSpPr>
        <p:spPr>
          <a:xfrm>
            <a:off x="2899185" y="5372514"/>
            <a:ext cx="2005463" cy="5175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118">
            <a:extLst>
              <a:ext uri="{FF2B5EF4-FFF2-40B4-BE49-F238E27FC236}">
                <a16:creationId xmlns:a16="http://schemas.microsoft.com/office/drawing/2014/main" id="{03E8191F-5DF9-41A2-A55B-DC588B7B793E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119">
            <a:extLst>
              <a:ext uri="{FF2B5EF4-FFF2-40B4-BE49-F238E27FC236}">
                <a16:creationId xmlns:a16="http://schemas.microsoft.com/office/drawing/2014/main" id="{6F134D55-30EC-4EDD-8AE3-71A1A4339808}"/>
              </a:ext>
            </a:extLst>
          </p:cNvPr>
          <p:cNvCxnSpPr>
            <a:cxnSpLocks/>
          </p:cNvCxnSpPr>
          <p:nvPr/>
        </p:nvCxnSpPr>
        <p:spPr>
          <a:xfrm flipV="1">
            <a:off x="2899186" y="3467065"/>
            <a:ext cx="2005462" cy="47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120">
            <a:extLst>
              <a:ext uri="{FF2B5EF4-FFF2-40B4-BE49-F238E27FC236}">
                <a16:creationId xmlns:a16="http://schemas.microsoft.com/office/drawing/2014/main" id="{BCD380B9-5E97-4931-B93B-2C3D35C9CF1F}"/>
              </a:ext>
            </a:extLst>
          </p:cNvPr>
          <p:cNvCxnSpPr>
            <a:cxnSpLocks/>
          </p:cNvCxnSpPr>
          <p:nvPr/>
        </p:nvCxnSpPr>
        <p:spPr>
          <a:xfrm flipV="1">
            <a:off x="2899186" y="2966303"/>
            <a:ext cx="2005462" cy="9740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121">
            <a:extLst>
              <a:ext uri="{FF2B5EF4-FFF2-40B4-BE49-F238E27FC236}">
                <a16:creationId xmlns:a16="http://schemas.microsoft.com/office/drawing/2014/main" id="{027B0E7C-0125-4EB8-A494-A976D16928F7}"/>
              </a:ext>
            </a:extLst>
          </p:cNvPr>
          <p:cNvCxnSpPr>
            <a:cxnSpLocks/>
          </p:cNvCxnSpPr>
          <p:nvPr/>
        </p:nvCxnSpPr>
        <p:spPr>
          <a:xfrm flipV="1">
            <a:off x="2899186" y="2473989"/>
            <a:ext cx="2005462" cy="146638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122">
            <a:extLst>
              <a:ext uri="{FF2B5EF4-FFF2-40B4-BE49-F238E27FC236}">
                <a16:creationId xmlns:a16="http://schemas.microsoft.com/office/drawing/2014/main" id="{9A0423E1-4F59-41FF-A72E-EC473ACF1E50}"/>
              </a:ext>
            </a:extLst>
          </p:cNvPr>
          <p:cNvCxnSpPr>
            <a:cxnSpLocks/>
          </p:cNvCxnSpPr>
          <p:nvPr/>
        </p:nvCxnSpPr>
        <p:spPr>
          <a:xfrm flipV="1">
            <a:off x="2899186" y="1998909"/>
            <a:ext cx="2005462" cy="19414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133">
            <a:extLst>
              <a:ext uri="{FF2B5EF4-FFF2-40B4-BE49-F238E27FC236}">
                <a16:creationId xmlns:a16="http://schemas.microsoft.com/office/drawing/2014/main" id="{94534658-9AE9-4312-AFE5-D943A0440092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24247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134">
            <a:extLst>
              <a:ext uri="{FF2B5EF4-FFF2-40B4-BE49-F238E27FC236}">
                <a16:creationId xmlns:a16="http://schemas.microsoft.com/office/drawing/2014/main" id="{27543699-722A-423A-8184-251416951FC1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19496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135">
            <a:extLst>
              <a:ext uri="{FF2B5EF4-FFF2-40B4-BE49-F238E27FC236}">
                <a16:creationId xmlns:a16="http://schemas.microsoft.com/office/drawing/2014/main" id="{25D4FA04-E596-44E3-B99C-E89D7EC23DA7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14551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136">
            <a:extLst>
              <a:ext uri="{FF2B5EF4-FFF2-40B4-BE49-F238E27FC236}">
                <a16:creationId xmlns:a16="http://schemas.microsoft.com/office/drawing/2014/main" id="{825FEAD8-8AFE-4EA9-852B-CE6E849EC74C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962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145">
            <a:extLst>
              <a:ext uri="{FF2B5EF4-FFF2-40B4-BE49-F238E27FC236}">
                <a16:creationId xmlns:a16="http://schemas.microsoft.com/office/drawing/2014/main" id="{EBC6CC18-5FD4-45D3-9EF5-43F496F148AD}"/>
              </a:ext>
            </a:extLst>
          </p:cNvPr>
          <p:cNvCxnSpPr>
            <a:cxnSpLocks/>
          </p:cNvCxnSpPr>
          <p:nvPr/>
        </p:nvCxnSpPr>
        <p:spPr>
          <a:xfrm flipV="1">
            <a:off x="2899185" y="3963384"/>
            <a:ext cx="2005463" cy="9163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146">
            <a:extLst>
              <a:ext uri="{FF2B5EF4-FFF2-40B4-BE49-F238E27FC236}">
                <a16:creationId xmlns:a16="http://schemas.microsoft.com/office/drawing/2014/main" id="{27FE0754-8255-4E32-B57C-6BBFFB561F69}"/>
              </a:ext>
            </a:extLst>
          </p:cNvPr>
          <p:cNvCxnSpPr>
            <a:cxnSpLocks/>
          </p:cNvCxnSpPr>
          <p:nvPr/>
        </p:nvCxnSpPr>
        <p:spPr>
          <a:xfrm flipV="1">
            <a:off x="2899185" y="3467065"/>
            <a:ext cx="2005463" cy="14126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147">
            <a:extLst>
              <a:ext uri="{FF2B5EF4-FFF2-40B4-BE49-F238E27FC236}">
                <a16:creationId xmlns:a16="http://schemas.microsoft.com/office/drawing/2014/main" id="{30A41C7B-B784-4667-A39F-FC058295937B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19134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148">
            <a:extLst>
              <a:ext uri="{FF2B5EF4-FFF2-40B4-BE49-F238E27FC236}">
                <a16:creationId xmlns:a16="http://schemas.microsoft.com/office/drawing/2014/main" id="{D83A7CB9-2655-45E0-8B8C-9E5BC0301FA5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24057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149">
            <a:extLst>
              <a:ext uri="{FF2B5EF4-FFF2-40B4-BE49-F238E27FC236}">
                <a16:creationId xmlns:a16="http://schemas.microsoft.com/office/drawing/2014/main" id="{5E2104BE-597D-49C9-A2FF-8CC3DFD1D34B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28808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160">
            <a:extLst>
              <a:ext uri="{FF2B5EF4-FFF2-40B4-BE49-F238E27FC236}">
                <a16:creationId xmlns:a16="http://schemas.microsoft.com/office/drawing/2014/main" id="{91E649BC-69EE-454B-88ED-BDA73E59E30C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14853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161">
            <a:extLst>
              <a:ext uri="{FF2B5EF4-FFF2-40B4-BE49-F238E27FC236}">
                <a16:creationId xmlns:a16="http://schemas.microsoft.com/office/drawing/2014/main" id="{54F4E07A-240B-4E1B-88BD-A3303ADA3345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10103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162">
            <a:extLst>
              <a:ext uri="{FF2B5EF4-FFF2-40B4-BE49-F238E27FC236}">
                <a16:creationId xmlns:a16="http://schemas.microsoft.com/office/drawing/2014/main" id="{2EEF6E6D-8DEA-4EB7-9BBE-3FA444981F23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5157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163">
            <a:extLst>
              <a:ext uri="{FF2B5EF4-FFF2-40B4-BE49-F238E27FC236}">
                <a16:creationId xmlns:a16="http://schemas.microsoft.com/office/drawing/2014/main" id="{29DA3868-EBAF-4582-B0C5-853EFD2E4C75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2300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172">
            <a:extLst>
              <a:ext uri="{FF2B5EF4-FFF2-40B4-BE49-F238E27FC236}">
                <a16:creationId xmlns:a16="http://schemas.microsoft.com/office/drawing/2014/main" id="{5F6D696F-A95B-4B58-8F90-95C253B2145B}"/>
              </a:ext>
            </a:extLst>
          </p:cNvPr>
          <p:cNvCxnSpPr>
            <a:cxnSpLocks/>
          </p:cNvCxnSpPr>
          <p:nvPr/>
        </p:nvCxnSpPr>
        <p:spPr>
          <a:xfrm>
            <a:off x="2899185" y="5372514"/>
            <a:ext cx="2005463" cy="9926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173">
            <a:extLst>
              <a:ext uri="{FF2B5EF4-FFF2-40B4-BE49-F238E27FC236}">
                <a16:creationId xmlns:a16="http://schemas.microsoft.com/office/drawing/2014/main" id="{B084D76E-42E8-494F-98D9-FAE032E078E7}"/>
              </a:ext>
            </a:extLst>
          </p:cNvPr>
          <p:cNvCxnSpPr>
            <a:cxnSpLocks/>
          </p:cNvCxnSpPr>
          <p:nvPr/>
        </p:nvCxnSpPr>
        <p:spPr>
          <a:xfrm flipV="1">
            <a:off x="2899185" y="3467065"/>
            <a:ext cx="2005463" cy="19054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174">
            <a:extLst>
              <a:ext uri="{FF2B5EF4-FFF2-40B4-BE49-F238E27FC236}">
                <a16:creationId xmlns:a16="http://schemas.microsoft.com/office/drawing/2014/main" id="{5F978DB5-4C7B-4B39-B42D-879CECECC06D}"/>
              </a:ext>
            </a:extLst>
          </p:cNvPr>
          <p:cNvCxnSpPr>
            <a:cxnSpLocks/>
          </p:cNvCxnSpPr>
          <p:nvPr/>
        </p:nvCxnSpPr>
        <p:spPr>
          <a:xfrm flipV="1">
            <a:off x="2899185" y="3963384"/>
            <a:ext cx="2005463" cy="14091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175">
            <a:extLst>
              <a:ext uri="{FF2B5EF4-FFF2-40B4-BE49-F238E27FC236}">
                <a16:creationId xmlns:a16="http://schemas.microsoft.com/office/drawing/2014/main" id="{E0FBE635-30B1-4810-88C0-05B8B11A8EDC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33736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176">
            <a:extLst>
              <a:ext uri="{FF2B5EF4-FFF2-40B4-BE49-F238E27FC236}">
                <a16:creationId xmlns:a16="http://schemas.microsoft.com/office/drawing/2014/main" id="{F5F861B6-5DB2-46E5-8A00-7E08626DC7B2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2898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177">
            <a:extLst>
              <a:ext uri="{FF2B5EF4-FFF2-40B4-BE49-F238E27FC236}">
                <a16:creationId xmlns:a16="http://schemas.microsoft.com/office/drawing/2014/main" id="{DEB8F067-1084-495A-942C-D6732F70D481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24062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196">
            <a:extLst>
              <a:ext uri="{FF2B5EF4-FFF2-40B4-BE49-F238E27FC236}">
                <a16:creationId xmlns:a16="http://schemas.microsoft.com/office/drawing/2014/main" id="{C0452419-7E97-4338-8F11-FF49CAE7BA91}"/>
              </a:ext>
            </a:extLst>
          </p:cNvPr>
          <p:cNvCxnSpPr>
            <a:cxnSpLocks/>
          </p:cNvCxnSpPr>
          <p:nvPr/>
        </p:nvCxnSpPr>
        <p:spPr>
          <a:xfrm flipV="1">
            <a:off x="2899185" y="3467065"/>
            <a:ext cx="2005463" cy="24233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197">
            <a:extLst>
              <a:ext uri="{FF2B5EF4-FFF2-40B4-BE49-F238E27FC236}">
                <a16:creationId xmlns:a16="http://schemas.microsoft.com/office/drawing/2014/main" id="{36C526B5-049E-4C09-83E5-5D9435D74361}"/>
              </a:ext>
            </a:extLst>
          </p:cNvPr>
          <p:cNvCxnSpPr>
            <a:cxnSpLocks/>
          </p:cNvCxnSpPr>
          <p:nvPr/>
        </p:nvCxnSpPr>
        <p:spPr>
          <a:xfrm flipV="1">
            <a:off x="2899185" y="3963384"/>
            <a:ext cx="2005463" cy="1927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198">
            <a:extLst>
              <a:ext uri="{FF2B5EF4-FFF2-40B4-BE49-F238E27FC236}">
                <a16:creationId xmlns:a16="http://schemas.microsoft.com/office/drawing/2014/main" id="{1ED8A03C-F3A9-4D36-9CE1-D9DCBF2433F9}"/>
              </a:ext>
            </a:extLst>
          </p:cNvPr>
          <p:cNvCxnSpPr>
            <a:cxnSpLocks/>
          </p:cNvCxnSpPr>
          <p:nvPr/>
        </p:nvCxnSpPr>
        <p:spPr>
          <a:xfrm flipV="1">
            <a:off x="2899185" y="4902760"/>
            <a:ext cx="2005463" cy="987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199">
            <a:extLst>
              <a:ext uri="{FF2B5EF4-FFF2-40B4-BE49-F238E27FC236}">
                <a16:creationId xmlns:a16="http://schemas.microsoft.com/office/drawing/2014/main" id="{129F3737-0B86-440A-8A40-CE2ED290CBCE}"/>
              </a:ext>
            </a:extLst>
          </p:cNvPr>
          <p:cNvCxnSpPr>
            <a:cxnSpLocks/>
          </p:cNvCxnSpPr>
          <p:nvPr/>
        </p:nvCxnSpPr>
        <p:spPr>
          <a:xfrm flipV="1">
            <a:off x="2899185" y="5395520"/>
            <a:ext cx="2005463" cy="4949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00">
            <a:extLst>
              <a:ext uri="{FF2B5EF4-FFF2-40B4-BE49-F238E27FC236}">
                <a16:creationId xmlns:a16="http://schemas.microsoft.com/office/drawing/2014/main" id="{B21E02EA-805B-4E22-A6FF-AF399FACC0D0}"/>
              </a:ext>
            </a:extLst>
          </p:cNvPr>
          <p:cNvCxnSpPr>
            <a:cxnSpLocks/>
          </p:cNvCxnSpPr>
          <p:nvPr/>
        </p:nvCxnSpPr>
        <p:spPr>
          <a:xfrm flipV="1">
            <a:off x="2899185" y="5890060"/>
            <a:ext cx="2005463" cy="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01">
            <a:extLst>
              <a:ext uri="{FF2B5EF4-FFF2-40B4-BE49-F238E27FC236}">
                <a16:creationId xmlns:a16="http://schemas.microsoft.com/office/drawing/2014/main" id="{DA3FEA06-94A1-4FF5-ABA5-AF5E1A91CDD4}"/>
              </a:ext>
            </a:extLst>
          </p:cNvPr>
          <p:cNvCxnSpPr>
            <a:cxnSpLocks/>
          </p:cNvCxnSpPr>
          <p:nvPr/>
        </p:nvCxnSpPr>
        <p:spPr>
          <a:xfrm>
            <a:off x="2899185" y="5890462"/>
            <a:ext cx="2005463" cy="4746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>
            <a:extLst>
              <a:ext uri="{FF2B5EF4-FFF2-40B4-BE49-F238E27FC236}">
                <a16:creationId xmlns:a16="http://schemas.microsoft.com/office/drawing/2014/main" id="{3CE5AA14-FD48-4DDB-A2D7-83D81CF16251}"/>
              </a:ext>
            </a:extLst>
          </p:cNvPr>
          <p:cNvSpPr/>
          <p:nvPr/>
        </p:nvSpPr>
        <p:spPr>
          <a:xfrm>
            <a:off x="7410638" y="276350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9F214EC2-8EC4-4E91-9E5A-B38674795CE3}"/>
              </a:ext>
            </a:extLst>
          </p:cNvPr>
          <p:cNvSpPr/>
          <p:nvPr/>
        </p:nvSpPr>
        <p:spPr>
          <a:xfrm>
            <a:off x="7410638" y="3264268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5B66DE5-A893-4286-9DC1-031512B4837E}"/>
              </a:ext>
            </a:extLst>
          </p:cNvPr>
          <p:cNvSpPr/>
          <p:nvPr/>
        </p:nvSpPr>
        <p:spPr>
          <a:xfrm>
            <a:off x="7410639" y="376058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190A3DA3-2AD6-4C92-B6F8-3617FEA28E26}"/>
              </a:ext>
            </a:extLst>
          </p:cNvPr>
          <p:cNvSpPr/>
          <p:nvPr/>
        </p:nvSpPr>
        <p:spPr>
          <a:xfrm>
            <a:off x="7410638" y="46999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31B19684-0B14-4D26-ACC6-4239AA19266E}"/>
              </a:ext>
            </a:extLst>
          </p:cNvPr>
          <p:cNvSpPr/>
          <p:nvPr/>
        </p:nvSpPr>
        <p:spPr>
          <a:xfrm>
            <a:off x="7410638" y="519272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E8F28C-C386-4E79-99CE-1E705DC1C588}"/>
              </a:ext>
            </a:extLst>
          </p:cNvPr>
          <p:cNvSpPr/>
          <p:nvPr/>
        </p:nvSpPr>
        <p:spPr>
          <a:xfrm>
            <a:off x="7410638" y="56872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1769F56D-F24F-4EF5-A99C-34B2BC23D3AB}"/>
              </a:ext>
            </a:extLst>
          </p:cNvPr>
          <p:cNvSpPr/>
          <p:nvPr/>
        </p:nvSpPr>
        <p:spPr>
          <a:xfrm>
            <a:off x="7410638" y="616234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B5182C2-7161-490C-87A3-184761F64EEA}"/>
              </a:ext>
            </a:extLst>
          </p:cNvPr>
          <p:cNvSpPr/>
          <p:nvPr/>
        </p:nvSpPr>
        <p:spPr>
          <a:xfrm>
            <a:off x="7410639" y="227119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3EC04E2A-3675-4DE4-B915-64B88D9CD68B}"/>
              </a:ext>
            </a:extLst>
          </p:cNvPr>
          <p:cNvSpPr/>
          <p:nvPr/>
        </p:nvSpPr>
        <p:spPr>
          <a:xfrm>
            <a:off x="7410638" y="179611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56DCE49C-0A61-4EEB-B3C8-5218F1A105C6}"/>
              </a:ext>
            </a:extLst>
          </p:cNvPr>
          <p:cNvSpPr/>
          <p:nvPr/>
        </p:nvSpPr>
        <p:spPr>
          <a:xfrm>
            <a:off x="7410639" y="4233441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93" name="직선 연결선 234">
            <a:extLst>
              <a:ext uri="{FF2B5EF4-FFF2-40B4-BE49-F238E27FC236}">
                <a16:creationId xmlns:a16="http://schemas.microsoft.com/office/drawing/2014/main" id="{1D352EB4-C0E8-400A-B4BF-9D1DFD6D47DE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35">
            <a:extLst>
              <a:ext uri="{FF2B5EF4-FFF2-40B4-BE49-F238E27FC236}">
                <a16:creationId xmlns:a16="http://schemas.microsoft.com/office/drawing/2014/main" id="{3391478D-924D-4A76-BE0C-F26F8B041DED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4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36">
            <a:extLst>
              <a:ext uri="{FF2B5EF4-FFF2-40B4-BE49-F238E27FC236}">
                <a16:creationId xmlns:a16="http://schemas.microsoft.com/office/drawing/2014/main" id="{FFC7BB01-1880-4720-9BC1-989A6EFF2577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37">
            <a:extLst>
              <a:ext uri="{FF2B5EF4-FFF2-40B4-BE49-F238E27FC236}">
                <a16:creationId xmlns:a16="http://schemas.microsoft.com/office/drawing/2014/main" id="{10B504A6-E722-4142-B647-59EDC1E23E1F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38">
            <a:extLst>
              <a:ext uri="{FF2B5EF4-FFF2-40B4-BE49-F238E27FC236}">
                <a16:creationId xmlns:a16="http://schemas.microsoft.com/office/drawing/2014/main" id="{F424AE41-9A2A-4332-A4B9-CC087DCE7202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4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39">
            <a:extLst>
              <a:ext uri="{FF2B5EF4-FFF2-40B4-BE49-F238E27FC236}">
                <a16:creationId xmlns:a16="http://schemas.microsoft.com/office/drawing/2014/main" id="{AB742C37-C77D-43DE-A64B-1574865E6063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40">
            <a:extLst>
              <a:ext uri="{FF2B5EF4-FFF2-40B4-BE49-F238E27FC236}">
                <a16:creationId xmlns:a16="http://schemas.microsoft.com/office/drawing/2014/main" id="{93AF6A25-A859-4D0A-B19D-4F6C7771DE64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51">
            <a:extLst>
              <a:ext uri="{FF2B5EF4-FFF2-40B4-BE49-F238E27FC236}">
                <a16:creationId xmlns:a16="http://schemas.microsoft.com/office/drawing/2014/main" id="{CACD154D-9A94-4446-8B55-6793DF944594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4" cy="24373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252">
            <a:extLst>
              <a:ext uri="{FF2B5EF4-FFF2-40B4-BE49-F238E27FC236}">
                <a16:creationId xmlns:a16="http://schemas.microsoft.com/office/drawing/2014/main" id="{76923461-3786-4457-914B-2E5BCEAC8DEC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253">
            <a:extLst>
              <a:ext uri="{FF2B5EF4-FFF2-40B4-BE49-F238E27FC236}">
                <a16:creationId xmlns:a16="http://schemas.microsoft.com/office/drawing/2014/main" id="{37348D7C-4FC9-4EB5-A282-8DBCF2D58931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254">
            <a:extLst>
              <a:ext uri="{FF2B5EF4-FFF2-40B4-BE49-F238E27FC236}">
                <a16:creationId xmlns:a16="http://schemas.microsoft.com/office/drawing/2014/main" id="{B5640713-788A-444A-891D-B0BFE10A0749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266">
            <a:extLst>
              <a:ext uri="{FF2B5EF4-FFF2-40B4-BE49-F238E27FC236}">
                <a16:creationId xmlns:a16="http://schemas.microsoft.com/office/drawing/2014/main" id="{BA8F9A63-9642-47AE-AD38-BCFE7CCDB875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267">
            <a:extLst>
              <a:ext uri="{FF2B5EF4-FFF2-40B4-BE49-F238E27FC236}">
                <a16:creationId xmlns:a16="http://schemas.microsoft.com/office/drawing/2014/main" id="{FE0C505D-5D9D-4AF8-B4E7-3AD780A0EFA1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268">
            <a:extLst>
              <a:ext uri="{FF2B5EF4-FFF2-40B4-BE49-F238E27FC236}">
                <a16:creationId xmlns:a16="http://schemas.microsoft.com/office/drawing/2014/main" id="{9C810D63-A24F-4199-9E64-8701F7B58E30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269">
            <a:extLst>
              <a:ext uri="{FF2B5EF4-FFF2-40B4-BE49-F238E27FC236}">
                <a16:creationId xmlns:a16="http://schemas.microsoft.com/office/drawing/2014/main" id="{FCEC61C5-ACB1-4DAA-ABBC-C5639A5E6AA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278">
            <a:extLst>
              <a:ext uri="{FF2B5EF4-FFF2-40B4-BE49-F238E27FC236}">
                <a16:creationId xmlns:a16="http://schemas.microsoft.com/office/drawing/2014/main" id="{CBC544D0-F142-4D5B-8EE6-F81AD00D59CA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279">
            <a:extLst>
              <a:ext uri="{FF2B5EF4-FFF2-40B4-BE49-F238E27FC236}">
                <a16:creationId xmlns:a16="http://schemas.microsoft.com/office/drawing/2014/main" id="{3A3B5ED9-1C00-4C7D-8B96-3877EC6EFCAF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4" cy="19622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280">
            <a:extLst>
              <a:ext uri="{FF2B5EF4-FFF2-40B4-BE49-F238E27FC236}">
                <a16:creationId xmlns:a16="http://schemas.microsoft.com/office/drawing/2014/main" id="{36162DC4-AD45-4CA1-81F4-FB7B52515EB0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281">
            <a:extLst>
              <a:ext uri="{FF2B5EF4-FFF2-40B4-BE49-F238E27FC236}">
                <a16:creationId xmlns:a16="http://schemas.microsoft.com/office/drawing/2014/main" id="{ADA835AE-F29D-4E98-B3CE-56B3E409375A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290">
            <a:extLst>
              <a:ext uri="{FF2B5EF4-FFF2-40B4-BE49-F238E27FC236}">
                <a16:creationId xmlns:a16="http://schemas.microsoft.com/office/drawing/2014/main" id="{32C1A270-1877-4098-B5C6-2052F10833E1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291">
            <a:extLst>
              <a:ext uri="{FF2B5EF4-FFF2-40B4-BE49-F238E27FC236}">
                <a16:creationId xmlns:a16="http://schemas.microsoft.com/office/drawing/2014/main" id="{0B8E4097-DB91-448F-8709-30C9FE6B252C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292">
            <a:extLst>
              <a:ext uri="{FF2B5EF4-FFF2-40B4-BE49-F238E27FC236}">
                <a16:creationId xmlns:a16="http://schemas.microsoft.com/office/drawing/2014/main" id="{C1D98C84-983A-45E4-B2F0-BCC4AA97B201}"/>
              </a:ext>
            </a:extLst>
          </p:cNvPr>
          <p:cNvCxnSpPr>
            <a:cxnSpLocks/>
          </p:cNvCxnSpPr>
          <p:nvPr/>
        </p:nvCxnSpPr>
        <p:spPr>
          <a:xfrm>
            <a:off x="5264155" y="6365139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293">
            <a:extLst>
              <a:ext uri="{FF2B5EF4-FFF2-40B4-BE49-F238E27FC236}">
                <a16:creationId xmlns:a16="http://schemas.microsoft.com/office/drawing/2014/main" id="{094D6D90-AA16-4421-AA68-D0722AE6F1F8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00">
            <a:extLst>
              <a:ext uri="{FF2B5EF4-FFF2-40B4-BE49-F238E27FC236}">
                <a16:creationId xmlns:a16="http://schemas.microsoft.com/office/drawing/2014/main" id="{CB37B998-9815-46D7-BF98-41F81F03B593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01">
            <a:extLst>
              <a:ext uri="{FF2B5EF4-FFF2-40B4-BE49-F238E27FC236}">
                <a16:creationId xmlns:a16="http://schemas.microsoft.com/office/drawing/2014/main" id="{0D196ECF-111A-46AD-A457-014DF9AD5315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02">
            <a:extLst>
              <a:ext uri="{FF2B5EF4-FFF2-40B4-BE49-F238E27FC236}">
                <a16:creationId xmlns:a16="http://schemas.microsoft.com/office/drawing/2014/main" id="{9C2F57B1-CD2F-4EB7-940F-22E8BAEC88CA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03">
            <a:extLst>
              <a:ext uri="{FF2B5EF4-FFF2-40B4-BE49-F238E27FC236}">
                <a16:creationId xmlns:a16="http://schemas.microsoft.com/office/drawing/2014/main" id="{D148E4FA-CC1F-4E8A-AD3E-43E069EB94F0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4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2">
            <a:extLst>
              <a:ext uri="{FF2B5EF4-FFF2-40B4-BE49-F238E27FC236}">
                <a16:creationId xmlns:a16="http://schemas.microsoft.com/office/drawing/2014/main" id="{BCEA5121-977D-47C3-AC43-17D852F462A5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4" cy="14699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13">
            <a:extLst>
              <a:ext uri="{FF2B5EF4-FFF2-40B4-BE49-F238E27FC236}">
                <a16:creationId xmlns:a16="http://schemas.microsoft.com/office/drawing/2014/main" id="{4CF7CD27-3C6D-4E36-892F-5FF2BE1C656C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14">
            <a:extLst>
              <a:ext uri="{FF2B5EF4-FFF2-40B4-BE49-F238E27FC236}">
                <a16:creationId xmlns:a16="http://schemas.microsoft.com/office/drawing/2014/main" id="{EC91A2B6-43D7-4C10-B4BA-7872D119A53C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15">
            <a:extLst>
              <a:ext uri="{FF2B5EF4-FFF2-40B4-BE49-F238E27FC236}">
                <a16:creationId xmlns:a16="http://schemas.microsoft.com/office/drawing/2014/main" id="{C94786A0-1BA8-4984-91E7-14799529D7F0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4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2">
            <a:extLst>
              <a:ext uri="{FF2B5EF4-FFF2-40B4-BE49-F238E27FC236}">
                <a16:creationId xmlns:a16="http://schemas.microsoft.com/office/drawing/2014/main" id="{6E2C8429-6FBB-4B76-AE5F-18CD2FBF4025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3">
            <a:extLst>
              <a:ext uri="{FF2B5EF4-FFF2-40B4-BE49-F238E27FC236}">
                <a16:creationId xmlns:a16="http://schemas.microsoft.com/office/drawing/2014/main" id="{908D1710-F368-4D4F-845A-E181CF90D436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4">
            <a:extLst>
              <a:ext uri="{FF2B5EF4-FFF2-40B4-BE49-F238E27FC236}">
                <a16:creationId xmlns:a16="http://schemas.microsoft.com/office/drawing/2014/main" id="{1058099B-7A44-48C5-9367-344CA2E7E4D8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9">
            <a:extLst>
              <a:ext uri="{FF2B5EF4-FFF2-40B4-BE49-F238E27FC236}">
                <a16:creationId xmlns:a16="http://schemas.microsoft.com/office/drawing/2014/main" id="{17A0227C-61D7-4445-A4BB-85152E2728A8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30">
            <a:extLst>
              <a:ext uri="{FF2B5EF4-FFF2-40B4-BE49-F238E27FC236}">
                <a16:creationId xmlns:a16="http://schemas.microsoft.com/office/drawing/2014/main" id="{67B29ED6-5779-419F-97AD-6F5E0BB399B8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31">
            <a:extLst>
              <a:ext uri="{FF2B5EF4-FFF2-40B4-BE49-F238E27FC236}">
                <a16:creationId xmlns:a16="http://schemas.microsoft.com/office/drawing/2014/main" id="{1F8D2E32-B685-47CB-AA3D-67A72931FCA5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42">
            <a:extLst>
              <a:ext uri="{FF2B5EF4-FFF2-40B4-BE49-F238E27FC236}">
                <a16:creationId xmlns:a16="http://schemas.microsoft.com/office/drawing/2014/main" id="{7E750D80-3294-4302-B911-5E6748C0969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4" cy="9691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43">
            <a:extLst>
              <a:ext uri="{FF2B5EF4-FFF2-40B4-BE49-F238E27FC236}">
                <a16:creationId xmlns:a16="http://schemas.microsoft.com/office/drawing/2014/main" id="{DE0DCE75-7C07-4F80-B932-239498B6D78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44">
            <a:extLst>
              <a:ext uri="{FF2B5EF4-FFF2-40B4-BE49-F238E27FC236}">
                <a16:creationId xmlns:a16="http://schemas.microsoft.com/office/drawing/2014/main" id="{D4FEEF6F-2151-43EB-994D-C34CA44ECEA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45">
            <a:extLst>
              <a:ext uri="{FF2B5EF4-FFF2-40B4-BE49-F238E27FC236}">
                <a16:creationId xmlns:a16="http://schemas.microsoft.com/office/drawing/2014/main" id="{7E1A5C18-E3A9-4258-A700-B6A7406C2907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57">
            <a:extLst>
              <a:ext uri="{FF2B5EF4-FFF2-40B4-BE49-F238E27FC236}">
                <a16:creationId xmlns:a16="http://schemas.microsoft.com/office/drawing/2014/main" id="{3C5A7DB5-218B-4581-92AD-EACCDC5BAB4A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58">
            <a:extLst>
              <a:ext uri="{FF2B5EF4-FFF2-40B4-BE49-F238E27FC236}">
                <a16:creationId xmlns:a16="http://schemas.microsoft.com/office/drawing/2014/main" id="{FB3C3C86-FDAC-4350-A581-221D5A9127C4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59">
            <a:extLst>
              <a:ext uri="{FF2B5EF4-FFF2-40B4-BE49-F238E27FC236}">
                <a16:creationId xmlns:a16="http://schemas.microsoft.com/office/drawing/2014/main" id="{5063EB74-B151-4CAA-8C95-C58BEAB4C7E7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60">
            <a:extLst>
              <a:ext uri="{FF2B5EF4-FFF2-40B4-BE49-F238E27FC236}">
                <a16:creationId xmlns:a16="http://schemas.microsoft.com/office/drawing/2014/main" id="{0DE8A2C0-9087-4822-9F08-33F44F35E367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61">
            <a:extLst>
              <a:ext uri="{FF2B5EF4-FFF2-40B4-BE49-F238E27FC236}">
                <a16:creationId xmlns:a16="http://schemas.microsoft.com/office/drawing/2014/main" id="{195E1A44-0ABE-4C31-8E3E-8D3734800613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72">
            <a:extLst>
              <a:ext uri="{FF2B5EF4-FFF2-40B4-BE49-F238E27FC236}">
                <a16:creationId xmlns:a16="http://schemas.microsoft.com/office/drawing/2014/main" id="{03B664D2-1F02-4F71-AFCF-8E083F628B6A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4" cy="4728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73">
            <a:extLst>
              <a:ext uri="{FF2B5EF4-FFF2-40B4-BE49-F238E27FC236}">
                <a16:creationId xmlns:a16="http://schemas.microsoft.com/office/drawing/2014/main" id="{A2AD847E-40A5-4E7C-823F-F3643008714B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74">
            <a:extLst>
              <a:ext uri="{FF2B5EF4-FFF2-40B4-BE49-F238E27FC236}">
                <a16:creationId xmlns:a16="http://schemas.microsoft.com/office/drawing/2014/main" id="{E107E1D4-3E53-4E2C-ACF8-64B23F65378C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75">
            <a:extLst>
              <a:ext uri="{FF2B5EF4-FFF2-40B4-BE49-F238E27FC236}">
                <a16:creationId xmlns:a16="http://schemas.microsoft.com/office/drawing/2014/main" id="{A6DDD45E-8FD5-4EA4-BA27-478E884EA3A5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76">
            <a:extLst>
              <a:ext uri="{FF2B5EF4-FFF2-40B4-BE49-F238E27FC236}">
                <a16:creationId xmlns:a16="http://schemas.microsoft.com/office/drawing/2014/main" id="{BAFBBE30-F264-4A9A-8BD2-DEEFB3674E32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87">
            <a:extLst>
              <a:ext uri="{FF2B5EF4-FFF2-40B4-BE49-F238E27FC236}">
                <a16:creationId xmlns:a16="http://schemas.microsoft.com/office/drawing/2014/main" id="{A91B7962-B46D-4970-BD10-38D7E032C4B8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88">
            <a:extLst>
              <a:ext uri="{FF2B5EF4-FFF2-40B4-BE49-F238E27FC236}">
                <a16:creationId xmlns:a16="http://schemas.microsoft.com/office/drawing/2014/main" id="{A18B8DB3-5D76-47AF-ABF2-D1FB2B85FAFA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89">
            <a:extLst>
              <a:ext uri="{FF2B5EF4-FFF2-40B4-BE49-F238E27FC236}">
                <a16:creationId xmlns:a16="http://schemas.microsoft.com/office/drawing/2014/main" id="{A5556F14-14EC-46EC-914F-FCDE5AD7AA0A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90">
            <a:extLst>
              <a:ext uri="{FF2B5EF4-FFF2-40B4-BE49-F238E27FC236}">
                <a16:creationId xmlns:a16="http://schemas.microsoft.com/office/drawing/2014/main" id="{FE1E5076-AF51-45F3-B8C0-599BA8738D89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91">
            <a:extLst>
              <a:ext uri="{FF2B5EF4-FFF2-40B4-BE49-F238E27FC236}">
                <a16:creationId xmlns:a16="http://schemas.microsoft.com/office/drawing/2014/main" id="{0DABF1A0-34A8-4C06-9C04-F59F6AC539B8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403">
            <a:extLst>
              <a:ext uri="{FF2B5EF4-FFF2-40B4-BE49-F238E27FC236}">
                <a16:creationId xmlns:a16="http://schemas.microsoft.com/office/drawing/2014/main" id="{0803BF47-0BDA-45F8-B8A1-6CC18A005A51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4665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404">
            <a:extLst>
              <a:ext uri="{FF2B5EF4-FFF2-40B4-BE49-F238E27FC236}">
                <a16:creationId xmlns:a16="http://schemas.microsoft.com/office/drawing/2014/main" id="{0D834D80-01CD-432F-B2B0-A2A0DBB19D6E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405">
            <a:extLst>
              <a:ext uri="{FF2B5EF4-FFF2-40B4-BE49-F238E27FC236}">
                <a16:creationId xmlns:a16="http://schemas.microsoft.com/office/drawing/2014/main" id="{5C5164C8-7E5D-4C9F-8B47-98806397344F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406">
            <a:extLst>
              <a:ext uri="{FF2B5EF4-FFF2-40B4-BE49-F238E27FC236}">
                <a16:creationId xmlns:a16="http://schemas.microsoft.com/office/drawing/2014/main" id="{7BF7712C-CF07-435C-8CC6-D566F55067DD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407">
            <a:extLst>
              <a:ext uri="{FF2B5EF4-FFF2-40B4-BE49-F238E27FC236}">
                <a16:creationId xmlns:a16="http://schemas.microsoft.com/office/drawing/2014/main" id="{3B040198-B53F-4617-8F2F-C5DACDEBF608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419">
            <a:extLst>
              <a:ext uri="{FF2B5EF4-FFF2-40B4-BE49-F238E27FC236}">
                <a16:creationId xmlns:a16="http://schemas.microsoft.com/office/drawing/2014/main" id="{9EB45B89-8CAD-430E-8602-708651CB62A8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420">
            <a:extLst>
              <a:ext uri="{FF2B5EF4-FFF2-40B4-BE49-F238E27FC236}">
                <a16:creationId xmlns:a16="http://schemas.microsoft.com/office/drawing/2014/main" id="{29D7E3AD-3A12-47B9-BDA5-0FEB037D554A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421">
            <a:extLst>
              <a:ext uri="{FF2B5EF4-FFF2-40B4-BE49-F238E27FC236}">
                <a16:creationId xmlns:a16="http://schemas.microsoft.com/office/drawing/2014/main" id="{25E95636-C57F-4AD0-A7DF-DA143AC08F41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422">
            <a:extLst>
              <a:ext uri="{FF2B5EF4-FFF2-40B4-BE49-F238E27FC236}">
                <a16:creationId xmlns:a16="http://schemas.microsoft.com/office/drawing/2014/main" id="{0C71D528-5A50-4121-9FB5-3FF4191B4B30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423">
            <a:extLst>
              <a:ext uri="{FF2B5EF4-FFF2-40B4-BE49-F238E27FC236}">
                <a16:creationId xmlns:a16="http://schemas.microsoft.com/office/drawing/2014/main" id="{CFB20B7C-2C33-4590-ABEE-15B50992B7B7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434">
            <a:extLst>
              <a:ext uri="{FF2B5EF4-FFF2-40B4-BE49-F238E27FC236}">
                <a16:creationId xmlns:a16="http://schemas.microsoft.com/office/drawing/2014/main" id="{5C5B9188-BFB6-4219-A4B0-FC5368990896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9592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435">
            <a:extLst>
              <a:ext uri="{FF2B5EF4-FFF2-40B4-BE49-F238E27FC236}">
                <a16:creationId xmlns:a16="http://schemas.microsoft.com/office/drawing/2014/main" id="{0EA19091-3CBD-457F-8B8B-188BA1D0F9CF}"/>
              </a:ext>
            </a:extLst>
          </p:cNvPr>
          <p:cNvCxnSpPr>
            <a:cxnSpLocks/>
          </p:cNvCxnSpPr>
          <p:nvPr/>
        </p:nvCxnSpPr>
        <p:spPr>
          <a:xfrm flipV="1">
            <a:off x="5264155" y="4902760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436">
            <a:extLst>
              <a:ext uri="{FF2B5EF4-FFF2-40B4-BE49-F238E27FC236}">
                <a16:creationId xmlns:a16="http://schemas.microsoft.com/office/drawing/2014/main" id="{F358AE86-DAB4-40ED-B62D-5A6A87B49303}"/>
              </a:ext>
            </a:extLst>
          </p:cNvPr>
          <p:cNvCxnSpPr>
            <a:cxnSpLocks/>
          </p:cNvCxnSpPr>
          <p:nvPr/>
        </p:nvCxnSpPr>
        <p:spPr>
          <a:xfrm>
            <a:off x="5264155" y="539552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437">
            <a:extLst>
              <a:ext uri="{FF2B5EF4-FFF2-40B4-BE49-F238E27FC236}">
                <a16:creationId xmlns:a16="http://schemas.microsoft.com/office/drawing/2014/main" id="{F0F9ACA4-A035-43A5-8506-C981F771FA18}"/>
              </a:ext>
            </a:extLst>
          </p:cNvPr>
          <p:cNvCxnSpPr>
            <a:cxnSpLocks/>
          </p:cNvCxnSpPr>
          <p:nvPr/>
        </p:nvCxnSpPr>
        <p:spPr>
          <a:xfrm>
            <a:off x="5264155" y="5395520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438">
            <a:extLst>
              <a:ext uri="{FF2B5EF4-FFF2-40B4-BE49-F238E27FC236}">
                <a16:creationId xmlns:a16="http://schemas.microsoft.com/office/drawing/2014/main" id="{565A9ABF-5866-493B-B0A1-EEB2EB9D1743}"/>
              </a:ext>
            </a:extLst>
          </p:cNvPr>
          <p:cNvCxnSpPr>
            <a:cxnSpLocks/>
          </p:cNvCxnSpPr>
          <p:nvPr/>
        </p:nvCxnSpPr>
        <p:spPr>
          <a:xfrm>
            <a:off x="5264155" y="5395520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449">
            <a:extLst>
              <a:ext uri="{FF2B5EF4-FFF2-40B4-BE49-F238E27FC236}">
                <a16:creationId xmlns:a16="http://schemas.microsoft.com/office/drawing/2014/main" id="{B70EDAFD-8991-4BFE-B243-F1721D5C5252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450">
            <a:extLst>
              <a:ext uri="{FF2B5EF4-FFF2-40B4-BE49-F238E27FC236}">
                <a16:creationId xmlns:a16="http://schemas.microsoft.com/office/drawing/2014/main" id="{E52A2994-594F-46DB-8E99-06284469D7F0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451">
            <a:extLst>
              <a:ext uri="{FF2B5EF4-FFF2-40B4-BE49-F238E27FC236}">
                <a16:creationId xmlns:a16="http://schemas.microsoft.com/office/drawing/2014/main" id="{DA496018-265F-4CF6-9534-A8E88B5CA788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452">
            <a:extLst>
              <a:ext uri="{FF2B5EF4-FFF2-40B4-BE49-F238E27FC236}">
                <a16:creationId xmlns:a16="http://schemas.microsoft.com/office/drawing/2014/main" id="{1E851AB9-5BCA-48AA-93F4-0669799C7EEB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453">
            <a:extLst>
              <a:ext uri="{FF2B5EF4-FFF2-40B4-BE49-F238E27FC236}">
                <a16:creationId xmlns:a16="http://schemas.microsoft.com/office/drawing/2014/main" id="{E001236C-4E8D-4B96-B0FD-5FB61F8B5D49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464">
            <a:extLst>
              <a:ext uri="{FF2B5EF4-FFF2-40B4-BE49-F238E27FC236}">
                <a16:creationId xmlns:a16="http://schemas.microsoft.com/office/drawing/2014/main" id="{E3D27EA5-D231-472E-B9F7-6EDDBEF02939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14538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465">
            <a:extLst>
              <a:ext uri="{FF2B5EF4-FFF2-40B4-BE49-F238E27FC236}">
                <a16:creationId xmlns:a16="http://schemas.microsoft.com/office/drawing/2014/main" id="{7660DC2E-D14C-4FFE-98CC-1780F3AE365A}"/>
              </a:ext>
            </a:extLst>
          </p:cNvPr>
          <p:cNvCxnSpPr>
            <a:cxnSpLocks/>
          </p:cNvCxnSpPr>
          <p:nvPr/>
        </p:nvCxnSpPr>
        <p:spPr>
          <a:xfrm flipV="1">
            <a:off x="5264155" y="4902760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466">
            <a:extLst>
              <a:ext uri="{FF2B5EF4-FFF2-40B4-BE49-F238E27FC236}">
                <a16:creationId xmlns:a16="http://schemas.microsoft.com/office/drawing/2014/main" id="{7997CC13-771F-440D-823A-0146921BFD3E}"/>
              </a:ext>
            </a:extLst>
          </p:cNvPr>
          <p:cNvCxnSpPr>
            <a:cxnSpLocks/>
          </p:cNvCxnSpPr>
          <p:nvPr/>
        </p:nvCxnSpPr>
        <p:spPr>
          <a:xfrm flipV="1">
            <a:off x="5264155" y="5395520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467">
            <a:extLst>
              <a:ext uri="{FF2B5EF4-FFF2-40B4-BE49-F238E27FC236}">
                <a16:creationId xmlns:a16="http://schemas.microsoft.com/office/drawing/2014/main" id="{BC4A7B7A-F770-4229-8BBE-53A0E14D49C4}"/>
              </a:ext>
            </a:extLst>
          </p:cNvPr>
          <p:cNvCxnSpPr>
            <a:cxnSpLocks/>
          </p:cNvCxnSpPr>
          <p:nvPr/>
        </p:nvCxnSpPr>
        <p:spPr>
          <a:xfrm>
            <a:off x="5264155" y="589006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468">
            <a:extLst>
              <a:ext uri="{FF2B5EF4-FFF2-40B4-BE49-F238E27FC236}">
                <a16:creationId xmlns:a16="http://schemas.microsoft.com/office/drawing/2014/main" id="{A44A986A-5D5C-4FA8-A790-73B751E740D2}"/>
              </a:ext>
            </a:extLst>
          </p:cNvPr>
          <p:cNvCxnSpPr>
            <a:cxnSpLocks/>
          </p:cNvCxnSpPr>
          <p:nvPr/>
        </p:nvCxnSpPr>
        <p:spPr>
          <a:xfrm>
            <a:off x="5264155" y="5890060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479">
            <a:extLst>
              <a:ext uri="{FF2B5EF4-FFF2-40B4-BE49-F238E27FC236}">
                <a16:creationId xmlns:a16="http://schemas.microsoft.com/office/drawing/2014/main" id="{AF089C79-A5C0-4222-A5BB-354C6D64A15B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480">
            <a:extLst>
              <a:ext uri="{FF2B5EF4-FFF2-40B4-BE49-F238E27FC236}">
                <a16:creationId xmlns:a16="http://schemas.microsoft.com/office/drawing/2014/main" id="{B6EF2F7A-ED93-4A95-B1BC-FE468BDF4EE4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481">
            <a:extLst>
              <a:ext uri="{FF2B5EF4-FFF2-40B4-BE49-F238E27FC236}">
                <a16:creationId xmlns:a16="http://schemas.microsoft.com/office/drawing/2014/main" id="{BFA5275F-7B90-4806-9D6D-F68E531B1847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482">
            <a:extLst>
              <a:ext uri="{FF2B5EF4-FFF2-40B4-BE49-F238E27FC236}">
                <a16:creationId xmlns:a16="http://schemas.microsoft.com/office/drawing/2014/main" id="{4699668C-F40E-45CB-B843-B784BAF4E57C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483">
            <a:extLst>
              <a:ext uri="{FF2B5EF4-FFF2-40B4-BE49-F238E27FC236}">
                <a16:creationId xmlns:a16="http://schemas.microsoft.com/office/drawing/2014/main" id="{CBD78FA5-1097-4AE5-BDBB-3700150F0D0B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494">
            <a:extLst>
              <a:ext uri="{FF2B5EF4-FFF2-40B4-BE49-F238E27FC236}">
                <a16:creationId xmlns:a16="http://schemas.microsoft.com/office/drawing/2014/main" id="{327BAC37-D356-4CA6-9F9E-0187ECDA4AED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19289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495">
            <a:extLst>
              <a:ext uri="{FF2B5EF4-FFF2-40B4-BE49-F238E27FC236}">
                <a16:creationId xmlns:a16="http://schemas.microsoft.com/office/drawing/2014/main" id="{9FC85B83-6BC9-4834-8586-91B19099537D}"/>
              </a:ext>
            </a:extLst>
          </p:cNvPr>
          <p:cNvCxnSpPr>
            <a:cxnSpLocks/>
          </p:cNvCxnSpPr>
          <p:nvPr/>
        </p:nvCxnSpPr>
        <p:spPr>
          <a:xfrm flipV="1">
            <a:off x="5264155" y="4902760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연결선 496">
            <a:extLst>
              <a:ext uri="{FF2B5EF4-FFF2-40B4-BE49-F238E27FC236}">
                <a16:creationId xmlns:a16="http://schemas.microsoft.com/office/drawing/2014/main" id="{16EA6562-8476-43E2-B705-5092B15687D4}"/>
              </a:ext>
            </a:extLst>
          </p:cNvPr>
          <p:cNvCxnSpPr>
            <a:cxnSpLocks/>
          </p:cNvCxnSpPr>
          <p:nvPr/>
        </p:nvCxnSpPr>
        <p:spPr>
          <a:xfrm flipV="1">
            <a:off x="5264155" y="5395520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직선 연결선 497">
            <a:extLst>
              <a:ext uri="{FF2B5EF4-FFF2-40B4-BE49-F238E27FC236}">
                <a16:creationId xmlns:a16="http://schemas.microsoft.com/office/drawing/2014/main" id="{54E2CF3F-F033-4D7C-A17E-95F05EF7B6AC}"/>
              </a:ext>
            </a:extLst>
          </p:cNvPr>
          <p:cNvCxnSpPr>
            <a:cxnSpLocks/>
          </p:cNvCxnSpPr>
          <p:nvPr/>
        </p:nvCxnSpPr>
        <p:spPr>
          <a:xfrm flipV="1">
            <a:off x="5264155" y="5890060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왼쪽 중괄호[L] 569">
            <a:extLst>
              <a:ext uri="{FF2B5EF4-FFF2-40B4-BE49-F238E27FC236}">
                <a16:creationId xmlns:a16="http://schemas.microsoft.com/office/drawing/2014/main" id="{4F3929BA-1250-B348-A8C3-3482DB76D928}"/>
              </a:ext>
            </a:extLst>
          </p:cNvPr>
          <p:cNvSpPr/>
          <p:nvPr/>
        </p:nvSpPr>
        <p:spPr>
          <a:xfrm>
            <a:off x="2169990" y="2369725"/>
            <a:ext cx="266827" cy="3584887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3" name="그림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22" y="2056426"/>
            <a:ext cx="1176637" cy="11848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4" name="그림 1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73" y="3463960"/>
            <a:ext cx="1176637" cy="11930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83" y="4879752"/>
            <a:ext cx="1180415" cy="12011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935" y="1164770"/>
            <a:ext cx="3369414" cy="5713355"/>
          </a:xfrm>
          <a:prstGeom prst="rect">
            <a:avLst/>
          </a:prstGeom>
        </p:spPr>
      </p:pic>
      <p:sp>
        <p:nvSpPr>
          <p:cNvPr id="6" name="오른쪽 화살표[R] 5"/>
          <p:cNvSpPr/>
          <p:nvPr/>
        </p:nvSpPr>
        <p:spPr>
          <a:xfrm rot="2308023">
            <a:off x="8233400" y="4259516"/>
            <a:ext cx="662586" cy="517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15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1. MNIST </a:t>
            </a:r>
            <a:r>
              <a:rPr kumimoji="1" lang="ko-KR" altLang="en-US"/>
              <a:t>자료 개요</a:t>
            </a:r>
            <a:r>
              <a:rPr kumimoji="1" lang="en-US" altLang="ko-KR"/>
              <a:t>: MNIST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MNIST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1845312"/>
            <a:ext cx="4572040" cy="569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3386417"/>
            <a:ext cx="4572040" cy="582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아래쪽 화살표[D] 10"/>
          <p:cNvSpPr/>
          <p:nvPr/>
        </p:nvSpPr>
        <p:spPr>
          <a:xfrm>
            <a:off x="8438796" y="2491278"/>
            <a:ext cx="699247" cy="788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7592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4. MNIST </a:t>
            </a:r>
            <a:r>
              <a:rPr kumimoji="1" lang="ko-KR" altLang="en-US"/>
              <a:t>신경망 설계</a:t>
            </a:r>
            <a:r>
              <a:rPr kumimoji="1" lang="en-US" altLang="ko-KR"/>
              <a:t>: </a:t>
            </a:r>
            <a:r>
              <a:rPr kumimoji="1" lang="ko-KR" altLang="en-US"/>
              <a:t>출력층의 </a:t>
            </a:r>
            <a:r>
              <a:rPr kumimoji="1" lang="ko-KR" altLang="en-US" dirty="0"/>
              <a:t>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609560" y="1714749"/>
            <a:ext cx="7322137" cy="4946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31A3895-EB40-4B58-A46B-8A26CB7AABBA}"/>
              </a:ext>
            </a:extLst>
          </p:cNvPr>
          <p:cNvSpPr/>
          <p:nvPr/>
        </p:nvSpPr>
        <p:spPr>
          <a:xfrm>
            <a:off x="2539678" y="2740500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1C92152D-2FCD-4531-B1D5-45D0E307CE6B}"/>
              </a:ext>
            </a:extLst>
          </p:cNvPr>
          <p:cNvSpPr/>
          <p:nvPr/>
        </p:nvSpPr>
        <p:spPr>
          <a:xfrm>
            <a:off x="2539678" y="324126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1CF1EA99-BD71-4204-B833-5C5A03CBEB3A}"/>
              </a:ext>
            </a:extLst>
          </p:cNvPr>
          <p:cNvSpPr/>
          <p:nvPr/>
        </p:nvSpPr>
        <p:spPr>
          <a:xfrm>
            <a:off x="2539678" y="3737581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706D44D-831C-4903-A9D4-9C5D652DC160}"/>
              </a:ext>
            </a:extLst>
          </p:cNvPr>
          <p:cNvSpPr/>
          <p:nvPr/>
        </p:nvSpPr>
        <p:spPr>
          <a:xfrm>
            <a:off x="2539678" y="467695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53DC337D-4FF9-41C5-8938-743208FDDF8C}"/>
              </a:ext>
            </a:extLst>
          </p:cNvPr>
          <p:cNvSpPr/>
          <p:nvPr/>
        </p:nvSpPr>
        <p:spPr>
          <a:xfrm>
            <a:off x="2539678" y="516971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70CBB8EF-A8CA-4A43-A9C7-B462C3917DEC}"/>
              </a:ext>
            </a:extLst>
          </p:cNvPr>
          <p:cNvSpPr/>
          <p:nvPr/>
        </p:nvSpPr>
        <p:spPr>
          <a:xfrm>
            <a:off x="2539678" y="5687665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A47A8EE-DE58-4319-9568-388D9D383D07}"/>
              </a:ext>
            </a:extLst>
          </p:cNvPr>
          <p:cNvSpPr/>
          <p:nvPr/>
        </p:nvSpPr>
        <p:spPr>
          <a:xfrm>
            <a:off x="2539678" y="224818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순서도: 연결자 11">
            <a:extLst>
              <a:ext uri="{FF2B5EF4-FFF2-40B4-BE49-F238E27FC236}">
                <a16:creationId xmlns:a16="http://schemas.microsoft.com/office/drawing/2014/main" id="{B230E881-77B1-48C8-AC2F-78615CE46143}"/>
              </a:ext>
            </a:extLst>
          </p:cNvPr>
          <p:cNvSpPr/>
          <p:nvPr/>
        </p:nvSpPr>
        <p:spPr>
          <a:xfrm>
            <a:off x="2685031" y="4229895"/>
            <a:ext cx="73141" cy="7871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순서도: 연결자 12">
            <a:extLst>
              <a:ext uri="{FF2B5EF4-FFF2-40B4-BE49-F238E27FC236}">
                <a16:creationId xmlns:a16="http://schemas.microsoft.com/office/drawing/2014/main" id="{82CBC58E-8EA1-40E1-8AF2-5E9B39359B81}"/>
              </a:ext>
            </a:extLst>
          </p:cNvPr>
          <p:cNvSpPr/>
          <p:nvPr/>
        </p:nvSpPr>
        <p:spPr>
          <a:xfrm>
            <a:off x="2687511" y="4355901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순서도: 연결자 13">
            <a:extLst>
              <a:ext uri="{FF2B5EF4-FFF2-40B4-BE49-F238E27FC236}">
                <a16:creationId xmlns:a16="http://schemas.microsoft.com/office/drawing/2014/main" id="{62BFD52E-1288-415D-8FF9-D136956B5B1F}"/>
              </a:ext>
            </a:extLst>
          </p:cNvPr>
          <p:cNvSpPr/>
          <p:nvPr/>
        </p:nvSpPr>
        <p:spPr>
          <a:xfrm>
            <a:off x="2687511" y="4486799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157854AB-1533-4DCA-BB42-04C66A9489B7}"/>
              </a:ext>
            </a:extLst>
          </p:cNvPr>
          <p:cNvSpPr/>
          <p:nvPr/>
        </p:nvSpPr>
        <p:spPr>
          <a:xfrm>
            <a:off x="4904648" y="276350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27505FC8-C935-4F67-AEEB-96B787AC534E}"/>
              </a:ext>
            </a:extLst>
          </p:cNvPr>
          <p:cNvSpPr/>
          <p:nvPr/>
        </p:nvSpPr>
        <p:spPr>
          <a:xfrm>
            <a:off x="4904648" y="3264268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B2AD88FF-F2C6-4AF3-8636-2847711A41D8}"/>
              </a:ext>
            </a:extLst>
          </p:cNvPr>
          <p:cNvSpPr/>
          <p:nvPr/>
        </p:nvSpPr>
        <p:spPr>
          <a:xfrm>
            <a:off x="4904648" y="376058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0E7417C-C11B-49BF-AB04-1FBC8EDC616B}"/>
              </a:ext>
            </a:extLst>
          </p:cNvPr>
          <p:cNvSpPr/>
          <p:nvPr/>
        </p:nvSpPr>
        <p:spPr>
          <a:xfrm>
            <a:off x="4904648" y="46999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D5F39166-92F9-49AE-86C9-03C5FAF6C3DE}"/>
              </a:ext>
            </a:extLst>
          </p:cNvPr>
          <p:cNvSpPr/>
          <p:nvPr/>
        </p:nvSpPr>
        <p:spPr>
          <a:xfrm>
            <a:off x="4904648" y="519272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D851931-2289-48C3-8E8E-30816D079EC5}"/>
              </a:ext>
            </a:extLst>
          </p:cNvPr>
          <p:cNvSpPr/>
          <p:nvPr/>
        </p:nvSpPr>
        <p:spPr>
          <a:xfrm>
            <a:off x="4904648" y="56872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7C17CD09-70A3-4714-80A1-7C1206827E48}"/>
              </a:ext>
            </a:extLst>
          </p:cNvPr>
          <p:cNvSpPr/>
          <p:nvPr/>
        </p:nvSpPr>
        <p:spPr>
          <a:xfrm>
            <a:off x="4904648" y="616234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0ED3E62D-82B2-4B26-A32E-1B30B13AB612}"/>
              </a:ext>
            </a:extLst>
          </p:cNvPr>
          <p:cNvSpPr/>
          <p:nvPr/>
        </p:nvSpPr>
        <p:spPr>
          <a:xfrm>
            <a:off x="4904648" y="227119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B01DA995-DB1E-4E08-8A8C-96A2C29D4D86}"/>
              </a:ext>
            </a:extLst>
          </p:cNvPr>
          <p:cNvSpPr/>
          <p:nvPr/>
        </p:nvSpPr>
        <p:spPr>
          <a:xfrm>
            <a:off x="4904648" y="179611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순서도: 연결자 23">
            <a:extLst>
              <a:ext uri="{FF2B5EF4-FFF2-40B4-BE49-F238E27FC236}">
                <a16:creationId xmlns:a16="http://schemas.microsoft.com/office/drawing/2014/main" id="{18AF6F6C-1A39-402D-A96E-ED4EA8D64BA2}"/>
              </a:ext>
            </a:extLst>
          </p:cNvPr>
          <p:cNvSpPr/>
          <p:nvPr/>
        </p:nvSpPr>
        <p:spPr>
          <a:xfrm>
            <a:off x="5050001" y="4252901"/>
            <a:ext cx="73141" cy="78719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순서도: 연결자 24">
            <a:extLst>
              <a:ext uri="{FF2B5EF4-FFF2-40B4-BE49-F238E27FC236}">
                <a16:creationId xmlns:a16="http://schemas.microsoft.com/office/drawing/2014/main" id="{EF815F3C-AA23-4901-B090-0D6507F58C97}"/>
              </a:ext>
            </a:extLst>
          </p:cNvPr>
          <p:cNvSpPr/>
          <p:nvPr/>
        </p:nvSpPr>
        <p:spPr>
          <a:xfrm>
            <a:off x="5052481" y="4378907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순서도: 연결자 25">
            <a:extLst>
              <a:ext uri="{FF2B5EF4-FFF2-40B4-BE49-F238E27FC236}">
                <a16:creationId xmlns:a16="http://schemas.microsoft.com/office/drawing/2014/main" id="{1932A750-6F53-4ECA-BED3-172D7A40942E}"/>
              </a:ext>
            </a:extLst>
          </p:cNvPr>
          <p:cNvSpPr/>
          <p:nvPr/>
        </p:nvSpPr>
        <p:spPr>
          <a:xfrm>
            <a:off x="5052481" y="4509805"/>
            <a:ext cx="70661" cy="787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0" name="직선 연결선 28">
            <a:extLst>
              <a:ext uri="{FF2B5EF4-FFF2-40B4-BE49-F238E27FC236}">
                <a16:creationId xmlns:a16="http://schemas.microsoft.com/office/drawing/2014/main" id="{B0785A1D-3DE2-436C-83AF-BD135F65813F}"/>
              </a:ext>
            </a:extLst>
          </p:cNvPr>
          <p:cNvCxnSpPr>
            <a:cxnSpLocks/>
          </p:cNvCxnSpPr>
          <p:nvPr/>
        </p:nvCxnSpPr>
        <p:spPr>
          <a:xfrm flipV="1">
            <a:off x="2899186" y="1998909"/>
            <a:ext cx="2005462" cy="4520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30">
            <a:extLst>
              <a:ext uri="{FF2B5EF4-FFF2-40B4-BE49-F238E27FC236}">
                <a16:creationId xmlns:a16="http://schemas.microsoft.com/office/drawing/2014/main" id="{98FD4170-E7E1-4997-95DE-3BEFB867D935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3914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31">
            <a:extLst>
              <a:ext uri="{FF2B5EF4-FFF2-40B4-BE49-F238E27FC236}">
                <a16:creationId xmlns:a16="http://schemas.microsoft.com/office/drawing/2014/main" id="{6129EE50-6941-4A4A-8601-C19C866A7AFD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32">
            <a:extLst>
              <a:ext uri="{FF2B5EF4-FFF2-40B4-BE49-F238E27FC236}">
                <a16:creationId xmlns:a16="http://schemas.microsoft.com/office/drawing/2014/main" id="{282F303E-4B26-4530-9133-E8A16E4A7513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1016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33">
            <a:extLst>
              <a:ext uri="{FF2B5EF4-FFF2-40B4-BE49-F238E27FC236}">
                <a16:creationId xmlns:a16="http://schemas.microsoft.com/office/drawing/2014/main" id="{9C26EDE4-F84D-4AF9-A5B6-F97BFEFAE27E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24517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34">
            <a:extLst>
              <a:ext uri="{FF2B5EF4-FFF2-40B4-BE49-F238E27FC236}">
                <a16:creationId xmlns:a16="http://schemas.microsoft.com/office/drawing/2014/main" id="{E2D5CFE1-2056-432F-BE10-4AC24644A582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38915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35">
            <a:extLst>
              <a:ext uri="{FF2B5EF4-FFF2-40B4-BE49-F238E27FC236}">
                <a16:creationId xmlns:a16="http://schemas.microsoft.com/office/drawing/2014/main" id="{CE0080A6-F8E7-408E-B7CD-901E3030E982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34164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40">
            <a:extLst>
              <a:ext uri="{FF2B5EF4-FFF2-40B4-BE49-F238E27FC236}">
                <a16:creationId xmlns:a16="http://schemas.microsoft.com/office/drawing/2014/main" id="{A5D495E4-0F28-409D-9290-DAB2D25353F7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34218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41">
            <a:extLst>
              <a:ext uri="{FF2B5EF4-FFF2-40B4-BE49-F238E27FC236}">
                <a16:creationId xmlns:a16="http://schemas.microsoft.com/office/drawing/2014/main" id="{2A86BCCF-8C34-47A1-9B00-AC4DDFA73A6E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294676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42">
            <a:extLst>
              <a:ext uri="{FF2B5EF4-FFF2-40B4-BE49-F238E27FC236}">
                <a16:creationId xmlns:a16="http://schemas.microsoft.com/office/drawing/2014/main" id="{EF26F0E3-8488-414E-877E-2F304195B16A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3439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43">
            <a:extLst>
              <a:ext uri="{FF2B5EF4-FFF2-40B4-BE49-F238E27FC236}">
                <a16:creationId xmlns:a16="http://schemas.microsoft.com/office/drawing/2014/main" id="{4234F1D1-0C70-4684-BB4C-1318353ADDB4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29445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44">
            <a:extLst>
              <a:ext uri="{FF2B5EF4-FFF2-40B4-BE49-F238E27FC236}">
                <a16:creationId xmlns:a16="http://schemas.microsoft.com/office/drawing/2014/main" id="{492EF367-80F0-445A-87E0-4F6E673A59B6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1512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45">
            <a:extLst>
              <a:ext uri="{FF2B5EF4-FFF2-40B4-BE49-F238E27FC236}">
                <a16:creationId xmlns:a16="http://schemas.microsoft.com/office/drawing/2014/main" id="{028E72C0-8F0E-4093-BB25-CEF557FD0E8F}"/>
              </a:ext>
            </a:extLst>
          </p:cNvPr>
          <p:cNvCxnSpPr>
            <a:cxnSpLocks/>
          </p:cNvCxnSpPr>
          <p:nvPr/>
        </p:nvCxnSpPr>
        <p:spPr>
          <a:xfrm>
            <a:off x="2899186" y="2450983"/>
            <a:ext cx="2005462" cy="51532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58">
            <a:extLst>
              <a:ext uri="{FF2B5EF4-FFF2-40B4-BE49-F238E27FC236}">
                <a16:creationId xmlns:a16="http://schemas.microsoft.com/office/drawing/2014/main" id="{4D2D9ABD-EAB6-4F1C-AC2C-43FA7A256271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24522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59">
            <a:extLst>
              <a:ext uri="{FF2B5EF4-FFF2-40B4-BE49-F238E27FC236}">
                <a16:creationId xmlns:a16="http://schemas.microsoft.com/office/drawing/2014/main" id="{DB7B9D11-98A3-48F0-8521-A755DC080251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19594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60">
            <a:extLst>
              <a:ext uri="{FF2B5EF4-FFF2-40B4-BE49-F238E27FC236}">
                <a16:creationId xmlns:a16="http://schemas.microsoft.com/office/drawing/2014/main" id="{C9612725-F74D-4798-B8D6-425354DAB925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10200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61">
            <a:extLst>
              <a:ext uri="{FF2B5EF4-FFF2-40B4-BE49-F238E27FC236}">
                <a16:creationId xmlns:a16="http://schemas.microsoft.com/office/drawing/2014/main" id="{45171DD1-DEF1-4F92-BF54-F7E3537AA0B4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5237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62">
            <a:extLst>
              <a:ext uri="{FF2B5EF4-FFF2-40B4-BE49-F238E27FC236}">
                <a16:creationId xmlns:a16="http://schemas.microsoft.com/office/drawing/2014/main" id="{11D43988-0386-4F25-BECF-2FAE1C220748}"/>
              </a:ext>
            </a:extLst>
          </p:cNvPr>
          <p:cNvCxnSpPr>
            <a:cxnSpLocks/>
          </p:cNvCxnSpPr>
          <p:nvPr/>
        </p:nvCxnSpPr>
        <p:spPr>
          <a:xfrm>
            <a:off x="2899185" y="2943297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63">
            <a:extLst>
              <a:ext uri="{FF2B5EF4-FFF2-40B4-BE49-F238E27FC236}">
                <a16:creationId xmlns:a16="http://schemas.microsoft.com/office/drawing/2014/main" id="{1A3D882F-9BC7-446E-A2B8-8F85A3EDF408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4693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64">
            <a:extLst>
              <a:ext uri="{FF2B5EF4-FFF2-40B4-BE49-F238E27FC236}">
                <a16:creationId xmlns:a16="http://schemas.microsoft.com/office/drawing/2014/main" id="{DD5C1AC7-8514-4790-848B-92593FB66176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9443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86">
            <a:extLst>
              <a:ext uri="{FF2B5EF4-FFF2-40B4-BE49-F238E27FC236}">
                <a16:creationId xmlns:a16="http://schemas.microsoft.com/office/drawing/2014/main" id="{1AD4C3F3-BA18-4873-BE56-D6F19C78EDB4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29241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87">
            <a:extLst>
              <a:ext uri="{FF2B5EF4-FFF2-40B4-BE49-F238E27FC236}">
                <a16:creationId xmlns:a16="http://schemas.microsoft.com/office/drawing/2014/main" id="{D6D52120-DE41-41CC-AF5C-E00BE0B3AD00}"/>
              </a:ext>
            </a:extLst>
          </p:cNvPr>
          <p:cNvCxnSpPr>
            <a:cxnSpLocks/>
          </p:cNvCxnSpPr>
          <p:nvPr/>
        </p:nvCxnSpPr>
        <p:spPr>
          <a:xfrm flipV="1">
            <a:off x="2899185" y="4902760"/>
            <a:ext cx="2005463" cy="4697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88">
            <a:extLst>
              <a:ext uri="{FF2B5EF4-FFF2-40B4-BE49-F238E27FC236}">
                <a16:creationId xmlns:a16="http://schemas.microsoft.com/office/drawing/2014/main" id="{76B77151-A9A6-484E-BCB7-2F63337F0F44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2921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89">
            <a:extLst>
              <a:ext uri="{FF2B5EF4-FFF2-40B4-BE49-F238E27FC236}">
                <a16:creationId xmlns:a16="http://schemas.microsoft.com/office/drawing/2014/main" id="{58D5743B-52AA-4341-9D12-5D3CAC53739D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24460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90">
            <a:extLst>
              <a:ext uri="{FF2B5EF4-FFF2-40B4-BE49-F238E27FC236}">
                <a16:creationId xmlns:a16="http://schemas.microsoft.com/office/drawing/2014/main" id="{8C62A16D-8048-4E90-A3E7-CC438F30B43B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19514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91">
            <a:extLst>
              <a:ext uri="{FF2B5EF4-FFF2-40B4-BE49-F238E27FC236}">
                <a16:creationId xmlns:a16="http://schemas.microsoft.com/office/drawing/2014/main" id="{6BF468DE-ED38-4595-9E53-BA3DB6E0CF31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1458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92">
            <a:extLst>
              <a:ext uri="{FF2B5EF4-FFF2-40B4-BE49-F238E27FC236}">
                <a16:creationId xmlns:a16="http://schemas.microsoft.com/office/drawing/2014/main" id="{86802AF8-571F-4FA7-99F3-13EDB41C684B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5193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93">
            <a:extLst>
              <a:ext uri="{FF2B5EF4-FFF2-40B4-BE49-F238E27FC236}">
                <a16:creationId xmlns:a16="http://schemas.microsoft.com/office/drawing/2014/main" id="{278664C5-DBEE-41C2-8145-BEDB514BDBB3}"/>
              </a:ext>
            </a:extLst>
          </p:cNvPr>
          <p:cNvCxnSpPr>
            <a:cxnSpLocks/>
          </p:cNvCxnSpPr>
          <p:nvPr/>
        </p:nvCxnSpPr>
        <p:spPr>
          <a:xfrm>
            <a:off x="2899185" y="3444059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94">
            <a:extLst>
              <a:ext uri="{FF2B5EF4-FFF2-40B4-BE49-F238E27FC236}">
                <a16:creationId xmlns:a16="http://schemas.microsoft.com/office/drawing/2014/main" id="{1FA736C2-A1B3-4D8C-BF61-42CF514F00E0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1445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95">
            <a:extLst>
              <a:ext uri="{FF2B5EF4-FFF2-40B4-BE49-F238E27FC236}">
                <a16:creationId xmlns:a16="http://schemas.microsoft.com/office/drawing/2014/main" id="{4F840776-6168-4C32-8F9F-0C4A9A07B98D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4777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96">
            <a:extLst>
              <a:ext uri="{FF2B5EF4-FFF2-40B4-BE49-F238E27FC236}">
                <a16:creationId xmlns:a16="http://schemas.microsoft.com/office/drawing/2014/main" id="{8690ABC5-D078-48FF-A558-6AECB7F69EE6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9700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116">
            <a:extLst>
              <a:ext uri="{FF2B5EF4-FFF2-40B4-BE49-F238E27FC236}">
                <a16:creationId xmlns:a16="http://schemas.microsoft.com/office/drawing/2014/main" id="{A2B9967E-CB47-4685-B0FD-ABBE37CCA656}"/>
              </a:ext>
            </a:extLst>
          </p:cNvPr>
          <p:cNvCxnSpPr>
            <a:cxnSpLocks/>
          </p:cNvCxnSpPr>
          <p:nvPr/>
        </p:nvCxnSpPr>
        <p:spPr>
          <a:xfrm>
            <a:off x="2899185" y="5372514"/>
            <a:ext cx="2005463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117">
            <a:extLst>
              <a:ext uri="{FF2B5EF4-FFF2-40B4-BE49-F238E27FC236}">
                <a16:creationId xmlns:a16="http://schemas.microsoft.com/office/drawing/2014/main" id="{AD1864B7-62F9-4FF6-A4AB-C2B8A543F363}"/>
              </a:ext>
            </a:extLst>
          </p:cNvPr>
          <p:cNvCxnSpPr>
            <a:cxnSpLocks/>
          </p:cNvCxnSpPr>
          <p:nvPr/>
        </p:nvCxnSpPr>
        <p:spPr>
          <a:xfrm>
            <a:off x="2899185" y="5372514"/>
            <a:ext cx="2005463" cy="5175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118">
            <a:extLst>
              <a:ext uri="{FF2B5EF4-FFF2-40B4-BE49-F238E27FC236}">
                <a16:creationId xmlns:a16="http://schemas.microsoft.com/office/drawing/2014/main" id="{03E8191F-5DF9-41A2-A55B-DC588B7B793E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230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119">
            <a:extLst>
              <a:ext uri="{FF2B5EF4-FFF2-40B4-BE49-F238E27FC236}">
                <a16:creationId xmlns:a16="http://schemas.microsoft.com/office/drawing/2014/main" id="{6F134D55-30EC-4EDD-8AE3-71A1A4339808}"/>
              </a:ext>
            </a:extLst>
          </p:cNvPr>
          <p:cNvCxnSpPr>
            <a:cxnSpLocks/>
          </p:cNvCxnSpPr>
          <p:nvPr/>
        </p:nvCxnSpPr>
        <p:spPr>
          <a:xfrm flipV="1">
            <a:off x="2899186" y="3467065"/>
            <a:ext cx="2005462" cy="47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120">
            <a:extLst>
              <a:ext uri="{FF2B5EF4-FFF2-40B4-BE49-F238E27FC236}">
                <a16:creationId xmlns:a16="http://schemas.microsoft.com/office/drawing/2014/main" id="{BCD380B9-5E97-4931-B93B-2C3D35C9CF1F}"/>
              </a:ext>
            </a:extLst>
          </p:cNvPr>
          <p:cNvCxnSpPr>
            <a:cxnSpLocks/>
          </p:cNvCxnSpPr>
          <p:nvPr/>
        </p:nvCxnSpPr>
        <p:spPr>
          <a:xfrm flipV="1">
            <a:off x="2899186" y="2966303"/>
            <a:ext cx="2005462" cy="9740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121">
            <a:extLst>
              <a:ext uri="{FF2B5EF4-FFF2-40B4-BE49-F238E27FC236}">
                <a16:creationId xmlns:a16="http://schemas.microsoft.com/office/drawing/2014/main" id="{027B0E7C-0125-4EB8-A494-A976D16928F7}"/>
              </a:ext>
            </a:extLst>
          </p:cNvPr>
          <p:cNvCxnSpPr>
            <a:cxnSpLocks/>
          </p:cNvCxnSpPr>
          <p:nvPr/>
        </p:nvCxnSpPr>
        <p:spPr>
          <a:xfrm flipV="1">
            <a:off x="2899186" y="2473989"/>
            <a:ext cx="2005462" cy="146638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122">
            <a:extLst>
              <a:ext uri="{FF2B5EF4-FFF2-40B4-BE49-F238E27FC236}">
                <a16:creationId xmlns:a16="http://schemas.microsoft.com/office/drawing/2014/main" id="{9A0423E1-4F59-41FF-A72E-EC473ACF1E50}"/>
              </a:ext>
            </a:extLst>
          </p:cNvPr>
          <p:cNvCxnSpPr>
            <a:cxnSpLocks/>
          </p:cNvCxnSpPr>
          <p:nvPr/>
        </p:nvCxnSpPr>
        <p:spPr>
          <a:xfrm flipV="1">
            <a:off x="2899186" y="1998909"/>
            <a:ext cx="2005462" cy="19414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133">
            <a:extLst>
              <a:ext uri="{FF2B5EF4-FFF2-40B4-BE49-F238E27FC236}">
                <a16:creationId xmlns:a16="http://schemas.microsoft.com/office/drawing/2014/main" id="{94534658-9AE9-4312-AFE5-D943A0440092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24247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134">
            <a:extLst>
              <a:ext uri="{FF2B5EF4-FFF2-40B4-BE49-F238E27FC236}">
                <a16:creationId xmlns:a16="http://schemas.microsoft.com/office/drawing/2014/main" id="{27543699-722A-423A-8184-251416951FC1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19496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135">
            <a:extLst>
              <a:ext uri="{FF2B5EF4-FFF2-40B4-BE49-F238E27FC236}">
                <a16:creationId xmlns:a16="http://schemas.microsoft.com/office/drawing/2014/main" id="{25D4FA04-E596-44E3-B99C-E89D7EC23DA7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14551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136">
            <a:extLst>
              <a:ext uri="{FF2B5EF4-FFF2-40B4-BE49-F238E27FC236}">
                <a16:creationId xmlns:a16="http://schemas.microsoft.com/office/drawing/2014/main" id="{825FEAD8-8AFE-4EA9-852B-CE6E849EC74C}"/>
              </a:ext>
            </a:extLst>
          </p:cNvPr>
          <p:cNvCxnSpPr>
            <a:cxnSpLocks/>
          </p:cNvCxnSpPr>
          <p:nvPr/>
        </p:nvCxnSpPr>
        <p:spPr>
          <a:xfrm>
            <a:off x="2899186" y="3940378"/>
            <a:ext cx="2005462" cy="9623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145">
            <a:extLst>
              <a:ext uri="{FF2B5EF4-FFF2-40B4-BE49-F238E27FC236}">
                <a16:creationId xmlns:a16="http://schemas.microsoft.com/office/drawing/2014/main" id="{EBC6CC18-5FD4-45D3-9EF5-43F496F148AD}"/>
              </a:ext>
            </a:extLst>
          </p:cNvPr>
          <p:cNvCxnSpPr>
            <a:cxnSpLocks/>
          </p:cNvCxnSpPr>
          <p:nvPr/>
        </p:nvCxnSpPr>
        <p:spPr>
          <a:xfrm flipV="1">
            <a:off x="2899185" y="3963384"/>
            <a:ext cx="2005463" cy="9163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146">
            <a:extLst>
              <a:ext uri="{FF2B5EF4-FFF2-40B4-BE49-F238E27FC236}">
                <a16:creationId xmlns:a16="http://schemas.microsoft.com/office/drawing/2014/main" id="{27FE0754-8255-4E32-B57C-6BBFFB561F69}"/>
              </a:ext>
            </a:extLst>
          </p:cNvPr>
          <p:cNvCxnSpPr>
            <a:cxnSpLocks/>
          </p:cNvCxnSpPr>
          <p:nvPr/>
        </p:nvCxnSpPr>
        <p:spPr>
          <a:xfrm flipV="1">
            <a:off x="2899185" y="3467065"/>
            <a:ext cx="2005463" cy="14126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147">
            <a:extLst>
              <a:ext uri="{FF2B5EF4-FFF2-40B4-BE49-F238E27FC236}">
                <a16:creationId xmlns:a16="http://schemas.microsoft.com/office/drawing/2014/main" id="{30A41C7B-B784-4667-A39F-FC058295937B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19134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148">
            <a:extLst>
              <a:ext uri="{FF2B5EF4-FFF2-40B4-BE49-F238E27FC236}">
                <a16:creationId xmlns:a16="http://schemas.microsoft.com/office/drawing/2014/main" id="{D83A7CB9-2655-45E0-8B8C-9E5BC0301FA5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240576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149">
            <a:extLst>
              <a:ext uri="{FF2B5EF4-FFF2-40B4-BE49-F238E27FC236}">
                <a16:creationId xmlns:a16="http://schemas.microsoft.com/office/drawing/2014/main" id="{5E2104BE-597D-49C9-A2FF-8CC3DFD1D34B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288084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160">
            <a:extLst>
              <a:ext uri="{FF2B5EF4-FFF2-40B4-BE49-F238E27FC236}">
                <a16:creationId xmlns:a16="http://schemas.microsoft.com/office/drawing/2014/main" id="{91E649BC-69EE-454B-88ED-BDA73E59E30C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14853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161">
            <a:extLst>
              <a:ext uri="{FF2B5EF4-FFF2-40B4-BE49-F238E27FC236}">
                <a16:creationId xmlns:a16="http://schemas.microsoft.com/office/drawing/2014/main" id="{54F4E07A-240B-4E1B-88BD-A3303ADA3345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101030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162">
            <a:extLst>
              <a:ext uri="{FF2B5EF4-FFF2-40B4-BE49-F238E27FC236}">
                <a16:creationId xmlns:a16="http://schemas.microsoft.com/office/drawing/2014/main" id="{2EEF6E6D-8DEA-4EB7-9BBE-3FA444981F23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51576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163">
            <a:extLst>
              <a:ext uri="{FF2B5EF4-FFF2-40B4-BE49-F238E27FC236}">
                <a16:creationId xmlns:a16="http://schemas.microsoft.com/office/drawing/2014/main" id="{29DA3868-EBAF-4582-B0C5-853EFD2E4C75}"/>
              </a:ext>
            </a:extLst>
          </p:cNvPr>
          <p:cNvCxnSpPr>
            <a:cxnSpLocks/>
          </p:cNvCxnSpPr>
          <p:nvPr/>
        </p:nvCxnSpPr>
        <p:spPr>
          <a:xfrm>
            <a:off x="2899185" y="4879753"/>
            <a:ext cx="2005463" cy="2300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172">
            <a:extLst>
              <a:ext uri="{FF2B5EF4-FFF2-40B4-BE49-F238E27FC236}">
                <a16:creationId xmlns:a16="http://schemas.microsoft.com/office/drawing/2014/main" id="{5F6D696F-A95B-4B58-8F90-95C253B2145B}"/>
              </a:ext>
            </a:extLst>
          </p:cNvPr>
          <p:cNvCxnSpPr>
            <a:cxnSpLocks/>
          </p:cNvCxnSpPr>
          <p:nvPr/>
        </p:nvCxnSpPr>
        <p:spPr>
          <a:xfrm>
            <a:off x="2899185" y="5372514"/>
            <a:ext cx="2005463" cy="9926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173">
            <a:extLst>
              <a:ext uri="{FF2B5EF4-FFF2-40B4-BE49-F238E27FC236}">
                <a16:creationId xmlns:a16="http://schemas.microsoft.com/office/drawing/2014/main" id="{B084D76E-42E8-494F-98D9-FAE032E078E7}"/>
              </a:ext>
            </a:extLst>
          </p:cNvPr>
          <p:cNvCxnSpPr>
            <a:cxnSpLocks/>
          </p:cNvCxnSpPr>
          <p:nvPr/>
        </p:nvCxnSpPr>
        <p:spPr>
          <a:xfrm flipV="1">
            <a:off x="2899185" y="3467065"/>
            <a:ext cx="2005463" cy="19054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174">
            <a:extLst>
              <a:ext uri="{FF2B5EF4-FFF2-40B4-BE49-F238E27FC236}">
                <a16:creationId xmlns:a16="http://schemas.microsoft.com/office/drawing/2014/main" id="{5F978DB5-4C7B-4B39-B42D-879CECECC06D}"/>
              </a:ext>
            </a:extLst>
          </p:cNvPr>
          <p:cNvCxnSpPr>
            <a:cxnSpLocks/>
          </p:cNvCxnSpPr>
          <p:nvPr/>
        </p:nvCxnSpPr>
        <p:spPr>
          <a:xfrm flipV="1">
            <a:off x="2899185" y="3963384"/>
            <a:ext cx="2005463" cy="14091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175">
            <a:extLst>
              <a:ext uri="{FF2B5EF4-FFF2-40B4-BE49-F238E27FC236}">
                <a16:creationId xmlns:a16="http://schemas.microsoft.com/office/drawing/2014/main" id="{E0FBE635-30B1-4810-88C0-05B8B11A8EDC}"/>
              </a:ext>
            </a:extLst>
          </p:cNvPr>
          <p:cNvCxnSpPr>
            <a:cxnSpLocks/>
          </p:cNvCxnSpPr>
          <p:nvPr/>
        </p:nvCxnSpPr>
        <p:spPr>
          <a:xfrm flipV="1">
            <a:off x="2899185" y="1998909"/>
            <a:ext cx="2005463" cy="337360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176">
            <a:extLst>
              <a:ext uri="{FF2B5EF4-FFF2-40B4-BE49-F238E27FC236}">
                <a16:creationId xmlns:a16="http://schemas.microsoft.com/office/drawing/2014/main" id="{F5F861B6-5DB2-46E5-8A00-7E08626DC7B2}"/>
              </a:ext>
            </a:extLst>
          </p:cNvPr>
          <p:cNvCxnSpPr>
            <a:cxnSpLocks/>
          </p:cNvCxnSpPr>
          <p:nvPr/>
        </p:nvCxnSpPr>
        <p:spPr>
          <a:xfrm flipV="1">
            <a:off x="2899185" y="2473989"/>
            <a:ext cx="2005463" cy="28985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177">
            <a:extLst>
              <a:ext uri="{FF2B5EF4-FFF2-40B4-BE49-F238E27FC236}">
                <a16:creationId xmlns:a16="http://schemas.microsoft.com/office/drawing/2014/main" id="{DEB8F067-1084-495A-942C-D6732F70D481}"/>
              </a:ext>
            </a:extLst>
          </p:cNvPr>
          <p:cNvCxnSpPr>
            <a:cxnSpLocks/>
          </p:cNvCxnSpPr>
          <p:nvPr/>
        </p:nvCxnSpPr>
        <p:spPr>
          <a:xfrm flipV="1">
            <a:off x="2899185" y="2966303"/>
            <a:ext cx="2005463" cy="24062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196">
            <a:extLst>
              <a:ext uri="{FF2B5EF4-FFF2-40B4-BE49-F238E27FC236}">
                <a16:creationId xmlns:a16="http://schemas.microsoft.com/office/drawing/2014/main" id="{C0452419-7E97-4338-8F11-FF49CAE7BA91}"/>
              </a:ext>
            </a:extLst>
          </p:cNvPr>
          <p:cNvCxnSpPr>
            <a:cxnSpLocks/>
          </p:cNvCxnSpPr>
          <p:nvPr/>
        </p:nvCxnSpPr>
        <p:spPr>
          <a:xfrm flipV="1">
            <a:off x="2899185" y="3467065"/>
            <a:ext cx="2005463" cy="24233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197">
            <a:extLst>
              <a:ext uri="{FF2B5EF4-FFF2-40B4-BE49-F238E27FC236}">
                <a16:creationId xmlns:a16="http://schemas.microsoft.com/office/drawing/2014/main" id="{36C526B5-049E-4C09-83E5-5D9435D74361}"/>
              </a:ext>
            </a:extLst>
          </p:cNvPr>
          <p:cNvCxnSpPr>
            <a:cxnSpLocks/>
          </p:cNvCxnSpPr>
          <p:nvPr/>
        </p:nvCxnSpPr>
        <p:spPr>
          <a:xfrm flipV="1">
            <a:off x="2899185" y="3963384"/>
            <a:ext cx="2005463" cy="1927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198">
            <a:extLst>
              <a:ext uri="{FF2B5EF4-FFF2-40B4-BE49-F238E27FC236}">
                <a16:creationId xmlns:a16="http://schemas.microsoft.com/office/drawing/2014/main" id="{1ED8A03C-F3A9-4D36-9CE1-D9DCBF2433F9}"/>
              </a:ext>
            </a:extLst>
          </p:cNvPr>
          <p:cNvCxnSpPr>
            <a:cxnSpLocks/>
          </p:cNvCxnSpPr>
          <p:nvPr/>
        </p:nvCxnSpPr>
        <p:spPr>
          <a:xfrm flipV="1">
            <a:off x="2899185" y="4902760"/>
            <a:ext cx="2005463" cy="9877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199">
            <a:extLst>
              <a:ext uri="{FF2B5EF4-FFF2-40B4-BE49-F238E27FC236}">
                <a16:creationId xmlns:a16="http://schemas.microsoft.com/office/drawing/2014/main" id="{129F3737-0B86-440A-8A40-CE2ED290CBCE}"/>
              </a:ext>
            </a:extLst>
          </p:cNvPr>
          <p:cNvCxnSpPr>
            <a:cxnSpLocks/>
          </p:cNvCxnSpPr>
          <p:nvPr/>
        </p:nvCxnSpPr>
        <p:spPr>
          <a:xfrm flipV="1">
            <a:off x="2899185" y="5395520"/>
            <a:ext cx="2005463" cy="49494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00">
            <a:extLst>
              <a:ext uri="{FF2B5EF4-FFF2-40B4-BE49-F238E27FC236}">
                <a16:creationId xmlns:a16="http://schemas.microsoft.com/office/drawing/2014/main" id="{B21E02EA-805B-4E22-A6FF-AF399FACC0D0}"/>
              </a:ext>
            </a:extLst>
          </p:cNvPr>
          <p:cNvCxnSpPr>
            <a:cxnSpLocks/>
          </p:cNvCxnSpPr>
          <p:nvPr/>
        </p:nvCxnSpPr>
        <p:spPr>
          <a:xfrm flipV="1">
            <a:off x="2899185" y="5890060"/>
            <a:ext cx="2005463" cy="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01">
            <a:extLst>
              <a:ext uri="{FF2B5EF4-FFF2-40B4-BE49-F238E27FC236}">
                <a16:creationId xmlns:a16="http://schemas.microsoft.com/office/drawing/2014/main" id="{DA3FEA06-94A1-4FF5-ABA5-AF5E1A91CDD4}"/>
              </a:ext>
            </a:extLst>
          </p:cNvPr>
          <p:cNvCxnSpPr>
            <a:cxnSpLocks/>
          </p:cNvCxnSpPr>
          <p:nvPr/>
        </p:nvCxnSpPr>
        <p:spPr>
          <a:xfrm>
            <a:off x="2899185" y="5890462"/>
            <a:ext cx="2005463" cy="4746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>
            <a:extLst>
              <a:ext uri="{FF2B5EF4-FFF2-40B4-BE49-F238E27FC236}">
                <a16:creationId xmlns:a16="http://schemas.microsoft.com/office/drawing/2014/main" id="{3CE5AA14-FD48-4DDB-A2D7-83D81CF16251}"/>
              </a:ext>
            </a:extLst>
          </p:cNvPr>
          <p:cNvSpPr/>
          <p:nvPr/>
        </p:nvSpPr>
        <p:spPr>
          <a:xfrm>
            <a:off x="7410638" y="2763506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9F214EC2-8EC4-4E91-9E5A-B38674795CE3}"/>
              </a:ext>
            </a:extLst>
          </p:cNvPr>
          <p:cNvSpPr/>
          <p:nvPr/>
        </p:nvSpPr>
        <p:spPr>
          <a:xfrm>
            <a:off x="7410638" y="3264268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5B66DE5-A893-4286-9DC1-031512B4837E}"/>
              </a:ext>
            </a:extLst>
          </p:cNvPr>
          <p:cNvSpPr/>
          <p:nvPr/>
        </p:nvSpPr>
        <p:spPr>
          <a:xfrm>
            <a:off x="7410639" y="3760587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190A3DA3-2AD6-4C92-B6F8-3617FEA28E26}"/>
              </a:ext>
            </a:extLst>
          </p:cNvPr>
          <p:cNvSpPr/>
          <p:nvPr/>
        </p:nvSpPr>
        <p:spPr>
          <a:xfrm>
            <a:off x="7410638" y="46999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31B19684-0B14-4D26-ACC6-4239AA19266E}"/>
              </a:ext>
            </a:extLst>
          </p:cNvPr>
          <p:cNvSpPr/>
          <p:nvPr/>
        </p:nvSpPr>
        <p:spPr>
          <a:xfrm>
            <a:off x="7410638" y="519272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E8F28C-C386-4E79-99CE-1E705DC1C588}"/>
              </a:ext>
            </a:extLst>
          </p:cNvPr>
          <p:cNvSpPr/>
          <p:nvPr/>
        </p:nvSpPr>
        <p:spPr>
          <a:xfrm>
            <a:off x="7410638" y="5687263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1769F56D-F24F-4EF5-A99C-34B2BC23D3AB}"/>
              </a:ext>
            </a:extLst>
          </p:cNvPr>
          <p:cNvSpPr/>
          <p:nvPr/>
        </p:nvSpPr>
        <p:spPr>
          <a:xfrm>
            <a:off x="7410638" y="616234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B5182C2-7161-490C-87A3-184761F64EEA}"/>
              </a:ext>
            </a:extLst>
          </p:cNvPr>
          <p:cNvSpPr/>
          <p:nvPr/>
        </p:nvSpPr>
        <p:spPr>
          <a:xfrm>
            <a:off x="7410639" y="227119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3EC04E2A-3675-4DE4-B915-64B88D9CD68B}"/>
              </a:ext>
            </a:extLst>
          </p:cNvPr>
          <p:cNvSpPr/>
          <p:nvPr/>
        </p:nvSpPr>
        <p:spPr>
          <a:xfrm>
            <a:off x="7410638" y="1796112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56DCE49C-0A61-4EEB-B3C8-5218F1A105C6}"/>
              </a:ext>
            </a:extLst>
          </p:cNvPr>
          <p:cNvSpPr/>
          <p:nvPr/>
        </p:nvSpPr>
        <p:spPr>
          <a:xfrm>
            <a:off x="7410639" y="4233441"/>
            <a:ext cx="359507" cy="40559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93" name="직선 연결선 234">
            <a:extLst>
              <a:ext uri="{FF2B5EF4-FFF2-40B4-BE49-F238E27FC236}">
                <a16:creationId xmlns:a16="http://schemas.microsoft.com/office/drawing/2014/main" id="{1D352EB4-C0E8-400A-B4BF-9D1DFD6D47DE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35">
            <a:extLst>
              <a:ext uri="{FF2B5EF4-FFF2-40B4-BE49-F238E27FC236}">
                <a16:creationId xmlns:a16="http://schemas.microsoft.com/office/drawing/2014/main" id="{3391478D-924D-4A76-BE0C-F26F8B041DED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4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36">
            <a:extLst>
              <a:ext uri="{FF2B5EF4-FFF2-40B4-BE49-F238E27FC236}">
                <a16:creationId xmlns:a16="http://schemas.microsoft.com/office/drawing/2014/main" id="{FFC7BB01-1880-4720-9BC1-989A6EFF2577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37">
            <a:extLst>
              <a:ext uri="{FF2B5EF4-FFF2-40B4-BE49-F238E27FC236}">
                <a16:creationId xmlns:a16="http://schemas.microsoft.com/office/drawing/2014/main" id="{10B504A6-E722-4142-B647-59EDC1E23E1F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38">
            <a:extLst>
              <a:ext uri="{FF2B5EF4-FFF2-40B4-BE49-F238E27FC236}">
                <a16:creationId xmlns:a16="http://schemas.microsoft.com/office/drawing/2014/main" id="{F424AE41-9A2A-4332-A4B9-CC087DCE7202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4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39">
            <a:extLst>
              <a:ext uri="{FF2B5EF4-FFF2-40B4-BE49-F238E27FC236}">
                <a16:creationId xmlns:a16="http://schemas.microsoft.com/office/drawing/2014/main" id="{AB742C37-C77D-43DE-A64B-1574865E6063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40">
            <a:extLst>
              <a:ext uri="{FF2B5EF4-FFF2-40B4-BE49-F238E27FC236}">
                <a16:creationId xmlns:a16="http://schemas.microsoft.com/office/drawing/2014/main" id="{93AF6A25-A859-4D0A-B19D-4F6C7771DE64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51">
            <a:extLst>
              <a:ext uri="{FF2B5EF4-FFF2-40B4-BE49-F238E27FC236}">
                <a16:creationId xmlns:a16="http://schemas.microsoft.com/office/drawing/2014/main" id="{CACD154D-9A94-4446-8B55-6793DF944594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4" cy="24373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252">
            <a:extLst>
              <a:ext uri="{FF2B5EF4-FFF2-40B4-BE49-F238E27FC236}">
                <a16:creationId xmlns:a16="http://schemas.microsoft.com/office/drawing/2014/main" id="{76923461-3786-4457-914B-2E5BCEAC8DEC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253">
            <a:extLst>
              <a:ext uri="{FF2B5EF4-FFF2-40B4-BE49-F238E27FC236}">
                <a16:creationId xmlns:a16="http://schemas.microsoft.com/office/drawing/2014/main" id="{37348D7C-4FC9-4EB5-A282-8DBCF2D58931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254">
            <a:extLst>
              <a:ext uri="{FF2B5EF4-FFF2-40B4-BE49-F238E27FC236}">
                <a16:creationId xmlns:a16="http://schemas.microsoft.com/office/drawing/2014/main" id="{B5640713-788A-444A-891D-B0BFE10A0749}"/>
              </a:ext>
            </a:extLst>
          </p:cNvPr>
          <p:cNvCxnSpPr>
            <a:cxnSpLocks/>
          </p:cNvCxnSpPr>
          <p:nvPr/>
        </p:nvCxnSpPr>
        <p:spPr>
          <a:xfrm>
            <a:off x="5264155" y="1998909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266">
            <a:extLst>
              <a:ext uri="{FF2B5EF4-FFF2-40B4-BE49-F238E27FC236}">
                <a16:creationId xmlns:a16="http://schemas.microsoft.com/office/drawing/2014/main" id="{BA8F9A63-9642-47AE-AD38-BCFE7CCDB875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267">
            <a:extLst>
              <a:ext uri="{FF2B5EF4-FFF2-40B4-BE49-F238E27FC236}">
                <a16:creationId xmlns:a16="http://schemas.microsoft.com/office/drawing/2014/main" id="{FE0C505D-5D9D-4AF8-B4E7-3AD780A0EFA1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268">
            <a:extLst>
              <a:ext uri="{FF2B5EF4-FFF2-40B4-BE49-F238E27FC236}">
                <a16:creationId xmlns:a16="http://schemas.microsoft.com/office/drawing/2014/main" id="{9C810D63-A24F-4199-9E64-8701F7B58E30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269">
            <a:extLst>
              <a:ext uri="{FF2B5EF4-FFF2-40B4-BE49-F238E27FC236}">
                <a16:creationId xmlns:a16="http://schemas.microsoft.com/office/drawing/2014/main" id="{FCEC61C5-ACB1-4DAA-ABBC-C5639A5E6AA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278">
            <a:extLst>
              <a:ext uri="{FF2B5EF4-FFF2-40B4-BE49-F238E27FC236}">
                <a16:creationId xmlns:a16="http://schemas.microsoft.com/office/drawing/2014/main" id="{CBC544D0-F142-4D5B-8EE6-F81AD00D59CA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279">
            <a:extLst>
              <a:ext uri="{FF2B5EF4-FFF2-40B4-BE49-F238E27FC236}">
                <a16:creationId xmlns:a16="http://schemas.microsoft.com/office/drawing/2014/main" id="{3A3B5ED9-1C00-4C7D-8B96-3877EC6EFCAF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4" cy="19622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280">
            <a:extLst>
              <a:ext uri="{FF2B5EF4-FFF2-40B4-BE49-F238E27FC236}">
                <a16:creationId xmlns:a16="http://schemas.microsoft.com/office/drawing/2014/main" id="{36162DC4-AD45-4CA1-81F4-FB7B52515EB0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281">
            <a:extLst>
              <a:ext uri="{FF2B5EF4-FFF2-40B4-BE49-F238E27FC236}">
                <a16:creationId xmlns:a16="http://schemas.microsoft.com/office/drawing/2014/main" id="{ADA835AE-F29D-4E98-B3CE-56B3E409375A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290">
            <a:extLst>
              <a:ext uri="{FF2B5EF4-FFF2-40B4-BE49-F238E27FC236}">
                <a16:creationId xmlns:a16="http://schemas.microsoft.com/office/drawing/2014/main" id="{32C1A270-1877-4098-B5C6-2052F10833E1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291">
            <a:extLst>
              <a:ext uri="{FF2B5EF4-FFF2-40B4-BE49-F238E27FC236}">
                <a16:creationId xmlns:a16="http://schemas.microsoft.com/office/drawing/2014/main" id="{0B8E4097-DB91-448F-8709-30C9FE6B252C}"/>
              </a:ext>
            </a:extLst>
          </p:cNvPr>
          <p:cNvCxnSpPr>
            <a:cxnSpLocks/>
          </p:cNvCxnSpPr>
          <p:nvPr/>
        </p:nvCxnSpPr>
        <p:spPr>
          <a:xfrm>
            <a:off x="5264155" y="2473989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292">
            <a:extLst>
              <a:ext uri="{FF2B5EF4-FFF2-40B4-BE49-F238E27FC236}">
                <a16:creationId xmlns:a16="http://schemas.microsoft.com/office/drawing/2014/main" id="{C1D98C84-983A-45E4-B2F0-BCC4AA97B201}"/>
              </a:ext>
            </a:extLst>
          </p:cNvPr>
          <p:cNvCxnSpPr>
            <a:cxnSpLocks/>
          </p:cNvCxnSpPr>
          <p:nvPr/>
        </p:nvCxnSpPr>
        <p:spPr>
          <a:xfrm>
            <a:off x="5264155" y="6365139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293">
            <a:extLst>
              <a:ext uri="{FF2B5EF4-FFF2-40B4-BE49-F238E27FC236}">
                <a16:creationId xmlns:a16="http://schemas.microsoft.com/office/drawing/2014/main" id="{094D6D90-AA16-4421-AA68-D0722AE6F1F8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96739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00">
            <a:extLst>
              <a:ext uri="{FF2B5EF4-FFF2-40B4-BE49-F238E27FC236}">
                <a16:creationId xmlns:a16="http://schemas.microsoft.com/office/drawing/2014/main" id="{CB37B998-9815-46D7-BF98-41F81F03B593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4923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01">
            <a:extLst>
              <a:ext uri="{FF2B5EF4-FFF2-40B4-BE49-F238E27FC236}">
                <a16:creationId xmlns:a16="http://schemas.microsoft.com/office/drawing/2014/main" id="{0D196ECF-111A-46AD-A457-014DF9AD5315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02">
            <a:extLst>
              <a:ext uri="{FF2B5EF4-FFF2-40B4-BE49-F238E27FC236}">
                <a16:creationId xmlns:a16="http://schemas.microsoft.com/office/drawing/2014/main" id="{9C2F57B1-CD2F-4EB7-940F-22E8BAEC88CA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03">
            <a:extLst>
              <a:ext uri="{FF2B5EF4-FFF2-40B4-BE49-F238E27FC236}">
                <a16:creationId xmlns:a16="http://schemas.microsoft.com/office/drawing/2014/main" id="{D148E4FA-CC1F-4E8A-AD3E-43E069EB94F0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4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2">
            <a:extLst>
              <a:ext uri="{FF2B5EF4-FFF2-40B4-BE49-F238E27FC236}">
                <a16:creationId xmlns:a16="http://schemas.microsoft.com/office/drawing/2014/main" id="{BCEA5121-977D-47C3-AC43-17D852F462A5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4" cy="146993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13">
            <a:extLst>
              <a:ext uri="{FF2B5EF4-FFF2-40B4-BE49-F238E27FC236}">
                <a16:creationId xmlns:a16="http://schemas.microsoft.com/office/drawing/2014/main" id="{4CF7CD27-3C6D-4E36-892F-5FF2BE1C656C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14">
            <a:extLst>
              <a:ext uri="{FF2B5EF4-FFF2-40B4-BE49-F238E27FC236}">
                <a16:creationId xmlns:a16="http://schemas.microsoft.com/office/drawing/2014/main" id="{EC91A2B6-43D7-4C10-B4BA-7872D119A53C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15">
            <a:extLst>
              <a:ext uri="{FF2B5EF4-FFF2-40B4-BE49-F238E27FC236}">
                <a16:creationId xmlns:a16="http://schemas.microsoft.com/office/drawing/2014/main" id="{C94786A0-1BA8-4984-91E7-14799529D7F0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4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2">
            <a:extLst>
              <a:ext uri="{FF2B5EF4-FFF2-40B4-BE49-F238E27FC236}">
                <a16:creationId xmlns:a16="http://schemas.microsoft.com/office/drawing/2014/main" id="{6E2C8429-6FBB-4B76-AE5F-18CD2FBF4025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3">
            <a:extLst>
              <a:ext uri="{FF2B5EF4-FFF2-40B4-BE49-F238E27FC236}">
                <a16:creationId xmlns:a16="http://schemas.microsoft.com/office/drawing/2014/main" id="{908D1710-F368-4D4F-845A-E181CF90D436}"/>
              </a:ext>
            </a:extLst>
          </p:cNvPr>
          <p:cNvCxnSpPr>
            <a:cxnSpLocks/>
          </p:cNvCxnSpPr>
          <p:nvPr/>
        </p:nvCxnSpPr>
        <p:spPr>
          <a:xfrm>
            <a:off x="5264155" y="2966303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4">
            <a:extLst>
              <a:ext uri="{FF2B5EF4-FFF2-40B4-BE49-F238E27FC236}">
                <a16:creationId xmlns:a16="http://schemas.microsoft.com/office/drawing/2014/main" id="{1058099B-7A44-48C5-9367-344CA2E7E4D8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9">
            <a:extLst>
              <a:ext uri="{FF2B5EF4-FFF2-40B4-BE49-F238E27FC236}">
                <a16:creationId xmlns:a16="http://schemas.microsoft.com/office/drawing/2014/main" id="{17A0227C-61D7-4445-A4BB-85152E2728A8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9930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30">
            <a:extLst>
              <a:ext uri="{FF2B5EF4-FFF2-40B4-BE49-F238E27FC236}">
                <a16:creationId xmlns:a16="http://schemas.microsoft.com/office/drawing/2014/main" id="{67B29ED6-5779-419F-97AD-6F5E0BB399B8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50076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31">
            <a:extLst>
              <a:ext uri="{FF2B5EF4-FFF2-40B4-BE49-F238E27FC236}">
                <a16:creationId xmlns:a16="http://schemas.microsoft.com/office/drawing/2014/main" id="{1F8D2E32-B685-47CB-AA3D-67A72931FCA5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146815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42">
            <a:extLst>
              <a:ext uri="{FF2B5EF4-FFF2-40B4-BE49-F238E27FC236}">
                <a16:creationId xmlns:a16="http://schemas.microsoft.com/office/drawing/2014/main" id="{7E750D80-3294-4302-B911-5E6748C0969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4" cy="9691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43">
            <a:extLst>
              <a:ext uri="{FF2B5EF4-FFF2-40B4-BE49-F238E27FC236}">
                <a16:creationId xmlns:a16="http://schemas.microsoft.com/office/drawing/2014/main" id="{DE0DCE75-7C07-4F80-B932-239498B6D78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44">
            <a:extLst>
              <a:ext uri="{FF2B5EF4-FFF2-40B4-BE49-F238E27FC236}">
                <a16:creationId xmlns:a16="http://schemas.microsoft.com/office/drawing/2014/main" id="{D4FEEF6F-2151-43EB-994D-C34CA44ECEA4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45">
            <a:extLst>
              <a:ext uri="{FF2B5EF4-FFF2-40B4-BE49-F238E27FC236}">
                <a16:creationId xmlns:a16="http://schemas.microsoft.com/office/drawing/2014/main" id="{7E1A5C18-E3A9-4258-A700-B6A7406C2907}"/>
              </a:ext>
            </a:extLst>
          </p:cNvPr>
          <p:cNvCxnSpPr>
            <a:cxnSpLocks/>
          </p:cNvCxnSpPr>
          <p:nvPr/>
        </p:nvCxnSpPr>
        <p:spPr>
          <a:xfrm>
            <a:off x="5264155" y="3467065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57">
            <a:extLst>
              <a:ext uri="{FF2B5EF4-FFF2-40B4-BE49-F238E27FC236}">
                <a16:creationId xmlns:a16="http://schemas.microsoft.com/office/drawing/2014/main" id="{3C5A7DB5-218B-4581-92AD-EACCDC5BAB4A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196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58">
            <a:extLst>
              <a:ext uri="{FF2B5EF4-FFF2-40B4-BE49-F238E27FC236}">
                <a16:creationId xmlns:a16="http://schemas.microsoft.com/office/drawing/2014/main" id="{FB3C3C86-FDAC-4350-A581-221D5A9127C4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14893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59">
            <a:extLst>
              <a:ext uri="{FF2B5EF4-FFF2-40B4-BE49-F238E27FC236}">
                <a16:creationId xmlns:a16="http://schemas.microsoft.com/office/drawing/2014/main" id="{5063EB74-B151-4CAA-8C95-C58BEAB4C7E7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997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60">
            <a:extLst>
              <a:ext uri="{FF2B5EF4-FFF2-40B4-BE49-F238E27FC236}">
                <a16:creationId xmlns:a16="http://schemas.microsoft.com/office/drawing/2014/main" id="{0DE8A2C0-9087-4822-9F08-33F44F35E367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4963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61">
            <a:extLst>
              <a:ext uri="{FF2B5EF4-FFF2-40B4-BE49-F238E27FC236}">
                <a16:creationId xmlns:a16="http://schemas.microsoft.com/office/drawing/2014/main" id="{195E1A44-0ABE-4C31-8E3E-8D3734800613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72">
            <a:extLst>
              <a:ext uri="{FF2B5EF4-FFF2-40B4-BE49-F238E27FC236}">
                <a16:creationId xmlns:a16="http://schemas.microsoft.com/office/drawing/2014/main" id="{03B664D2-1F02-4F71-AFCF-8E083F628B6A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4" cy="47285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73">
            <a:extLst>
              <a:ext uri="{FF2B5EF4-FFF2-40B4-BE49-F238E27FC236}">
                <a16:creationId xmlns:a16="http://schemas.microsoft.com/office/drawing/2014/main" id="{A2AD847E-40A5-4E7C-823F-F3643008714B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74">
            <a:extLst>
              <a:ext uri="{FF2B5EF4-FFF2-40B4-BE49-F238E27FC236}">
                <a16:creationId xmlns:a16="http://schemas.microsoft.com/office/drawing/2014/main" id="{E107E1D4-3E53-4E2C-ACF8-64B23F65378C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75">
            <a:extLst>
              <a:ext uri="{FF2B5EF4-FFF2-40B4-BE49-F238E27FC236}">
                <a16:creationId xmlns:a16="http://schemas.microsoft.com/office/drawing/2014/main" id="{A6DDD45E-8FD5-4EA4-BA27-478E884EA3A5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76">
            <a:extLst>
              <a:ext uri="{FF2B5EF4-FFF2-40B4-BE49-F238E27FC236}">
                <a16:creationId xmlns:a16="http://schemas.microsoft.com/office/drawing/2014/main" id="{BAFBBE30-F264-4A9A-8BD2-DEEFB3674E32}"/>
              </a:ext>
            </a:extLst>
          </p:cNvPr>
          <p:cNvCxnSpPr>
            <a:cxnSpLocks/>
          </p:cNvCxnSpPr>
          <p:nvPr/>
        </p:nvCxnSpPr>
        <p:spPr>
          <a:xfrm>
            <a:off x="5264155" y="3963384"/>
            <a:ext cx="2146483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87">
            <a:extLst>
              <a:ext uri="{FF2B5EF4-FFF2-40B4-BE49-F238E27FC236}">
                <a16:creationId xmlns:a16="http://schemas.microsoft.com/office/drawing/2014/main" id="{A91B7962-B46D-4970-BD10-38D7E032C4B8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29038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88">
            <a:extLst>
              <a:ext uri="{FF2B5EF4-FFF2-40B4-BE49-F238E27FC236}">
                <a16:creationId xmlns:a16="http://schemas.microsoft.com/office/drawing/2014/main" id="{A18B8DB3-5D76-47AF-ABF2-D1FB2B85FAFA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24287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89">
            <a:extLst>
              <a:ext uri="{FF2B5EF4-FFF2-40B4-BE49-F238E27FC236}">
                <a16:creationId xmlns:a16="http://schemas.microsoft.com/office/drawing/2014/main" id="{A5556F14-14EC-46EC-914F-FCDE5AD7AA0A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193645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90">
            <a:extLst>
              <a:ext uri="{FF2B5EF4-FFF2-40B4-BE49-F238E27FC236}">
                <a16:creationId xmlns:a16="http://schemas.microsoft.com/office/drawing/2014/main" id="{FE1E5076-AF51-45F3-B8C0-599BA8738D89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14356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91">
            <a:extLst>
              <a:ext uri="{FF2B5EF4-FFF2-40B4-BE49-F238E27FC236}">
                <a16:creationId xmlns:a16="http://schemas.microsoft.com/office/drawing/2014/main" id="{0DABF1A0-34A8-4C06-9C04-F59F6AC539B8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9393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403">
            <a:extLst>
              <a:ext uri="{FF2B5EF4-FFF2-40B4-BE49-F238E27FC236}">
                <a16:creationId xmlns:a16="http://schemas.microsoft.com/office/drawing/2014/main" id="{0803BF47-0BDA-45F8-B8A1-6CC18A005A51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4665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404">
            <a:extLst>
              <a:ext uri="{FF2B5EF4-FFF2-40B4-BE49-F238E27FC236}">
                <a16:creationId xmlns:a16="http://schemas.microsoft.com/office/drawing/2014/main" id="{0D834D80-01CD-432F-B2B0-A2A0DBB19D6E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405">
            <a:extLst>
              <a:ext uri="{FF2B5EF4-FFF2-40B4-BE49-F238E27FC236}">
                <a16:creationId xmlns:a16="http://schemas.microsoft.com/office/drawing/2014/main" id="{5C5164C8-7E5D-4C9F-8B47-98806397344F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406">
            <a:extLst>
              <a:ext uri="{FF2B5EF4-FFF2-40B4-BE49-F238E27FC236}">
                <a16:creationId xmlns:a16="http://schemas.microsoft.com/office/drawing/2014/main" id="{7BF7712C-CF07-435C-8CC6-D566F55067DD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407">
            <a:extLst>
              <a:ext uri="{FF2B5EF4-FFF2-40B4-BE49-F238E27FC236}">
                <a16:creationId xmlns:a16="http://schemas.microsoft.com/office/drawing/2014/main" id="{3B040198-B53F-4617-8F2F-C5DACDEBF608}"/>
              </a:ext>
            </a:extLst>
          </p:cNvPr>
          <p:cNvCxnSpPr>
            <a:cxnSpLocks/>
          </p:cNvCxnSpPr>
          <p:nvPr/>
        </p:nvCxnSpPr>
        <p:spPr>
          <a:xfrm>
            <a:off x="5264155" y="4902760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419">
            <a:extLst>
              <a:ext uri="{FF2B5EF4-FFF2-40B4-BE49-F238E27FC236}">
                <a16:creationId xmlns:a16="http://schemas.microsoft.com/office/drawing/2014/main" id="{9EB45B89-8CAD-430E-8602-708651CB62A8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339661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420">
            <a:extLst>
              <a:ext uri="{FF2B5EF4-FFF2-40B4-BE49-F238E27FC236}">
                <a16:creationId xmlns:a16="http://schemas.microsoft.com/office/drawing/2014/main" id="{29D7E3AD-3A12-47B9-BDA5-0FEB037D554A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292153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421">
            <a:extLst>
              <a:ext uri="{FF2B5EF4-FFF2-40B4-BE49-F238E27FC236}">
                <a16:creationId xmlns:a16="http://schemas.microsoft.com/office/drawing/2014/main" id="{25E95636-C57F-4AD0-A7DF-DA143AC08F41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242921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422">
            <a:extLst>
              <a:ext uri="{FF2B5EF4-FFF2-40B4-BE49-F238E27FC236}">
                <a16:creationId xmlns:a16="http://schemas.microsoft.com/office/drawing/2014/main" id="{0C71D528-5A50-4121-9FB5-3FF4191B4B30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19284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423">
            <a:extLst>
              <a:ext uri="{FF2B5EF4-FFF2-40B4-BE49-F238E27FC236}">
                <a16:creationId xmlns:a16="http://schemas.microsoft.com/office/drawing/2014/main" id="{CFB20B7C-2C33-4590-ABEE-15B50992B7B7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14321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434">
            <a:extLst>
              <a:ext uri="{FF2B5EF4-FFF2-40B4-BE49-F238E27FC236}">
                <a16:creationId xmlns:a16="http://schemas.microsoft.com/office/drawing/2014/main" id="{5C5B9188-BFB6-4219-A4B0-FC5368990896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9592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435">
            <a:extLst>
              <a:ext uri="{FF2B5EF4-FFF2-40B4-BE49-F238E27FC236}">
                <a16:creationId xmlns:a16="http://schemas.microsoft.com/office/drawing/2014/main" id="{0EA19091-3CBD-457F-8B8B-188BA1D0F9CF}"/>
              </a:ext>
            </a:extLst>
          </p:cNvPr>
          <p:cNvCxnSpPr>
            <a:cxnSpLocks/>
          </p:cNvCxnSpPr>
          <p:nvPr/>
        </p:nvCxnSpPr>
        <p:spPr>
          <a:xfrm flipV="1">
            <a:off x="5264155" y="4902760"/>
            <a:ext cx="2146483" cy="4927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436">
            <a:extLst>
              <a:ext uri="{FF2B5EF4-FFF2-40B4-BE49-F238E27FC236}">
                <a16:creationId xmlns:a16="http://schemas.microsoft.com/office/drawing/2014/main" id="{F358AE86-DAB4-40ED-B62D-5A6A87B49303}"/>
              </a:ext>
            </a:extLst>
          </p:cNvPr>
          <p:cNvCxnSpPr>
            <a:cxnSpLocks/>
          </p:cNvCxnSpPr>
          <p:nvPr/>
        </p:nvCxnSpPr>
        <p:spPr>
          <a:xfrm>
            <a:off x="5264155" y="539552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437">
            <a:extLst>
              <a:ext uri="{FF2B5EF4-FFF2-40B4-BE49-F238E27FC236}">
                <a16:creationId xmlns:a16="http://schemas.microsoft.com/office/drawing/2014/main" id="{F0F9ACA4-A035-43A5-8506-C981F771FA18}"/>
              </a:ext>
            </a:extLst>
          </p:cNvPr>
          <p:cNvCxnSpPr>
            <a:cxnSpLocks/>
          </p:cNvCxnSpPr>
          <p:nvPr/>
        </p:nvCxnSpPr>
        <p:spPr>
          <a:xfrm>
            <a:off x="5264155" y="5395520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438">
            <a:extLst>
              <a:ext uri="{FF2B5EF4-FFF2-40B4-BE49-F238E27FC236}">
                <a16:creationId xmlns:a16="http://schemas.microsoft.com/office/drawing/2014/main" id="{565A9ABF-5866-493B-B0A1-EEB2EB9D1743}"/>
              </a:ext>
            </a:extLst>
          </p:cNvPr>
          <p:cNvCxnSpPr>
            <a:cxnSpLocks/>
          </p:cNvCxnSpPr>
          <p:nvPr/>
        </p:nvCxnSpPr>
        <p:spPr>
          <a:xfrm>
            <a:off x="5264155" y="5395520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449">
            <a:extLst>
              <a:ext uri="{FF2B5EF4-FFF2-40B4-BE49-F238E27FC236}">
                <a16:creationId xmlns:a16="http://schemas.microsoft.com/office/drawing/2014/main" id="{B70EDAFD-8991-4BFE-B243-F1721D5C5252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450">
            <a:extLst>
              <a:ext uri="{FF2B5EF4-FFF2-40B4-BE49-F238E27FC236}">
                <a16:creationId xmlns:a16="http://schemas.microsoft.com/office/drawing/2014/main" id="{E52A2994-594F-46DB-8E99-06284469D7F0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341607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451">
            <a:extLst>
              <a:ext uri="{FF2B5EF4-FFF2-40B4-BE49-F238E27FC236}">
                <a16:creationId xmlns:a16="http://schemas.microsoft.com/office/drawing/2014/main" id="{DA496018-265F-4CF6-9534-A8E88B5CA788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29237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452">
            <a:extLst>
              <a:ext uri="{FF2B5EF4-FFF2-40B4-BE49-F238E27FC236}">
                <a16:creationId xmlns:a16="http://schemas.microsoft.com/office/drawing/2014/main" id="{1E851AB9-5BCA-48AA-93F4-0669799C7EEB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24229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453">
            <a:extLst>
              <a:ext uri="{FF2B5EF4-FFF2-40B4-BE49-F238E27FC236}">
                <a16:creationId xmlns:a16="http://schemas.microsoft.com/office/drawing/2014/main" id="{E001236C-4E8D-4B96-B0FD-5FB61F8B5D49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19266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464">
            <a:extLst>
              <a:ext uri="{FF2B5EF4-FFF2-40B4-BE49-F238E27FC236}">
                <a16:creationId xmlns:a16="http://schemas.microsoft.com/office/drawing/2014/main" id="{E3D27EA5-D231-472E-B9F7-6EDDBEF02939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14538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465">
            <a:extLst>
              <a:ext uri="{FF2B5EF4-FFF2-40B4-BE49-F238E27FC236}">
                <a16:creationId xmlns:a16="http://schemas.microsoft.com/office/drawing/2014/main" id="{7660DC2E-D14C-4FFE-98CC-1780F3AE365A}"/>
              </a:ext>
            </a:extLst>
          </p:cNvPr>
          <p:cNvCxnSpPr>
            <a:cxnSpLocks/>
          </p:cNvCxnSpPr>
          <p:nvPr/>
        </p:nvCxnSpPr>
        <p:spPr>
          <a:xfrm flipV="1">
            <a:off x="5264155" y="4902760"/>
            <a:ext cx="2146483" cy="9872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466">
            <a:extLst>
              <a:ext uri="{FF2B5EF4-FFF2-40B4-BE49-F238E27FC236}">
                <a16:creationId xmlns:a16="http://schemas.microsoft.com/office/drawing/2014/main" id="{7997CC13-771F-440D-823A-0146921BFD3E}"/>
              </a:ext>
            </a:extLst>
          </p:cNvPr>
          <p:cNvCxnSpPr>
            <a:cxnSpLocks/>
          </p:cNvCxnSpPr>
          <p:nvPr/>
        </p:nvCxnSpPr>
        <p:spPr>
          <a:xfrm flipV="1">
            <a:off x="5264155" y="5395520"/>
            <a:ext cx="2146483" cy="494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467">
            <a:extLst>
              <a:ext uri="{FF2B5EF4-FFF2-40B4-BE49-F238E27FC236}">
                <a16:creationId xmlns:a16="http://schemas.microsoft.com/office/drawing/2014/main" id="{BC4A7B7A-F770-4229-8BBE-53A0E14D49C4}"/>
              </a:ext>
            </a:extLst>
          </p:cNvPr>
          <p:cNvCxnSpPr>
            <a:cxnSpLocks/>
          </p:cNvCxnSpPr>
          <p:nvPr/>
        </p:nvCxnSpPr>
        <p:spPr>
          <a:xfrm>
            <a:off x="5264155" y="5890060"/>
            <a:ext cx="214648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468">
            <a:extLst>
              <a:ext uri="{FF2B5EF4-FFF2-40B4-BE49-F238E27FC236}">
                <a16:creationId xmlns:a16="http://schemas.microsoft.com/office/drawing/2014/main" id="{A44A986A-5D5C-4FA8-A790-73B751E740D2}"/>
              </a:ext>
            </a:extLst>
          </p:cNvPr>
          <p:cNvCxnSpPr>
            <a:cxnSpLocks/>
          </p:cNvCxnSpPr>
          <p:nvPr/>
        </p:nvCxnSpPr>
        <p:spPr>
          <a:xfrm>
            <a:off x="5264155" y="5890060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479">
            <a:extLst>
              <a:ext uri="{FF2B5EF4-FFF2-40B4-BE49-F238E27FC236}">
                <a16:creationId xmlns:a16="http://schemas.microsoft.com/office/drawing/2014/main" id="{AF089C79-A5C0-4222-A5BB-354C6D64A15B}"/>
              </a:ext>
            </a:extLst>
          </p:cNvPr>
          <p:cNvCxnSpPr>
            <a:cxnSpLocks/>
          </p:cNvCxnSpPr>
          <p:nvPr/>
        </p:nvCxnSpPr>
        <p:spPr>
          <a:xfrm flipV="1">
            <a:off x="5264155" y="1998909"/>
            <a:ext cx="2146483" cy="436623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480">
            <a:extLst>
              <a:ext uri="{FF2B5EF4-FFF2-40B4-BE49-F238E27FC236}">
                <a16:creationId xmlns:a16="http://schemas.microsoft.com/office/drawing/2014/main" id="{B6EF2F7A-ED93-4A95-B1BC-FE468BDF4EE4}"/>
              </a:ext>
            </a:extLst>
          </p:cNvPr>
          <p:cNvCxnSpPr>
            <a:cxnSpLocks/>
          </p:cNvCxnSpPr>
          <p:nvPr/>
        </p:nvCxnSpPr>
        <p:spPr>
          <a:xfrm flipV="1">
            <a:off x="5264155" y="2473989"/>
            <a:ext cx="2146484" cy="3891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481">
            <a:extLst>
              <a:ext uri="{FF2B5EF4-FFF2-40B4-BE49-F238E27FC236}">
                <a16:creationId xmlns:a16="http://schemas.microsoft.com/office/drawing/2014/main" id="{BFA5275F-7B90-4806-9D6D-F68E531B1847}"/>
              </a:ext>
            </a:extLst>
          </p:cNvPr>
          <p:cNvCxnSpPr>
            <a:cxnSpLocks/>
          </p:cNvCxnSpPr>
          <p:nvPr/>
        </p:nvCxnSpPr>
        <p:spPr>
          <a:xfrm flipV="1">
            <a:off x="5264155" y="2966303"/>
            <a:ext cx="2146483" cy="33988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482">
            <a:extLst>
              <a:ext uri="{FF2B5EF4-FFF2-40B4-BE49-F238E27FC236}">
                <a16:creationId xmlns:a16="http://schemas.microsoft.com/office/drawing/2014/main" id="{4699668C-F40E-45CB-B843-B784BAF4E57C}"/>
              </a:ext>
            </a:extLst>
          </p:cNvPr>
          <p:cNvCxnSpPr>
            <a:cxnSpLocks/>
          </p:cNvCxnSpPr>
          <p:nvPr/>
        </p:nvCxnSpPr>
        <p:spPr>
          <a:xfrm flipV="1">
            <a:off x="5264155" y="3467065"/>
            <a:ext cx="2146483" cy="289807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483">
            <a:extLst>
              <a:ext uri="{FF2B5EF4-FFF2-40B4-BE49-F238E27FC236}">
                <a16:creationId xmlns:a16="http://schemas.microsoft.com/office/drawing/2014/main" id="{CBD78FA5-1097-4AE5-BDBB-3700150F0D0B}"/>
              </a:ext>
            </a:extLst>
          </p:cNvPr>
          <p:cNvCxnSpPr>
            <a:cxnSpLocks/>
          </p:cNvCxnSpPr>
          <p:nvPr/>
        </p:nvCxnSpPr>
        <p:spPr>
          <a:xfrm flipV="1">
            <a:off x="5264155" y="3963384"/>
            <a:ext cx="2146484" cy="240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494">
            <a:extLst>
              <a:ext uri="{FF2B5EF4-FFF2-40B4-BE49-F238E27FC236}">
                <a16:creationId xmlns:a16="http://schemas.microsoft.com/office/drawing/2014/main" id="{327BAC37-D356-4CA6-9F9E-0187ECDA4AED}"/>
              </a:ext>
            </a:extLst>
          </p:cNvPr>
          <p:cNvCxnSpPr>
            <a:cxnSpLocks/>
          </p:cNvCxnSpPr>
          <p:nvPr/>
        </p:nvCxnSpPr>
        <p:spPr>
          <a:xfrm flipV="1">
            <a:off x="5264155" y="4436238"/>
            <a:ext cx="2146484" cy="192890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495">
            <a:extLst>
              <a:ext uri="{FF2B5EF4-FFF2-40B4-BE49-F238E27FC236}">
                <a16:creationId xmlns:a16="http://schemas.microsoft.com/office/drawing/2014/main" id="{9FC85B83-6BC9-4834-8586-91B19099537D}"/>
              </a:ext>
            </a:extLst>
          </p:cNvPr>
          <p:cNvCxnSpPr>
            <a:cxnSpLocks/>
          </p:cNvCxnSpPr>
          <p:nvPr/>
        </p:nvCxnSpPr>
        <p:spPr>
          <a:xfrm flipV="1">
            <a:off x="5264155" y="4902760"/>
            <a:ext cx="2146483" cy="14623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직선 연결선 496">
            <a:extLst>
              <a:ext uri="{FF2B5EF4-FFF2-40B4-BE49-F238E27FC236}">
                <a16:creationId xmlns:a16="http://schemas.microsoft.com/office/drawing/2014/main" id="{16EA6562-8476-43E2-B705-5092B15687D4}"/>
              </a:ext>
            </a:extLst>
          </p:cNvPr>
          <p:cNvCxnSpPr>
            <a:cxnSpLocks/>
          </p:cNvCxnSpPr>
          <p:nvPr/>
        </p:nvCxnSpPr>
        <p:spPr>
          <a:xfrm flipV="1">
            <a:off x="5264155" y="5395520"/>
            <a:ext cx="2146483" cy="96961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직선 연결선 497">
            <a:extLst>
              <a:ext uri="{FF2B5EF4-FFF2-40B4-BE49-F238E27FC236}">
                <a16:creationId xmlns:a16="http://schemas.microsoft.com/office/drawing/2014/main" id="{54E2CF3F-F033-4D7C-A17E-95F05EF7B6AC}"/>
              </a:ext>
            </a:extLst>
          </p:cNvPr>
          <p:cNvCxnSpPr>
            <a:cxnSpLocks/>
          </p:cNvCxnSpPr>
          <p:nvPr/>
        </p:nvCxnSpPr>
        <p:spPr>
          <a:xfrm flipV="1">
            <a:off x="5264155" y="5890060"/>
            <a:ext cx="2146483" cy="4750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왼쪽 중괄호[L] 569">
            <a:extLst>
              <a:ext uri="{FF2B5EF4-FFF2-40B4-BE49-F238E27FC236}">
                <a16:creationId xmlns:a16="http://schemas.microsoft.com/office/drawing/2014/main" id="{4F3929BA-1250-B348-A8C3-3482DB76D928}"/>
              </a:ext>
            </a:extLst>
          </p:cNvPr>
          <p:cNvSpPr/>
          <p:nvPr/>
        </p:nvSpPr>
        <p:spPr>
          <a:xfrm>
            <a:off x="2169990" y="2369725"/>
            <a:ext cx="266827" cy="3584887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3" name="그림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22" y="2056426"/>
            <a:ext cx="1176637" cy="11848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4" name="그림 1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73" y="3463960"/>
            <a:ext cx="1176637" cy="11930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83" y="4879752"/>
            <a:ext cx="1180415" cy="12011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935" y="1164770"/>
            <a:ext cx="3369414" cy="5713355"/>
          </a:xfrm>
          <a:prstGeom prst="rect">
            <a:avLst/>
          </a:prstGeom>
        </p:spPr>
      </p:pic>
      <p:sp>
        <p:nvSpPr>
          <p:cNvPr id="6" name="오른쪽 화살표[R] 5"/>
          <p:cNvSpPr/>
          <p:nvPr/>
        </p:nvSpPr>
        <p:spPr>
          <a:xfrm rot="1449343">
            <a:off x="9089493" y="2125711"/>
            <a:ext cx="414941" cy="356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1" name="오른쪽 화살표[R] 5">
            <a:extLst>
              <a:ext uri="{FF2B5EF4-FFF2-40B4-BE49-F238E27FC236}">
                <a16:creationId xmlns:a16="http://schemas.microsoft.com/office/drawing/2014/main" id="{8177A66C-77D3-42DB-9885-AA7855F8A392}"/>
              </a:ext>
            </a:extLst>
          </p:cNvPr>
          <p:cNvSpPr/>
          <p:nvPr/>
        </p:nvSpPr>
        <p:spPr>
          <a:xfrm rot="1449343">
            <a:off x="9847540" y="3982117"/>
            <a:ext cx="414941" cy="356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2" name="오른쪽 화살표[R] 5">
            <a:extLst>
              <a:ext uri="{FF2B5EF4-FFF2-40B4-BE49-F238E27FC236}">
                <a16:creationId xmlns:a16="http://schemas.microsoft.com/office/drawing/2014/main" id="{28B32922-F8C8-40EA-936F-865C22F8BADB}"/>
              </a:ext>
            </a:extLst>
          </p:cNvPr>
          <p:cNvSpPr/>
          <p:nvPr/>
        </p:nvSpPr>
        <p:spPr>
          <a:xfrm rot="1449343">
            <a:off x="9847540" y="6242331"/>
            <a:ext cx="414941" cy="356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045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5. </a:t>
            </a:r>
            <a:r>
              <a:rPr kumimoji="1" lang="ko-KR" altLang="en-US"/>
              <a:t>원</a:t>
            </a:r>
            <a:r>
              <a:rPr kumimoji="1" lang="en-US" altLang="ko-KR"/>
              <a:t>-</a:t>
            </a:r>
            <a:r>
              <a:rPr kumimoji="1" lang="ko-KR" altLang="en-US"/>
              <a:t>핫</a:t>
            </a:r>
            <a:r>
              <a:rPr kumimoji="1" lang="en-US" altLang="ko-KR"/>
              <a:t>-</a:t>
            </a:r>
            <a:r>
              <a:rPr kumimoji="1" lang="ko-KR" altLang="en-US"/>
              <a:t>인코딩</a:t>
            </a:r>
            <a:r>
              <a:rPr kumimoji="1" lang="en-US" altLang="ko-KR"/>
              <a:t>: one-hot </a:t>
            </a:r>
            <a:r>
              <a:rPr kumimoji="1" lang="en-US" altLang="ko-KR" dirty="0"/>
              <a:t>encoding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EDA866-907C-489D-8C24-A20BACB4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935" y="1164770"/>
            <a:ext cx="3369414" cy="57133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3C20E1-3B7C-48A9-B43D-D2010EA23D01}"/>
              </a:ext>
            </a:extLst>
          </p:cNvPr>
          <p:cNvSpPr/>
          <p:nvPr/>
        </p:nvSpPr>
        <p:spPr>
          <a:xfrm>
            <a:off x="10995626" y="1088572"/>
            <a:ext cx="139961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one-hot </a:t>
            </a:r>
          </a:p>
          <a:p>
            <a:pPr algn="ctr"/>
            <a:r>
              <a:rPr kumimoji="1" lang="en-US" altLang="ko-KR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encoding</a:t>
            </a:r>
            <a:endParaRPr lang="ko-KR" altLang="en-US" sz="14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2ECA026-C27C-45C7-8259-8D8285BC7FF4}"/>
              </a:ext>
            </a:extLst>
          </p:cNvPr>
          <p:cNvSpPr/>
          <p:nvPr/>
        </p:nvSpPr>
        <p:spPr>
          <a:xfrm rot="18882847">
            <a:off x="10604200" y="5005827"/>
            <a:ext cx="470984" cy="373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13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5. </a:t>
            </a:r>
            <a:r>
              <a:rPr kumimoji="1" lang="ko-KR" altLang="en-US"/>
              <a:t>원</a:t>
            </a:r>
            <a:r>
              <a:rPr kumimoji="1" lang="en-US" altLang="ko-KR"/>
              <a:t>-</a:t>
            </a:r>
            <a:r>
              <a:rPr kumimoji="1" lang="ko-KR" altLang="en-US"/>
              <a:t>핫</a:t>
            </a:r>
            <a:r>
              <a:rPr kumimoji="1" lang="en-US" altLang="ko-KR"/>
              <a:t>-</a:t>
            </a:r>
            <a:r>
              <a:rPr kumimoji="1" lang="ko-KR" altLang="en-US"/>
              <a:t>인코딩</a:t>
            </a:r>
            <a:r>
              <a:rPr kumimoji="1" lang="en-US" altLang="ko-KR"/>
              <a:t>: one-hot </a:t>
            </a:r>
            <a:r>
              <a:rPr kumimoji="1" lang="en-US" altLang="ko-KR" dirty="0"/>
              <a:t>encoding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EDA866-907C-489D-8C24-A20BACB4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935" y="1164770"/>
            <a:ext cx="3369414" cy="57133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1F93B8-6D5E-49A4-B13A-0DB0AAAC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19" y="3438659"/>
            <a:ext cx="8141660" cy="34477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3C20E1-3B7C-48A9-B43D-D2010EA23D01}"/>
              </a:ext>
            </a:extLst>
          </p:cNvPr>
          <p:cNvSpPr/>
          <p:nvPr/>
        </p:nvSpPr>
        <p:spPr>
          <a:xfrm>
            <a:off x="10995626" y="1088572"/>
            <a:ext cx="139961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one-hot </a:t>
            </a:r>
          </a:p>
          <a:p>
            <a:pPr algn="ctr"/>
            <a:r>
              <a:rPr kumimoji="1" lang="en-US" altLang="ko-KR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encoding</a:t>
            </a:r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23A-2850-4AFD-9FD6-6FB66FF15EE1}"/>
              </a:ext>
            </a:extLst>
          </p:cNvPr>
          <p:cNvSpPr/>
          <p:nvPr/>
        </p:nvSpPr>
        <p:spPr>
          <a:xfrm>
            <a:off x="6840211" y="2730773"/>
            <a:ext cx="139961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ko-KR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one-hot </a:t>
            </a:r>
          </a:p>
          <a:p>
            <a:pPr algn="ctr"/>
            <a:r>
              <a:rPr kumimoji="1" lang="en-US" altLang="ko-KR" sz="2000" b="1" kern="1200" spc="53">
                <a:ln>
                  <a:noFill/>
                  <a:prstDash val="solid"/>
                </a:ln>
                <a:gradFill flip="none" rotWithShape="1">
                  <a:gsLst>
                    <a:gs pos="0">
                      <a:srgbClr val="005466"/>
                    </a:gs>
                    <a:gs pos="26000">
                      <a:srgbClr val="005466"/>
                    </a:gs>
                    <a:gs pos="41000">
                      <a:srgbClr val="005466">
                        <a:shade val="90000"/>
                      </a:srgbClr>
                    </a:gs>
                    <a:gs pos="67000">
                      <a:srgbClr val="005466">
                        <a:shade val="50000"/>
                      </a:srgbClr>
                    </a:gs>
                    <a:gs pos="95000">
                      <a:srgbClr val="005466"/>
                    </a:gs>
                  </a:gsLst>
                  <a:lin ang="5400000" scaled="1"/>
                  <a:tileRect/>
                </a:gradFill>
                <a:latin typeface="Arial Rounded MT Bold" panose="020F0704030504030204" pitchFamily="34" charset="0"/>
                <a:ea typeface="나눔고딕" panose="020D0604000000000000" pitchFamily="50" charset="-127"/>
              </a:rPr>
              <a:t>encoding</a:t>
            </a:r>
            <a:endParaRPr lang="ko-KR" altLang="en-US" sz="14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2ECA026-C27C-45C7-8259-8D8285BC7FF4}"/>
              </a:ext>
            </a:extLst>
          </p:cNvPr>
          <p:cNvSpPr/>
          <p:nvPr/>
        </p:nvSpPr>
        <p:spPr>
          <a:xfrm rot="18882847">
            <a:off x="10604200" y="5005827"/>
            <a:ext cx="470984" cy="373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45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5. </a:t>
            </a:r>
            <a:r>
              <a:rPr kumimoji="1" lang="ko-KR" altLang="en-US"/>
              <a:t>원</a:t>
            </a:r>
            <a:r>
              <a:rPr kumimoji="1" lang="en-US" altLang="ko-KR"/>
              <a:t>-</a:t>
            </a:r>
            <a:r>
              <a:rPr kumimoji="1" lang="ko-KR" altLang="en-US"/>
              <a:t>핫</a:t>
            </a:r>
            <a:r>
              <a:rPr kumimoji="1" lang="en-US" altLang="ko-KR"/>
              <a:t>-</a:t>
            </a:r>
            <a:r>
              <a:rPr kumimoji="1" lang="ko-KR" altLang="en-US"/>
              <a:t>인코딩</a:t>
            </a:r>
            <a:r>
              <a:rPr kumimoji="1" lang="en-US" altLang="ko-KR"/>
              <a:t>: one-hot </a:t>
            </a:r>
            <a:r>
              <a:rPr kumimoji="1" lang="en-US" altLang="ko-KR" dirty="0"/>
              <a:t>encoding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99" y="1164770"/>
            <a:ext cx="5866063" cy="19329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077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5. </a:t>
            </a:r>
            <a:r>
              <a:rPr kumimoji="1" lang="ko-KR" altLang="en-US"/>
              <a:t>원</a:t>
            </a:r>
            <a:r>
              <a:rPr kumimoji="1" lang="en-US" altLang="ko-KR"/>
              <a:t>-</a:t>
            </a:r>
            <a:r>
              <a:rPr kumimoji="1" lang="ko-KR" altLang="en-US"/>
              <a:t>핫</a:t>
            </a:r>
            <a:r>
              <a:rPr kumimoji="1" lang="en-US" altLang="ko-KR"/>
              <a:t>-</a:t>
            </a:r>
            <a:r>
              <a:rPr kumimoji="1" lang="ko-KR" altLang="en-US"/>
              <a:t>인코딩</a:t>
            </a:r>
            <a:r>
              <a:rPr kumimoji="1" lang="en-US" altLang="ko-KR"/>
              <a:t>: one-hot </a:t>
            </a:r>
            <a:r>
              <a:rPr kumimoji="1" lang="en-US" altLang="ko-KR" dirty="0"/>
              <a:t>encoding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charset="0"/>
                      </a:rPr>
                      <m:t>𝑛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𝑝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.</m:t>
                    </m:r>
                    <m:r>
                      <a:rPr kumimoji="1" lang="en-US" altLang="ko-KR" i="1" dirty="0" smtClean="0">
                        <a:latin typeface="Cambria Math" charset="0"/>
                      </a:rPr>
                      <m:t>𝑒𝑦𝑒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charset="0"/>
                      </a:rPr>
                      <m:t>n</m:t>
                    </m:r>
                    <m:r>
                      <a:rPr kumimoji="1" lang="en-US" altLang="ko-KR" b="0" i="0" dirty="0" smtClean="0">
                        <a:latin typeface="Cambria Math" charset="0"/>
                      </a:rPr>
                      <m:t>_</m:t>
                    </m:r>
                    <m:r>
                      <m:rPr>
                        <m:sty m:val="p"/>
                      </m:rPr>
                      <a:rPr kumimoji="1" lang="en-US" altLang="ko-KR" b="0" i="0" dirty="0" smtClean="0">
                        <a:latin typeface="Cambria Math" charset="0"/>
                      </a:rPr>
                      <m:t>y</m:t>
                    </m:r>
                    <m:r>
                      <a:rPr kumimoji="1" lang="en-US" altLang="ko-KR" b="0" i="0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b="0" i="0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𝑛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_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𝑦</m:t>
                    </m:r>
                    <m:r>
                      <a:rPr kumimoji="1" lang="en-US" altLang="ko-KR" b="0" i="1" dirty="0" smtClean="0">
                        <a:latin typeface="Cambria Math" charset="0"/>
                      </a:rPr>
                      <m:t> × </m:t>
                    </m:r>
                    <m:r>
                      <a:rPr kumimoji="1" lang="en-US" altLang="ko-KR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ko-KR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_</m:t>
                    </m:r>
                    <m:r>
                      <a:rPr kumimoji="1" lang="en-US" altLang="ko-KR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ko-KR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형상의 단위행렬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19329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34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5. </a:t>
            </a:r>
            <a:r>
              <a:rPr kumimoji="1" lang="ko-KR" altLang="en-US"/>
              <a:t>원</a:t>
            </a:r>
            <a:r>
              <a:rPr kumimoji="1" lang="en-US" altLang="ko-KR"/>
              <a:t>-</a:t>
            </a:r>
            <a:r>
              <a:rPr kumimoji="1" lang="ko-KR" altLang="en-US"/>
              <a:t>핫</a:t>
            </a:r>
            <a:r>
              <a:rPr kumimoji="1" lang="en-US" altLang="ko-KR"/>
              <a:t>-</a:t>
            </a:r>
            <a:r>
              <a:rPr kumimoji="1" lang="ko-KR" altLang="en-US"/>
              <a:t>인코딩</a:t>
            </a:r>
            <a:r>
              <a:rPr kumimoji="1" lang="en-US" altLang="ko-KR"/>
              <a:t>: one-hot </a:t>
            </a:r>
            <a:r>
              <a:rPr kumimoji="1" lang="en-US" altLang="ko-KR" dirty="0"/>
              <a:t>encoding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charset="0"/>
                      </a:rPr>
                      <m:t>𝑛𝑝</m:t>
                    </m:r>
                    <m:r>
                      <a:rPr kumimoji="1" lang="en-US" altLang="ko-KR" i="1" dirty="0">
                        <a:latin typeface="Cambria Math" charset="0"/>
                      </a:rPr>
                      <m:t>.</m:t>
                    </m:r>
                    <m:r>
                      <a:rPr kumimoji="1" lang="en-US" altLang="ko-KR" i="1" dirty="0">
                        <a:latin typeface="Cambria Math" charset="0"/>
                      </a:rPr>
                      <m:t>𝑒𝑦𝑒</m:t>
                    </m:r>
                    <m:r>
                      <a:rPr kumimoji="1" lang="en-US" altLang="ko-KR" i="1" dirty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 dirty="0">
                        <a:latin typeface="Cambria Math" charset="0"/>
                      </a:rPr>
                      <m:t>n</m:t>
                    </m:r>
                    <m:r>
                      <a:rPr kumimoji="1" lang="en-US" altLang="ko-KR" dirty="0">
                        <a:latin typeface="Cambria Math" charset="0"/>
                      </a:rPr>
                      <m:t>_</m:t>
                    </m:r>
                    <m:r>
                      <m:rPr>
                        <m:sty m:val="p"/>
                      </m:rPr>
                      <a:rPr kumimoji="1" lang="en-US" altLang="ko-KR" dirty="0">
                        <a:latin typeface="Cambria Math" charset="0"/>
                      </a:rPr>
                      <m:t>y</m:t>
                    </m:r>
                    <m:r>
                      <a:rPr kumimoji="1" lang="en-US" altLang="ko-KR" dirty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ko-KR" dirty="0"/>
                      <m:t>: 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dirty="0">
                        <a:latin typeface="Cambria Math" charset="0"/>
                      </a:rPr>
                      <m:t>(</m:t>
                    </m:r>
                    <m:r>
                      <a:rPr kumimoji="1" lang="en-US" altLang="ko-KR" i="1" dirty="0">
                        <a:latin typeface="Cambria Math" charset="0"/>
                      </a:rPr>
                      <m:t>𝑛</m:t>
                    </m:r>
                    <m:r>
                      <a:rPr kumimoji="1" lang="en-US" altLang="ko-KR" i="1" dirty="0">
                        <a:latin typeface="Cambria Math" charset="0"/>
                      </a:rPr>
                      <m:t>_</m:t>
                    </m:r>
                    <m:r>
                      <a:rPr kumimoji="1" lang="en-US" altLang="ko-KR" i="1" dirty="0">
                        <a:latin typeface="Cambria Math" charset="0"/>
                      </a:rPr>
                      <m:t>𝑦</m:t>
                    </m:r>
                    <m:r>
                      <a:rPr kumimoji="1" lang="en-US" altLang="ko-KR" i="1" dirty="0">
                        <a:latin typeface="Cambria Math" charset="0"/>
                      </a:rPr>
                      <m:t> × 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_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ko-KR" dirty="0"/>
                      <m:t> </m:t>
                    </m:r>
                    <m:r>
                      <m:rPr>
                        <m:nor/>
                      </m:rPr>
                      <a:rPr kumimoji="1" lang="ko-KR" altLang="en-US" dirty="0"/>
                      <m:t>형상의 단위행렬</m:t>
                    </m:r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[ ]:</a:t>
                </a:r>
              </a:p>
              <a:p>
                <a:pPr lvl="1"/>
                <a:r>
                  <a:rPr kumimoji="1" lang="ko-KR" altLang="en-US" dirty="0"/>
                  <a:t>원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핫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인코딩 행렬 제작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19329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704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5. </a:t>
            </a:r>
            <a:r>
              <a:rPr kumimoji="1" lang="ko-KR" altLang="en-US"/>
              <a:t>원</a:t>
            </a:r>
            <a:r>
              <a:rPr kumimoji="1" lang="en-US" altLang="ko-KR"/>
              <a:t>-</a:t>
            </a:r>
            <a:r>
              <a:rPr kumimoji="1" lang="ko-KR" altLang="en-US"/>
              <a:t>핫</a:t>
            </a:r>
            <a:r>
              <a:rPr kumimoji="1" lang="en-US" altLang="ko-KR"/>
              <a:t>-</a:t>
            </a:r>
            <a:r>
              <a:rPr kumimoji="1" lang="ko-KR" altLang="en-US"/>
              <a:t>인코딩</a:t>
            </a:r>
            <a:r>
              <a:rPr kumimoji="1" lang="en-US" altLang="ko-KR"/>
              <a:t>: one-hot </a:t>
            </a:r>
            <a:r>
              <a:rPr kumimoji="1" lang="en-US" altLang="ko-KR" dirty="0"/>
              <a:t>encoding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charset="0"/>
                      </a:rPr>
                      <m:t>𝑛𝑝</m:t>
                    </m:r>
                    <m:r>
                      <a:rPr kumimoji="1" lang="en-US" altLang="ko-KR" i="1" dirty="0">
                        <a:latin typeface="Cambria Math" charset="0"/>
                      </a:rPr>
                      <m:t>.</m:t>
                    </m:r>
                    <m:r>
                      <a:rPr kumimoji="1" lang="en-US" altLang="ko-KR" i="1" dirty="0">
                        <a:latin typeface="Cambria Math" charset="0"/>
                      </a:rPr>
                      <m:t>𝑒𝑦𝑒</m:t>
                    </m:r>
                    <m:r>
                      <a:rPr kumimoji="1" lang="en-US" altLang="ko-KR" i="1" dirty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 dirty="0">
                        <a:latin typeface="Cambria Math" charset="0"/>
                      </a:rPr>
                      <m:t>n</m:t>
                    </m:r>
                    <m:r>
                      <a:rPr kumimoji="1" lang="en-US" altLang="ko-KR" dirty="0">
                        <a:latin typeface="Cambria Math" charset="0"/>
                      </a:rPr>
                      <m:t>_</m:t>
                    </m:r>
                    <m:r>
                      <m:rPr>
                        <m:sty m:val="p"/>
                      </m:rPr>
                      <a:rPr kumimoji="1" lang="en-US" altLang="ko-KR" dirty="0">
                        <a:latin typeface="Cambria Math" charset="0"/>
                      </a:rPr>
                      <m:t>y</m:t>
                    </m:r>
                    <m:r>
                      <a:rPr kumimoji="1" lang="en-US" altLang="ko-KR" dirty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ko-KR" dirty="0"/>
                      <m:t>: 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dirty="0">
                        <a:latin typeface="Cambria Math" charset="0"/>
                      </a:rPr>
                      <m:t>(</m:t>
                    </m:r>
                    <m:r>
                      <a:rPr kumimoji="1" lang="en-US" altLang="ko-KR" i="1" dirty="0">
                        <a:latin typeface="Cambria Math" charset="0"/>
                      </a:rPr>
                      <m:t>𝑛</m:t>
                    </m:r>
                    <m:r>
                      <a:rPr kumimoji="1" lang="en-US" altLang="ko-KR" i="1" dirty="0">
                        <a:latin typeface="Cambria Math" charset="0"/>
                      </a:rPr>
                      <m:t>_</m:t>
                    </m:r>
                    <m:r>
                      <a:rPr kumimoji="1" lang="en-US" altLang="ko-KR" i="1" dirty="0">
                        <a:latin typeface="Cambria Math" charset="0"/>
                      </a:rPr>
                      <m:t>𝑦</m:t>
                    </m:r>
                    <m:r>
                      <a:rPr kumimoji="1" lang="en-US" altLang="ko-KR" i="1" dirty="0">
                        <a:latin typeface="Cambria Math" charset="0"/>
                      </a:rPr>
                      <m:t> × 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_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ko-KR" dirty="0"/>
                      <m:t> </m:t>
                    </m:r>
                    <m:r>
                      <m:rPr>
                        <m:nor/>
                      </m:rPr>
                      <a:rPr kumimoji="1" lang="ko-KR" altLang="en-US" dirty="0"/>
                      <m:t>형상의 단위행렬</m:t>
                    </m:r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[ ]:</a:t>
                </a:r>
              </a:p>
              <a:p>
                <a:pPr lvl="1"/>
                <a:r>
                  <a:rPr kumimoji="1" lang="ko-KR" altLang="en-US" dirty="0"/>
                  <a:t>원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핫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인코딩 행렬 제작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19329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60" y="3173950"/>
                <a:ext cx="7305397" cy="3223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600" b="0" i="1" smtClean="0">
                          <a:latin typeface="Cambria Math" charset="0"/>
                        </a:rPr>
                        <m:t>𝑛𝑝</m:t>
                      </m:r>
                      <m:r>
                        <a:rPr kumimoji="1" lang="en-US" altLang="ko-KR" sz="2600" b="0" i="1" smtClean="0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600" b="0" i="1" smtClean="0">
                          <a:latin typeface="Cambria Math" charset="0"/>
                        </a:rPr>
                        <m:t>𝑒𝑦𝑒</m:t>
                      </m:r>
                      <m:d>
                        <m:dPr>
                          <m:ctrlPr>
                            <a:rPr kumimoji="1"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6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ko-KR" sz="26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sz="26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sz="260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mr-IN" altLang="ko-KR" sz="2600" i="1" smtClean="0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mr-IN" altLang="ko-KR" sz="2600" i="1" smtClean="0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mr-IN" altLang="ko-KR" sz="2600" i="1" smtClean="0">
                                                                  <a:latin typeface="Cambria Math" charset="0"/>
                                                                  <a:ea typeface="Cambria Math" charset="0"/>
                                                                  <a:cs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sz="260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sz="2600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sz="2600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kumimoji="1" lang="mr-IN" altLang="ko-KR" sz="2600" b="0" i="1" smtClean="0">
                                                <a:latin typeface="Cambria Math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mr-IN" altLang="ko-KR" sz="2600" i="1" smtClean="0">
                                                                  <a:latin typeface="Cambria Math" charset="0"/>
                                                                  <a:ea typeface="Cambria Math" charset="0"/>
                                                                  <a:cs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sz="260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sz="2600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sz="2600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1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mr-IN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600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26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mr-IN" altLang="ko-KR" sz="26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sz="26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6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6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3173950"/>
                <a:ext cx="7305397" cy="32238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072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5. </a:t>
            </a:r>
            <a:r>
              <a:rPr kumimoji="1" lang="ko-KR" altLang="en-US"/>
              <a:t>원</a:t>
            </a:r>
            <a:r>
              <a:rPr kumimoji="1" lang="en-US" altLang="ko-KR"/>
              <a:t>-</a:t>
            </a:r>
            <a:r>
              <a:rPr kumimoji="1" lang="ko-KR" altLang="en-US"/>
              <a:t>핫</a:t>
            </a:r>
            <a:r>
              <a:rPr kumimoji="1" lang="en-US" altLang="ko-KR"/>
              <a:t>-</a:t>
            </a:r>
            <a:r>
              <a:rPr kumimoji="1" lang="ko-KR" altLang="en-US"/>
              <a:t>인코딩</a:t>
            </a:r>
            <a:r>
              <a:rPr kumimoji="1" lang="en-US" altLang="ko-KR"/>
              <a:t>: one-hot </a:t>
            </a:r>
            <a:r>
              <a:rPr kumimoji="1" lang="en-US" altLang="ko-KR" dirty="0"/>
              <a:t>encoding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charset="0"/>
                      </a:rPr>
                      <m:t>𝑛𝑝</m:t>
                    </m:r>
                    <m:r>
                      <a:rPr kumimoji="1" lang="en-US" altLang="ko-KR" i="1" dirty="0">
                        <a:latin typeface="Cambria Math" charset="0"/>
                      </a:rPr>
                      <m:t>.</m:t>
                    </m:r>
                    <m:r>
                      <a:rPr kumimoji="1" lang="en-US" altLang="ko-KR" i="1" dirty="0">
                        <a:latin typeface="Cambria Math" charset="0"/>
                      </a:rPr>
                      <m:t>𝑒𝑦𝑒</m:t>
                    </m:r>
                    <m:r>
                      <a:rPr kumimoji="1" lang="en-US" altLang="ko-KR" i="1" dirty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R" dirty="0">
                        <a:latin typeface="Cambria Math" charset="0"/>
                      </a:rPr>
                      <m:t>n</m:t>
                    </m:r>
                    <m:r>
                      <a:rPr kumimoji="1" lang="en-US" altLang="ko-KR" dirty="0">
                        <a:latin typeface="Cambria Math" charset="0"/>
                      </a:rPr>
                      <m:t>_</m:t>
                    </m:r>
                    <m:r>
                      <m:rPr>
                        <m:sty m:val="p"/>
                      </m:rPr>
                      <a:rPr kumimoji="1" lang="en-US" altLang="ko-KR" dirty="0">
                        <a:latin typeface="Cambria Math" charset="0"/>
                      </a:rPr>
                      <m:t>y</m:t>
                    </m:r>
                    <m:r>
                      <a:rPr kumimoji="1" lang="en-US" altLang="ko-KR" dirty="0">
                        <a:latin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ko-KR" dirty="0"/>
                      <m:t>: 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dirty="0">
                        <a:latin typeface="Cambria Math" charset="0"/>
                      </a:rPr>
                      <m:t>(</m:t>
                    </m:r>
                    <m:r>
                      <a:rPr kumimoji="1" lang="en-US" altLang="ko-KR" i="1" dirty="0">
                        <a:latin typeface="Cambria Math" charset="0"/>
                      </a:rPr>
                      <m:t>𝑛</m:t>
                    </m:r>
                    <m:r>
                      <a:rPr kumimoji="1" lang="en-US" altLang="ko-KR" i="1" dirty="0">
                        <a:latin typeface="Cambria Math" charset="0"/>
                      </a:rPr>
                      <m:t>_</m:t>
                    </m:r>
                    <m:r>
                      <a:rPr kumimoji="1" lang="en-US" altLang="ko-KR" i="1" dirty="0">
                        <a:latin typeface="Cambria Math" charset="0"/>
                      </a:rPr>
                      <m:t>𝑦</m:t>
                    </m:r>
                    <m:r>
                      <a:rPr kumimoji="1" lang="en-US" altLang="ko-KR" i="1" dirty="0">
                        <a:latin typeface="Cambria Math" charset="0"/>
                      </a:rPr>
                      <m:t> × 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_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ko-K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ko-KR" dirty="0"/>
                      <m:t> </m:t>
                    </m:r>
                    <m:r>
                      <m:rPr>
                        <m:nor/>
                      </m:rPr>
                      <a:rPr kumimoji="1" lang="ko-KR" altLang="en-US" dirty="0"/>
                      <m:t>형상의 단위행렬</m:t>
                    </m:r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[ ]:</a:t>
                </a:r>
              </a:p>
              <a:p>
                <a:pPr lvl="1"/>
                <a:r>
                  <a:rPr kumimoji="1" lang="ko-KR" altLang="en-US" dirty="0"/>
                  <a:t>원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핫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인코딩 행렬 제작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399" y="1164770"/>
            <a:ext cx="5866063" cy="19329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상자 5"/>
              <p:cNvSpPr txBox="1"/>
              <p:nvPr/>
            </p:nvSpPr>
            <p:spPr>
              <a:xfrm>
                <a:off x="609560" y="3268490"/>
                <a:ext cx="11758475" cy="3223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600" b="0" i="1" smtClean="0">
                          <a:latin typeface="Cambria Math" charset="0"/>
                        </a:rPr>
                        <m:t>𝑛𝑝</m:t>
                      </m:r>
                      <m:r>
                        <a:rPr kumimoji="1" lang="en-US" altLang="ko-KR" sz="2600" b="0" i="1" smtClean="0">
                          <a:latin typeface="Cambria Math" charset="0"/>
                        </a:rPr>
                        <m:t>.</m:t>
                      </m:r>
                      <m:r>
                        <a:rPr kumimoji="1" lang="en-US" altLang="ko-KR" sz="2600" b="0" i="1" smtClean="0">
                          <a:latin typeface="Cambria Math" charset="0"/>
                        </a:rPr>
                        <m:t>𝑒𝑦𝑒</m:t>
                      </m:r>
                      <m:d>
                        <m:dPr>
                          <m:ctrlPr>
                            <a:rPr kumimoji="1"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6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ko-KR" sz="26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600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sz="2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sz="26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sz="260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mr-IN" altLang="ko-KR" sz="2600" i="1" smtClean="0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mr-IN" altLang="ko-KR" sz="2600" i="1" smtClean="0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mr-IN" altLang="ko-KR" sz="2600" i="1" smtClean="0">
                                                                  <a:latin typeface="Cambria Math" charset="0"/>
                                                                  <a:ea typeface="Cambria Math" charset="0"/>
                                                                  <a:cs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sz="260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sz="2600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sz="2600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kumimoji="1" lang="mr-IN" altLang="ko-KR" sz="2600" b="0" i="1" smtClean="0">
                                                <a:latin typeface="Cambria Math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b="0" i="1" smtClean="0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mr-IN" altLang="ko-KR" sz="2600" i="1" smtClean="0">
                                                                  <a:latin typeface="Cambria Math" charset="0"/>
                                                                  <a:ea typeface="Cambria Math" charset="0"/>
                                                                  <a:cs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sz="260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sz="2600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sz="2600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1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mr-IN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R" sz="2600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R" sz="26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mr-IN" altLang="ko-KR" sz="2600" b="0" i="1" smtClean="0">
                                                <a:latin typeface="Cambria Math" charset="0"/>
                                                <a:ea typeface="Cambria Math" charset="0"/>
                                                <a:cs typeface="Cambria Math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sz="26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mr-IN" altLang="ko-KR" sz="2600" b="0" i="1" smtClean="0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mr-IN" altLang="ko-KR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ko-K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ko-KR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i="1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i="1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sz="26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i="1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6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mr-IN" altLang="ko-KR" sz="2600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i="1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mr-IN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i="1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i="1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i="1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mr-IN" altLang="ko-KR" sz="2600" i="1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sz="2600" i="1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1" lang="en-US" altLang="ko-KR" sz="2600" i="1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1" lang="en-US" altLang="ko-KR" sz="2600" i="1">
                                                <a:latin typeface="Cambria Math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mr-IN" altLang="ko-KR" sz="2600" i="1">
                                                            <a:latin typeface="Cambria Math" charset="0"/>
                                                            <a:ea typeface="Cambria Math" charset="0"/>
                                                            <a:cs typeface="Cambria Math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en-US" altLang="ko-KR" sz="2600" i="1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b="0" i="1" smtClean="0">
                                                                  <a:latin typeface="Cambria Math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mr-IN" altLang="ko-K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b="0" i="1" smtClean="0">
                                                      <a:latin typeface="Cambria Math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i="1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mr-IN" altLang="ko-KR" sz="2600" i="1">
                                                                  <a:latin typeface="Cambria Math" charset="0"/>
                                                                  <a:ea typeface="Cambria Math" charset="0"/>
                                                                  <a:cs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i="1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sz="26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sz="2600" i="1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sz="2600" i="1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kumimoji="1" lang="mr-IN" altLang="ko-KR" sz="2600" i="1">
                                                <a:latin typeface="Cambria Math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mr-IN" altLang="ko-KR" sz="2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1" lang="en-US" altLang="ko-KR" sz="2600" i="1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kumimoji="1" lang="en-US" altLang="ko-KR" sz="2600" i="1">
                                                      <a:latin typeface="Cambria Math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mr-IN" altLang="ko-KR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kumimoji="1" lang="en-US" altLang="ko-KR" sz="2600" i="1">
                                                            <a:latin typeface="Cambria Math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kumimoji="1" lang="mr-IN" altLang="ko-KR" sz="2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kumimoji="1" lang="mr-IN" altLang="ko-KR" sz="2600" i="1">
                                                                  <a:latin typeface="Cambria Math" charset="0"/>
                                                                  <a:ea typeface="Cambria Math" charset="0"/>
                                                                  <a:cs typeface="Cambria Math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r>
                                                                <a:rPr kumimoji="1" lang="en-US" altLang="ko-KR" sz="2600" i="1">
                                                                  <a:latin typeface="Cambria Math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kumimoji="1" lang="mr-IN" altLang="ko-KR" sz="26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m:rPr>
                                                                        <m:brk m:alnAt="7"/>
                                                                      </m:rPr>
                                                                      <a:rPr kumimoji="1" lang="en-US" altLang="ko-KR" sz="2600" i="1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  <m:mr>
                                                                  <m:e>
                                                                    <m:r>
                                                                      <a:rPr kumimoji="1" lang="en-US" altLang="ko-KR" sz="2600" b="0" i="1" smtClean="0">
                                                                        <a:latin typeface="Cambria Math" charset="0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R" altLang="en-US" sz="2600" dirty="0"/>
              </a:p>
            </p:txBody>
          </p:sp>
        </mc:Choice>
        <mc:Fallback xmlns=""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0" y="3268490"/>
                <a:ext cx="11758475" cy="32238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49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>
            <a:normAutofit/>
          </a:bodyPr>
          <a:lstStyle/>
          <a:p>
            <a:r>
              <a:rPr lang="ko-KR" altLang="en-US" dirty="0"/>
              <a:t>학습 정리</a:t>
            </a:r>
            <a:endParaRPr lang="en-US" altLang="ko-KR" dirty="0"/>
          </a:p>
          <a:p>
            <a:pPr lvl="1"/>
            <a:r>
              <a:rPr lang="en-US" altLang="ko-KR"/>
              <a:t>MNIST</a:t>
            </a:r>
            <a:r>
              <a:rPr lang="ko-KR" altLang="en-US"/>
              <a:t> </a:t>
            </a:r>
            <a:r>
              <a:rPr lang="en-US" altLang="ko-KR" dirty="0"/>
              <a:t>Dataset </a:t>
            </a:r>
            <a:r>
              <a:rPr lang="ko-KR" altLang="en-US" dirty="0"/>
              <a:t>이 무엇인지 이해한다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MNIST Dataset</a:t>
            </a:r>
            <a:r>
              <a:rPr lang="ko-KR" altLang="en-US" dirty="0"/>
              <a:t> 을 사용하는 방법을 익힌다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MNIST Dataset</a:t>
            </a:r>
            <a:r>
              <a:rPr lang="ko-KR" altLang="en-US" dirty="0"/>
              <a:t> 을 학습하는 신경망을 설계해본다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/>
              <a:t>차시 예고</a:t>
            </a:r>
            <a:endParaRPr lang="en-US" altLang="ko-KR"/>
          </a:p>
          <a:p>
            <a:pPr lvl="1"/>
            <a:r>
              <a:rPr lang="en-US" altLang="ko-KR"/>
              <a:t>11-3 MNIST </a:t>
            </a:r>
            <a:r>
              <a:rPr lang="ko-KR" altLang="en-US"/>
              <a:t>경사하강법 </a:t>
            </a:r>
            <a:r>
              <a:rPr lang="en-US" altLang="ko-KR"/>
              <a:t>1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6875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11</a:t>
            </a:r>
            <a:r>
              <a:rPr kumimoji="0" lang="ko-KR" altLang="en-US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lang="en-US" altLang="ko-KR" sz="2000" b="1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</a:t>
            </a: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2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MNIST </a:t>
            </a:r>
            <a:r>
              <a:rPr lang="en-US" altLang="ko-KR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0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1. MNIST </a:t>
            </a:r>
            <a:r>
              <a:rPr kumimoji="1" lang="ko-KR" altLang="en-US"/>
              <a:t>자료 개요</a:t>
            </a:r>
            <a:r>
              <a:rPr kumimoji="1" lang="en-US" altLang="ko-KR"/>
              <a:t>: MNIST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MNIST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/>
              <a:t>NIST:</a:t>
            </a:r>
            <a:r>
              <a:rPr kumimoji="1" lang="ko-KR" altLang="en-US"/>
              <a:t> </a:t>
            </a:r>
            <a:r>
              <a:rPr kumimoji="1" lang="en-US" altLang="ko-KR"/>
              <a:t>National</a:t>
            </a:r>
            <a:r>
              <a:rPr kumimoji="1" lang="ko-KR" altLang="en-US"/>
              <a:t> </a:t>
            </a:r>
            <a:r>
              <a:rPr kumimoji="1" lang="en-US" altLang="ko-KR" dirty="0"/>
              <a:t>Institute</a:t>
            </a:r>
            <a:r>
              <a:rPr kumimoji="1" lang="ko-KR" altLang="en-US" dirty="0"/>
              <a:t> </a:t>
            </a:r>
            <a:r>
              <a:rPr kumimoji="1" lang="en-US" altLang="ko-KR" dirty="0"/>
              <a:t>of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Standards</a:t>
            </a:r>
            <a:r>
              <a:rPr kumimoji="1" lang="ko-KR" altLang="en-US" dirty="0"/>
              <a:t> </a:t>
            </a:r>
            <a:r>
              <a:rPr kumimoji="1" lang="en-US" altLang="ko-KR"/>
              <a:t>and</a:t>
            </a:r>
            <a:r>
              <a:rPr kumimoji="1" lang="ko-KR" altLang="en-US"/>
              <a:t> </a:t>
            </a:r>
            <a:r>
              <a:rPr kumimoji="1" lang="en-US" altLang="ko-KR"/>
              <a:t>Technology</a:t>
            </a:r>
          </a:p>
          <a:p>
            <a:pPr lvl="1"/>
            <a:r>
              <a:rPr kumimoji="1" lang="ko-KR" altLang="en-US"/>
              <a:t>미국 국립 표준 기술 연구소</a:t>
            </a:r>
            <a:endParaRPr kumimoji="1" lang="en-US" altLang="ko-KR"/>
          </a:p>
          <a:p>
            <a:pPr lvl="1"/>
            <a:r>
              <a:rPr kumimoji="1" lang="en-US" altLang="ko-KR"/>
              <a:t>MNIST: Modified NIST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손으로 쓴 숫자들의 이미지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14" y="1845312"/>
            <a:ext cx="5755152" cy="11052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845312"/>
            <a:ext cx="4572040" cy="5697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3386417"/>
            <a:ext cx="4572040" cy="582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아래쪽 화살표[D] 11"/>
          <p:cNvSpPr/>
          <p:nvPr/>
        </p:nvSpPr>
        <p:spPr>
          <a:xfrm>
            <a:off x="8438796" y="2491278"/>
            <a:ext cx="699247" cy="788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5614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grpSp>
        <p:nvGrpSpPr>
          <p:cNvPr id="190" name="그룹 189"/>
          <p:cNvGrpSpPr/>
          <p:nvPr/>
        </p:nvGrpSpPr>
        <p:grpSpPr>
          <a:xfrm>
            <a:off x="1348740" y="1383030"/>
            <a:ext cx="7109460" cy="5600700"/>
            <a:chOff x="1348740" y="1383030"/>
            <a:chExt cx="7109460" cy="5600700"/>
          </a:xfrm>
        </p:grpSpPr>
        <p:sp>
          <p:nvSpPr>
            <p:cNvPr id="189" name="직사각형 188"/>
            <p:cNvSpPr/>
            <p:nvPr/>
          </p:nvSpPr>
          <p:spPr>
            <a:xfrm>
              <a:off x="1348740" y="1383030"/>
              <a:ext cx="7109460" cy="56007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31A3895-EB40-4B58-A46B-8A26CB7AABBA}"/>
                </a:ext>
              </a:extLst>
            </p:cNvPr>
            <p:cNvSpPr/>
            <p:nvPr/>
          </p:nvSpPr>
          <p:spPr>
            <a:xfrm>
              <a:off x="1923264" y="2544452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92152D-2FCD-4531-B1D5-45D0E307CE6B}"/>
                </a:ext>
              </a:extLst>
            </p:cNvPr>
            <p:cNvSpPr/>
            <p:nvPr/>
          </p:nvSpPr>
          <p:spPr>
            <a:xfrm>
              <a:off x="1923264" y="3111448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CF1EA99-BD71-4204-B833-5C5A03CBEB3A}"/>
                </a:ext>
              </a:extLst>
            </p:cNvPr>
            <p:cNvSpPr/>
            <p:nvPr/>
          </p:nvSpPr>
          <p:spPr>
            <a:xfrm>
              <a:off x="1923265" y="3673413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706D44D-831C-4903-A9D4-9C5D652DC160}"/>
                </a:ext>
              </a:extLst>
            </p:cNvPr>
            <p:cNvSpPr/>
            <p:nvPr/>
          </p:nvSpPr>
          <p:spPr>
            <a:xfrm>
              <a:off x="1923264" y="473703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3DC337D-4FF9-41C5-8938-743208FDDF8C}"/>
                </a:ext>
              </a:extLst>
            </p:cNvPr>
            <p:cNvSpPr/>
            <p:nvPr/>
          </p:nvSpPr>
          <p:spPr>
            <a:xfrm>
              <a:off x="1923264" y="529497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0CBB8EF-A8CA-4A43-A9C7-B462C3917DEC}"/>
                </a:ext>
              </a:extLst>
            </p:cNvPr>
            <p:cNvSpPr/>
            <p:nvPr/>
          </p:nvSpPr>
          <p:spPr>
            <a:xfrm>
              <a:off x="1923264" y="588142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47A8EE-DE58-4319-9568-388D9D383D07}"/>
                </a:ext>
              </a:extLst>
            </p:cNvPr>
            <p:cNvSpPr/>
            <p:nvPr/>
          </p:nvSpPr>
          <p:spPr>
            <a:xfrm>
              <a:off x="1923265" y="1987022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11">
              <a:extLst>
                <a:ext uri="{FF2B5EF4-FFF2-40B4-BE49-F238E27FC236}">
                  <a16:creationId xmlns:a16="http://schemas.microsoft.com/office/drawing/2014/main" id="{B230E881-77B1-48C8-AC2F-78615CE46143}"/>
                </a:ext>
              </a:extLst>
            </p:cNvPr>
            <p:cNvSpPr/>
            <p:nvPr/>
          </p:nvSpPr>
          <p:spPr>
            <a:xfrm>
              <a:off x="2099427" y="4230843"/>
              <a:ext cx="88644" cy="89131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2">
              <a:extLst>
                <a:ext uri="{FF2B5EF4-FFF2-40B4-BE49-F238E27FC236}">
                  <a16:creationId xmlns:a16="http://schemas.microsoft.com/office/drawing/2014/main" id="{82CBC58E-8EA1-40E1-8AF2-5E9B39359B81}"/>
                </a:ext>
              </a:extLst>
            </p:cNvPr>
            <p:cNvSpPr/>
            <p:nvPr/>
          </p:nvSpPr>
          <p:spPr>
            <a:xfrm>
              <a:off x="2102433" y="4373515"/>
              <a:ext cx="85639" cy="89132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연결자 13">
              <a:extLst>
                <a:ext uri="{FF2B5EF4-FFF2-40B4-BE49-F238E27FC236}">
                  <a16:creationId xmlns:a16="http://schemas.microsoft.com/office/drawing/2014/main" id="{62BFD52E-1288-415D-8FF9-D136956B5B1F}"/>
                </a:ext>
              </a:extLst>
            </p:cNvPr>
            <p:cNvSpPr/>
            <p:nvPr/>
          </p:nvSpPr>
          <p:spPr>
            <a:xfrm>
              <a:off x="2102433" y="4521726"/>
              <a:ext cx="85639" cy="89132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57854AB-1533-4DCA-BB42-04C66A9489B7}"/>
                </a:ext>
              </a:extLst>
            </p:cNvPr>
            <p:cNvSpPr/>
            <p:nvPr/>
          </p:nvSpPr>
          <p:spPr>
            <a:xfrm>
              <a:off x="4789524" y="257050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7505FC8-C935-4F67-AEEB-96B787AC534E}"/>
                </a:ext>
              </a:extLst>
            </p:cNvPr>
            <p:cNvSpPr/>
            <p:nvPr/>
          </p:nvSpPr>
          <p:spPr>
            <a:xfrm>
              <a:off x="4789524" y="3137497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2AD88FF-F2C6-4AF3-8636-2847711A41D8}"/>
                </a:ext>
              </a:extLst>
            </p:cNvPr>
            <p:cNvSpPr/>
            <p:nvPr/>
          </p:nvSpPr>
          <p:spPr>
            <a:xfrm>
              <a:off x="4789524" y="3699462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0E7417C-C11B-49BF-AB04-1FBC8EDC616B}"/>
                </a:ext>
              </a:extLst>
            </p:cNvPr>
            <p:cNvSpPr/>
            <p:nvPr/>
          </p:nvSpPr>
          <p:spPr>
            <a:xfrm>
              <a:off x="4789524" y="476308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5F39166-92F9-49AE-86C9-03C5FAF6C3DE}"/>
                </a:ext>
              </a:extLst>
            </p:cNvPr>
            <p:cNvSpPr/>
            <p:nvPr/>
          </p:nvSpPr>
          <p:spPr>
            <a:xfrm>
              <a:off x="4789524" y="5321020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D851931-2289-48C3-8E8E-30816D079EC5}"/>
                </a:ext>
              </a:extLst>
            </p:cNvPr>
            <p:cNvSpPr/>
            <p:nvPr/>
          </p:nvSpPr>
          <p:spPr>
            <a:xfrm>
              <a:off x="4789524" y="5880970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C17CD09-70A3-4714-80A1-7C1206827E48}"/>
                </a:ext>
              </a:extLst>
            </p:cNvPr>
            <p:cNvSpPr/>
            <p:nvPr/>
          </p:nvSpPr>
          <p:spPr>
            <a:xfrm>
              <a:off x="4789524" y="6418886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ED3E62D-82B2-4B26-A32E-1B30B13AB612}"/>
                </a:ext>
              </a:extLst>
            </p:cNvPr>
            <p:cNvSpPr/>
            <p:nvPr/>
          </p:nvSpPr>
          <p:spPr>
            <a:xfrm>
              <a:off x="4789524" y="201307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01DA995-DB1E-4E08-8A8C-96A2C29D4D86}"/>
                </a:ext>
              </a:extLst>
            </p:cNvPr>
            <p:cNvSpPr/>
            <p:nvPr/>
          </p:nvSpPr>
          <p:spPr>
            <a:xfrm>
              <a:off x="4789524" y="147515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3">
              <a:extLst>
                <a:ext uri="{FF2B5EF4-FFF2-40B4-BE49-F238E27FC236}">
                  <a16:creationId xmlns:a16="http://schemas.microsoft.com/office/drawing/2014/main" id="{18AF6F6C-1A39-402D-A96E-ED4EA8D64BA2}"/>
                </a:ext>
              </a:extLst>
            </p:cNvPr>
            <p:cNvSpPr/>
            <p:nvPr/>
          </p:nvSpPr>
          <p:spPr>
            <a:xfrm>
              <a:off x="4965687" y="4256892"/>
              <a:ext cx="88644" cy="89131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4">
              <a:extLst>
                <a:ext uri="{FF2B5EF4-FFF2-40B4-BE49-F238E27FC236}">
                  <a16:creationId xmlns:a16="http://schemas.microsoft.com/office/drawing/2014/main" id="{EF815F3C-AA23-4901-B090-0D6507F58C97}"/>
                </a:ext>
              </a:extLst>
            </p:cNvPr>
            <p:cNvSpPr/>
            <p:nvPr/>
          </p:nvSpPr>
          <p:spPr>
            <a:xfrm>
              <a:off x="4968693" y="4399564"/>
              <a:ext cx="85639" cy="89132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연결자 25">
              <a:extLst>
                <a:ext uri="{FF2B5EF4-FFF2-40B4-BE49-F238E27FC236}">
                  <a16:creationId xmlns:a16="http://schemas.microsoft.com/office/drawing/2014/main" id="{1932A750-6F53-4ECA-BED3-172D7A40942E}"/>
                </a:ext>
              </a:extLst>
            </p:cNvPr>
            <p:cNvSpPr/>
            <p:nvPr/>
          </p:nvSpPr>
          <p:spPr>
            <a:xfrm>
              <a:off x="4968693" y="4547775"/>
              <a:ext cx="85639" cy="89132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8">
              <a:extLst>
                <a:ext uri="{FF2B5EF4-FFF2-40B4-BE49-F238E27FC236}">
                  <a16:creationId xmlns:a16="http://schemas.microsoft.com/office/drawing/2014/main" id="{B0785A1D-3DE2-436C-83AF-BD135F65813F}"/>
                </a:ext>
              </a:extLst>
            </p:cNvPr>
            <p:cNvCxnSpPr>
              <a:cxnSpLocks/>
              <a:stCxn id="15" idx="6"/>
              <a:endCxn id="28" idx="2"/>
            </p:cNvCxnSpPr>
            <p:nvPr/>
          </p:nvCxnSpPr>
          <p:spPr>
            <a:xfrm flipV="1">
              <a:off x="2358975" y="1704775"/>
              <a:ext cx="2430549" cy="51186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30">
              <a:extLst>
                <a:ext uri="{FF2B5EF4-FFF2-40B4-BE49-F238E27FC236}">
                  <a16:creationId xmlns:a16="http://schemas.microsoft.com/office/drawing/2014/main" id="{98FD4170-E7E1-4997-95DE-3BEFB867D935}"/>
                </a:ext>
              </a:extLst>
            </p:cNvPr>
            <p:cNvCxnSpPr>
              <a:cxnSpLocks/>
              <a:stCxn id="15" idx="6"/>
              <a:endCxn id="26" idx="2"/>
            </p:cNvCxnSpPr>
            <p:nvPr/>
          </p:nvCxnSpPr>
          <p:spPr>
            <a:xfrm>
              <a:off x="2358975" y="2216642"/>
              <a:ext cx="2430549" cy="443186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31">
              <a:extLst>
                <a:ext uri="{FF2B5EF4-FFF2-40B4-BE49-F238E27FC236}">
                  <a16:creationId xmlns:a16="http://schemas.microsoft.com/office/drawing/2014/main" id="{6129EE50-6941-4A4A-8601-C19C866A7AFD}"/>
                </a:ext>
              </a:extLst>
            </p:cNvPr>
            <p:cNvCxnSpPr>
              <a:cxnSpLocks/>
              <a:stCxn id="15" idx="6"/>
              <a:endCxn id="27" idx="2"/>
            </p:cNvCxnSpPr>
            <p:nvPr/>
          </p:nvCxnSpPr>
          <p:spPr>
            <a:xfrm>
              <a:off x="2358975" y="2216642"/>
              <a:ext cx="2430549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32">
              <a:extLst>
                <a:ext uri="{FF2B5EF4-FFF2-40B4-BE49-F238E27FC236}">
                  <a16:creationId xmlns:a16="http://schemas.microsoft.com/office/drawing/2014/main" id="{282F303E-4B26-4530-9133-E8A16E4A7513}"/>
                </a:ext>
              </a:extLst>
            </p:cNvPr>
            <p:cNvCxnSpPr>
              <a:cxnSpLocks/>
              <a:stCxn id="15" idx="6"/>
              <a:endCxn id="21" idx="2"/>
            </p:cNvCxnSpPr>
            <p:nvPr/>
          </p:nvCxnSpPr>
          <p:spPr>
            <a:xfrm>
              <a:off x="2358975" y="2216642"/>
              <a:ext cx="2430549" cy="115047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33">
              <a:extLst>
                <a:ext uri="{FF2B5EF4-FFF2-40B4-BE49-F238E27FC236}">
                  <a16:creationId xmlns:a16="http://schemas.microsoft.com/office/drawing/2014/main" id="{9C26EDE4-F84D-4AF9-A5B6-F97BFEFAE27E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2358975" y="2216642"/>
              <a:ext cx="2430549" cy="277606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34">
              <a:extLst>
                <a:ext uri="{FF2B5EF4-FFF2-40B4-BE49-F238E27FC236}">
                  <a16:creationId xmlns:a16="http://schemas.microsoft.com/office/drawing/2014/main" id="{E2D5CFE1-2056-432F-BE10-4AC24644A582}"/>
                </a:ext>
              </a:extLst>
            </p:cNvPr>
            <p:cNvCxnSpPr>
              <a:cxnSpLocks/>
              <a:stCxn id="13" idx="6"/>
              <a:endCxn id="28" idx="2"/>
            </p:cNvCxnSpPr>
            <p:nvPr/>
          </p:nvCxnSpPr>
          <p:spPr>
            <a:xfrm flipV="1">
              <a:off x="2358974" y="1704775"/>
              <a:ext cx="2430550" cy="440627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5">
              <a:extLst>
                <a:ext uri="{FF2B5EF4-FFF2-40B4-BE49-F238E27FC236}">
                  <a16:creationId xmlns:a16="http://schemas.microsoft.com/office/drawing/2014/main" id="{CE0080A6-F8E7-408E-B7CD-901E3030E982}"/>
                </a:ext>
              </a:extLst>
            </p:cNvPr>
            <p:cNvCxnSpPr>
              <a:cxnSpLocks/>
              <a:stCxn id="13" idx="6"/>
              <a:endCxn id="27" idx="2"/>
            </p:cNvCxnSpPr>
            <p:nvPr/>
          </p:nvCxnSpPr>
          <p:spPr>
            <a:xfrm flipV="1">
              <a:off x="2358974" y="2242691"/>
              <a:ext cx="2430550" cy="386835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40">
              <a:extLst>
                <a:ext uri="{FF2B5EF4-FFF2-40B4-BE49-F238E27FC236}">
                  <a16:creationId xmlns:a16="http://schemas.microsoft.com/office/drawing/2014/main" id="{A5D495E4-0F28-409D-9290-DAB2D25353F7}"/>
                </a:ext>
              </a:extLst>
            </p:cNvPr>
            <p:cNvCxnSpPr>
              <a:cxnSpLocks/>
              <a:stCxn id="7" idx="6"/>
              <a:endCxn id="26" idx="2"/>
            </p:cNvCxnSpPr>
            <p:nvPr/>
          </p:nvCxnSpPr>
          <p:spPr>
            <a:xfrm>
              <a:off x="2358974" y="2774072"/>
              <a:ext cx="2430550" cy="387443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41">
              <a:extLst>
                <a:ext uri="{FF2B5EF4-FFF2-40B4-BE49-F238E27FC236}">
                  <a16:creationId xmlns:a16="http://schemas.microsoft.com/office/drawing/2014/main" id="{2A86BCCF-8C34-47A1-9B00-AC4DDFA73A6E}"/>
                </a:ext>
              </a:extLst>
            </p:cNvPr>
            <p:cNvCxnSpPr>
              <a:cxnSpLocks/>
              <a:stCxn id="7" idx="6"/>
              <a:endCxn id="25" idx="2"/>
            </p:cNvCxnSpPr>
            <p:nvPr/>
          </p:nvCxnSpPr>
          <p:spPr>
            <a:xfrm>
              <a:off x="2358974" y="2774072"/>
              <a:ext cx="2430550" cy="333651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42">
              <a:extLst>
                <a:ext uri="{FF2B5EF4-FFF2-40B4-BE49-F238E27FC236}">
                  <a16:creationId xmlns:a16="http://schemas.microsoft.com/office/drawing/2014/main" id="{EF26F0E3-8488-414E-877E-2F304195B16A}"/>
                </a:ext>
              </a:extLst>
            </p:cNvPr>
            <p:cNvCxnSpPr>
              <a:cxnSpLocks/>
              <a:stCxn id="15" idx="6"/>
              <a:endCxn id="25" idx="2"/>
            </p:cNvCxnSpPr>
            <p:nvPr/>
          </p:nvCxnSpPr>
          <p:spPr>
            <a:xfrm>
              <a:off x="2358975" y="2216642"/>
              <a:ext cx="2430549" cy="389394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43">
              <a:extLst>
                <a:ext uri="{FF2B5EF4-FFF2-40B4-BE49-F238E27FC236}">
                  <a16:creationId xmlns:a16="http://schemas.microsoft.com/office/drawing/2014/main" id="{4234F1D1-0C70-4684-BB4C-1318353ADDB4}"/>
                </a:ext>
              </a:extLst>
            </p:cNvPr>
            <p:cNvCxnSpPr>
              <a:cxnSpLocks/>
              <a:stCxn id="15" idx="6"/>
              <a:endCxn id="24" idx="2"/>
            </p:cNvCxnSpPr>
            <p:nvPr/>
          </p:nvCxnSpPr>
          <p:spPr>
            <a:xfrm>
              <a:off x="2358975" y="2216642"/>
              <a:ext cx="2430549" cy="333399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44">
              <a:extLst>
                <a:ext uri="{FF2B5EF4-FFF2-40B4-BE49-F238E27FC236}">
                  <a16:creationId xmlns:a16="http://schemas.microsoft.com/office/drawing/2014/main" id="{492EF367-80F0-445A-87E0-4F6E673A59B6}"/>
                </a:ext>
              </a:extLst>
            </p:cNvPr>
            <p:cNvCxnSpPr>
              <a:cxnSpLocks/>
              <a:stCxn id="15" idx="6"/>
              <a:endCxn id="22" idx="2"/>
            </p:cNvCxnSpPr>
            <p:nvPr/>
          </p:nvCxnSpPr>
          <p:spPr>
            <a:xfrm>
              <a:off x="2358975" y="2216642"/>
              <a:ext cx="2430549" cy="171244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45">
              <a:extLst>
                <a:ext uri="{FF2B5EF4-FFF2-40B4-BE49-F238E27FC236}">
                  <a16:creationId xmlns:a16="http://schemas.microsoft.com/office/drawing/2014/main" id="{028E72C0-8F0E-4093-BB25-CEF557FD0E8F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2358975" y="2216642"/>
              <a:ext cx="2430549" cy="58347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58">
              <a:extLst>
                <a:ext uri="{FF2B5EF4-FFF2-40B4-BE49-F238E27FC236}">
                  <a16:creationId xmlns:a16="http://schemas.microsoft.com/office/drawing/2014/main" id="{4D2D9ABD-EAB6-4F1C-AC2C-43FA7A256271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>
              <a:off x="2358974" y="2774072"/>
              <a:ext cx="2430550" cy="277656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59">
              <a:extLst>
                <a:ext uri="{FF2B5EF4-FFF2-40B4-BE49-F238E27FC236}">
                  <a16:creationId xmlns:a16="http://schemas.microsoft.com/office/drawing/2014/main" id="{DB7B9D11-98A3-48F0-8521-A755DC080251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2358974" y="2774072"/>
              <a:ext cx="2430550" cy="221863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60">
              <a:extLst>
                <a:ext uri="{FF2B5EF4-FFF2-40B4-BE49-F238E27FC236}">
                  <a16:creationId xmlns:a16="http://schemas.microsoft.com/office/drawing/2014/main" id="{C9612725-F74D-4798-B8D6-425354DAB925}"/>
                </a:ext>
              </a:extLst>
            </p:cNvPr>
            <p:cNvCxnSpPr>
              <a:cxnSpLocks/>
              <a:stCxn id="7" idx="6"/>
              <a:endCxn id="22" idx="2"/>
            </p:cNvCxnSpPr>
            <p:nvPr/>
          </p:nvCxnSpPr>
          <p:spPr>
            <a:xfrm>
              <a:off x="2358974" y="2774072"/>
              <a:ext cx="2430550" cy="115501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61">
              <a:extLst>
                <a:ext uri="{FF2B5EF4-FFF2-40B4-BE49-F238E27FC236}">
                  <a16:creationId xmlns:a16="http://schemas.microsoft.com/office/drawing/2014/main" id="{45171DD1-DEF1-4F92-BF54-F7E3537AA0B4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>
              <a:off x="2358974" y="2774072"/>
              <a:ext cx="2430550" cy="59304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62">
              <a:extLst>
                <a:ext uri="{FF2B5EF4-FFF2-40B4-BE49-F238E27FC236}">
                  <a16:creationId xmlns:a16="http://schemas.microsoft.com/office/drawing/2014/main" id="{11D43988-0386-4F25-BECF-2FAE1C220748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358974" y="2774072"/>
              <a:ext cx="2430550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63">
              <a:extLst>
                <a:ext uri="{FF2B5EF4-FFF2-40B4-BE49-F238E27FC236}">
                  <a16:creationId xmlns:a16="http://schemas.microsoft.com/office/drawing/2014/main" id="{1A3D882F-9BC7-446E-A2B8-8F85A3EDF408}"/>
                </a:ext>
              </a:extLst>
            </p:cNvPr>
            <p:cNvCxnSpPr>
              <a:cxnSpLocks/>
              <a:stCxn id="7" idx="6"/>
              <a:endCxn id="27" idx="2"/>
            </p:cNvCxnSpPr>
            <p:nvPr/>
          </p:nvCxnSpPr>
          <p:spPr>
            <a:xfrm flipV="1">
              <a:off x="2358974" y="2242691"/>
              <a:ext cx="2430550" cy="53138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64">
              <a:extLst>
                <a:ext uri="{FF2B5EF4-FFF2-40B4-BE49-F238E27FC236}">
                  <a16:creationId xmlns:a16="http://schemas.microsoft.com/office/drawing/2014/main" id="{DD5C1AC7-8514-4790-848B-92593FB66176}"/>
                </a:ext>
              </a:extLst>
            </p:cNvPr>
            <p:cNvCxnSpPr>
              <a:cxnSpLocks/>
              <a:stCxn id="7" idx="6"/>
              <a:endCxn id="28" idx="2"/>
            </p:cNvCxnSpPr>
            <p:nvPr/>
          </p:nvCxnSpPr>
          <p:spPr>
            <a:xfrm flipV="1">
              <a:off x="2358974" y="1704775"/>
              <a:ext cx="2430550" cy="106929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86">
              <a:extLst>
                <a:ext uri="{FF2B5EF4-FFF2-40B4-BE49-F238E27FC236}">
                  <a16:creationId xmlns:a16="http://schemas.microsoft.com/office/drawing/2014/main" id="{1AD4C3F3-BA18-4873-BE56-D6F19C78EDB4}"/>
                </a:ext>
              </a:extLst>
            </p:cNvPr>
            <p:cNvCxnSpPr>
              <a:cxnSpLocks/>
              <a:stCxn id="13" idx="6"/>
              <a:endCxn id="20" idx="2"/>
            </p:cNvCxnSpPr>
            <p:nvPr/>
          </p:nvCxnSpPr>
          <p:spPr>
            <a:xfrm flipV="1">
              <a:off x="2358974" y="2800121"/>
              <a:ext cx="2430550" cy="331092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87">
              <a:extLst>
                <a:ext uri="{FF2B5EF4-FFF2-40B4-BE49-F238E27FC236}">
                  <a16:creationId xmlns:a16="http://schemas.microsoft.com/office/drawing/2014/main" id="{D6D52120-DE41-41CC-AF5C-E00BE0B3AD00}"/>
                </a:ext>
              </a:extLst>
            </p:cNvPr>
            <p:cNvCxnSpPr>
              <a:cxnSpLocks/>
              <a:stCxn id="12" idx="6"/>
              <a:endCxn id="23" idx="2"/>
            </p:cNvCxnSpPr>
            <p:nvPr/>
          </p:nvCxnSpPr>
          <p:spPr>
            <a:xfrm flipV="1">
              <a:off x="2358974" y="4992705"/>
              <a:ext cx="2430550" cy="53188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88">
              <a:extLst>
                <a:ext uri="{FF2B5EF4-FFF2-40B4-BE49-F238E27FC236}">
                  <a16:creationId xmlns:a16="http://schemas.microsoft.com/office/drawing/2014/main" id="{76B77151-A9A6-484E-BCB7-2F63337F0F44}"/>
                </a:ext>
              </a:extLst>
            </p:cNvPr>
            <p:cNvCxnSpPr>
              <a:cxnSpLocks/>
              <a:stCxn id="8" idx="6"/>
              <a:endCxn id="26" idx="2"/>
            </p:cNvCxnSpPr>
            <p:nvPr/>
          </p:nvCxnSpPr>
          <p:spPr>
            <a:xfrm>
              <a:off x="2358974" y="3341068"/>
              <a:ext cx="2430550" cy="330743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89">
              <a:extLst>
                <a:ext uri="{FF2B5EF4-FFF2-40B4-BE49-F238E27FC236}">
                  <a16:creationId xmlns:a16="http://schemas.microsoft.com/office/drawing/2014/main" id="{58D5743B-52AA-4341-9D12-5D3CAC53739D}"/>
                </a:ext>
              </a:extLst>
            </p:cNvPr>
            <p:cNvCxnSpPr>
              <a:cxnSpLocks/>
              <a:stCxn id="8" idx="6"/>
              <a:endCxn id="25" idx="2"/>
            </p:cNvCxnSpPr>
            <p:nvPr/>
          </p:nvCxnSpPr>
          <p:spPr>
            <a:xfrm>
              <a:off x="2358974" y="3341068"/>
              <a:ext cx="2430550" cy="276952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90">
              <a:extLst>
                <a:ext uri="{FF2B5EF4-FFF2-40B4-BE49-F238E27FC236}">
                  <a16:creationId xmlns:a16="http://schemas.microsoft.com/office/drawing/2014/main" id="{8C62A16D-8048-4E90-A3E7-CC438F30B43B}"/>
                </a:ext>
              </a:extLst>
            </p:cNvPr>
            <p:cNvCxnSpPr>
              <a:cxnSpLocks/>
              <a:stCxn id="8" idx="6"/>
              <a:endCxn id="24" idx="2"/>
            </p:cNvCxnSpPr>
            <p:nvPr/>
          </p:nvCxnSpPr>
          <p:spPr>
            <a:xfrm>
              <a:off x="2358974" y="3341068"/>
              <a:ext cx="2430550" cy="220957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91">
              <a:extLst>
                <a:ext uri="{FF2B5EF4-FFF2-40B4-BE49-F238E27FC236}">
                  <a16:creationId xmlns:a16="http://schemas.microsoft.com/office/drawing/2014/main" id="{6BF468DE-ED38-4595-9E53-BA3DB6E0CF31}"/>
                </a:ext>
              </a:extLst>
            </p:cNvPr>
            <p:cNvCxnSpPr>
              <a:cxnSpLocks/>
              <a:stCxn id="8" idx="6"/>
              <a:endCxn id="23" idx="2"/>
            </p:cNvCxnSpPr>
            <p:nvPr/>
          </p:nvCxnSpPr>
          <p:spPr>
            <a:xfrm>
              <a:off x="2358974" y="3341068"/>
              <a:ext cx="2430550" cy="165163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92">
              <a:extLst>
                <a:ext uri="{FF2B5EF4-FFF2-40B4-BE49-F238E27FC236}">
                  <a16:creationId xmlns:a16="http://schemas.microsoft.com/office/drawing/2014/main" id="{86802AF8-571F-4FA7-99F3-13EDB41C684B}"/>
                </a:ext>
              </a:extLst>
            </p:cNvPr>
            <p:cNvCxnSpPr>
              <a:cxnSpLocks/>
              <a:stCxn id="8" idx="6"/>
              <a:endCxn id="22" idx="2"/>
            </p:cNvCxnSpPr>
            <p:nvPr/>
          </p:nvCxnSpPr>
          <p:spPr>
            <a:xfrm>
              <a:off x="2358974" y="3341068"/>
              <a:ext cx="2430550" cy="58801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93">
              <a:extLst>
                <a:ext uri="{FF2B5EF4-FFF2-40B4-BE49-F238E27FC236}">
                  <a16:creationId xmlns:a16="http://schemas.microsoft.com/office/drawing/2014/main" id="{278664C5-DBEE-41C2-8145-BEDB514BDBB3}"/>
                </a:ext>
              </a:extLst>
            </p:cNvPr>
            <p:cNvCxnSpPr>
              <a:cxnSpLocks/>
              <a:stCxn id="8" idx="6"/>
              <a:endCxn id="21" idx="2"/>
            </p:cNvCxnSpPr>
            <p:nvPr/>
          </p:nvCxnSpPr>
          <p:spPr>
            <a:xfrm>
              <a:off x="2358974" y="3341068"/>
              <a:ext cx="2430550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94">
              <a:extLst>
                <a:ext uri="{FF2B5EF4-FFF2-40B4-BE49-F238E27FC236}">
                  <a16:creationId xmlns:a16="http://schemas.microsoft.com/office/drawing/2014/main" id="{1FA736C2-A1B3-4D8C-BF61-42CF514F00E0}"/>
                </a:ext>
              </a:extLst>
            </p:cNvPr>
            <p:cNvCxnSpPr>
              <a:cxnSpLocks/>
              <a:stCxn id="8" idx="6"/>
              <a:endCxn id="28" idx="2"/>
            </p:cNvCxnSpPr>
            <p:nvPr/>
          </p:nvCxnSpPr>
          <p:spPr>
            <a:xfrm flipV="1">
              <a:off x="2358974" y="1704775"/>
              <a:ext cx="2430550" cy="163629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95">
              <a:extLst>
                <a:ext uri="{FF2B5EF4-FFF2-40B4-BE49-F238E27FC236}">
                  <a16:creationId xmlns:a16="http://schemas.microsoft.com/office/drawing/2014/main" id="{4F840776-6168-4C32-8F9F-0C4A9A07B98D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 flipV="1">
              <a:off x="2358974" y="2800121"/>
              <a:ext cx="2430550" cy="54094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96">
              <a:extLst>
                <a:ext uri="{FF2B5EF4-FFF2-40B4-BE49-F238E27FC236}">
                  <a16:creationId xmlns:a16="http://schemas.microsoft.com/office/drawing/2014/main" id="{8690ABC5-D078-48FF-A558-6AECB7F69EE6}"/>
                </a:ext>
              </a:extLst>
            </p:cNvPr>
            <p:cNvCxnSpPr>
              <a:cxnSpLocks/>
              <a:stCxn id="8" idx="6"/>
              <a:endCxn id="27" idx="2"/>
            </p:cNvCxnSpPr>
            <p:nvPr/>
          </p:nvCxnSpPr>
          <p:spPr>
            <a:xfrm flipV="1">
              <a:off x="2358974" y="2242691"/>
              <a:ext cx="2430550" cy="109837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116">
              <a:extLst>
                <a:ext uri="{FF2B5EF4-FFF2-40B4-BE49-F238E27FC236}">
                  <a16:creationId xmlns:a16="http://schemas.microsoft.com/office/drawing/2014/main" id="{A2B9967E-CB47-4685-B0FD-ABBE37CCA656}"/>
                </a:ext>
              </a:extLst>
            </p:cNvPr>
            <p:cNvCxnSpPr>
              <a:cxnSpLocks/>
              <a:stCxn id="12" idx="6"/>
              <a:endCxn id="24" idx="2"/>
            </p:cNvCxnSpPr>
            <p:nvPr/>
          </p:nvCxnSpPr>
          <p:spPr>
            <a:xfrm>
              <a:off x="2358974" y="5524591"/>
              <a:ext cx="2430550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117">
              <a:extLst>
                <a:ext uri="{FF2B5EF4-FFF2-40B4-BE49-F238E27FC236}">
                  <a16:creationId xmlns:a16="http://schemas.microsoft.com/office/drawing/2014/main" id="{AD1864B7-62F9-4FF6-A4AB-C2B8A543F363}"/>
                </a:ext>
              </a:extLst>
            </p:cNvPr>
            <p:cNvCxnSpPr>
              <a:cxnSpLocks/>
              <a:stCxn id="12" idx="6"/>
              <a:endCxn id="25" idx="2"/>
            </p:cNvCxnSpPr>
            <p:nvPr/>
          </p:nvCxnSpPr>
          <p:spPr>
            <a:xfrm>
              <a:off x="2358974" y="5524591"/>
              <a:ext cx="2430550" cy="58599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18">
              <a:extLst>
                <a:ext uri="{FF2B5EF4-FFF2-40B4-BE49-F238E27FC236}">
                  <a16:creationId xmlns:a16="http://schemas.microsoft.com/office/drawing/2014/main" id="{03E8191F-5DF9-41A2-A55B-DC588B7B793E}"/>
                </a:ext>
              </a:extLst>
            </p:cNvPr>
            <p:cNvCxnSpPr>
              <a:cxnSpLocks/>
              <a:stCxn id="9" idx="6"/>
              <a:endCxn id="22" idx="2"/>
            </p:cNvCxnSpPr>
            <p:nvPr/>
          </p:nvCxnSpPr>
          <p:spPr>
            <a:xfrm>
              <a:off x="2358975" y="3903033"/>
              <a:ext cx="2430549" cy="260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119">
              <a:extLst>
                <a:ext uri="{FF2B5EF4-FFF2-40B4-BE49-F238E27FC236}">
                  <a16:creationId xmlns:a16="http://schemas.microsoft.com/office/drawing/2014/main" id="{6F134D55-30EC-4EDD-8AE3-71A1A4339808}"/>
                </a:ext>
              </a:extLst>
            </p:cNvPr>
            <p:cNvCxnSpPr>
              <a:cxnSpLocks/>
              <a:stCxn id="9" idx="6"/>
              <a:endCxn id="21" idx="2"/>
            </p:cNvCxnSpPr>
            <p:nvPr/>
          </p:nvCxnSpPr>
          <p:spPr>
            <a:xfrm flipV="1">
              <a:off x="2358975" y="3367117"/>
              <a:ext cx="2430549" cy="535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120">
              <a:extLst>
                <a:ext uri="{FF2B5EF4-FFF2-40B4-BE49-F238E27FC236}">
                  <a16:creationId xmlns:a16="http://schemas.microsoft.com/office/drawing/2014/main" id="{BCD380B9-5E97-4931-B93B-2C3D35C9CF1F}"/>
                </a:ext>
              </a:extLst>
            </p:cNvPr>
            <p:cNvCxnSpPr>
              <a:cxnSpLocks/>
              <a:stCxn id="9" idx="6"/>
              <a:endCxn id="20" idx="2"/>
            </p:cNvCxnSpPr>
            <p:nvPr/>
          </p:nvCxnSpPr>
          <p:spPr>
            <a:xfrm flipV="1">
              <a:off x="2358975" y="2800121"/>
              <a:ext cx="2430549" cy="110291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121">
              <a:extLst>
                <a:ext uri="{FF2B5EF4-FFF2-40B4-BE49-F238E27FC236}">
                  <a16:creationId xmlns:a16="http://schemas.microsoft.com/office/drawing/2014/main" id="{027B0E7C-0125-4EB8-A494-A976D16928F7}"/>
                </a:ext>
              </a:extLst>
            </p:cNvPr>
            <p:cNvCxnSpPr>
              <a:cxnSpLocks/>
              <a:stCxn id="9" idx="6"/>
              <a:endCxn id="27" idx="2"/>
            </p:cNvCxnSpPr>
            <p:nvPr/>
          </p:nvCxnSpPr>
          <p:spPr>
            <a:xfrm flipV="1">
              <a:off x="2358975" y="2242691"/>
              <a:ext cx="2430549" cy="16603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122">
              <a:extLst>
                <a:ext uri="{FF2B5EF4-FFF2-40B4-BE49-F238E27FC236}">
                  <a16:creationId xmlns:a16="http://schemas.microsoft.com/office/drawing/2014/main" id="{9A0423E1-4F59-41FF-A72E-EC473ACF1E50}"/>
                </a:ext>
              </a:extLst>
            </p:cNvPr>
            <p:cNvCxnSpPr>
              <a:cxnSpLocks/>
              <a:stCxn id="9" idx="6"/>
              <a:endCxn id="28" idx="2"/>
            </p:cNvCxnSpPr>
            <p:nvPr/>
          </p:nvCxnSpPr>
          <p:spPr>
            <a:xfrm flipV="1">
              <a:off x="2358975" y="1704775"/>
              <a:ext cx="2430549" cy="219825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133">
              <a:extLst>
                <a:ext uri="{FF2B5EF4-FFF2-40B4-BE49-F238E27FC236}">
                  <a16:creationId xmlns:a16="http://schemas.microsoft.com/office/drawing/2014/main" id="{94534658-9AE9-4312-AFE5-D943A0440092}"/>
                </a:ext>
              </a:extLst>
            </p:cNvPr>
            <p:cNvCxnSpPr>
              <a:cxnSpLocks/>
              <a:stCxn id="9" idx="6"/>
              <a:endCxn id="26" idx="2"/>
            </p:cNvCxnSpPr>
            <p:nvPr/>
          </p:nvCxnSpPr>
          <p:spPr>
            <a:xfrm>
              <a:off x="2358975" y="3903033"/>
              <a:ext cx="2430549" cy="274547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134">
              <a:extLst>
                <a:ext uri="{FF2B5EF4-FFF2-40B4-BE49-F238E27FC236}">
                  <a16:creationId xmlns:a16="http://schemas.microsoft.com/office/drawing/2014/main" id="{27543699-722A-423A-8184-251416951FC1}"/>
                </a:ext>
              </a:extLst>
            </p:cNvPr>
            <p:cNvCxnSpPr>
              <a:cxnSpLocks/>
              <a:stCxn id="9" idx="6"/>
              <a:endCxn id="25" idx="2"/>
            </p:cNvCxnSpPr>
            <p:nvPr/>
          </p:nvCxnSpPr>
          <p:spPr>
            <a:xfrm>
              <a:off x="2358975" y="3903033"/>
              <a:ext cx="2430549" cy="22075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135">
              <a:extLst>
                <a:ext uri="{FF2B5EF4-FFF2-40B4-BE49-F238E27FC236}">
                  <a16:creationId xmlns:a16="http://schemas.microsoft.com/office/drawing/2014/main" id="{25D4FA04-E596-44E3-B99C-E89D7EC23DA7}"/>
                </a:ext>
              </a:extLst>
            </p:cNvPr>
            <p:cNvCxnSpPr>
              <a:cxnSpLocks/>
              <a:stCxn id="9" idx="6"/>
              <a:endCxn id="24" idx="2"/>
            </p:cNvCxnSpPr>
            <p:nvPr/>
          </p:nvCxnSpPr>
          <p:spPr>
            <a:xfrm>
              <a:off x="2358975" y="3903033"/>
              <a:ext cx="2430549" cy="164760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136">
              <a:extLst>
                <a:ext uri="{FF2B5EF4-FFF2-40B4-BE49-F238E27FC236}">
                  <a16:creationId xmlns:a16="http://schemas.microsoft.com/office/drawing/2014/main" id="{825FEAD8-8AFE-4EA9-852B-CE6E849EC74C}"/>
                </a:ext>
              </a:extLst>
            </p:cNvPr>
            <p:cNvCxnSpPr>
              <a:cxnSpLocks/>
              <a:stCxn id="9" idx="6"/>
              <a:endCxn id="23" idx="2"/>
            </p:cNvCxnSpPr>
            <p:nvPr/>
          </p:nvCxnSpPr>
          <p:spPr>
            <a:xfrm>
              <a:off x="2358975" y="3903033"/>
              <a:ext cx="2430549" cy="108967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145">
              <a:extLst>
                <a:ext uri="{FF2B5EF4-FFF2-40B4-BE49-F238E27FC236}">
                  <a16:creationId xmlns:a16="http://schemas.microsoft.com/office/drawing/2014/main" id="{EBC6CC18-5FD4-45D3-9EF5-43F496F148AD}"/>
                </a:ext>
              </a:extLst>
            </p:cNvPr>
            <p:cNvCxnSpPr>
              <a:cxnSpLocks/>
              <a:stCxn id="11" idx="6"/>
              <a:endCxn id="22" idx="2"/>
            </p:cNvCxnSpPr>
            <p:nvPr/>
          </p:nvCxnSpPr>
          <p:spPr>
            <a:xfrm flipV="1">
              <a:off x="2358974" y="3929082"/>
              <a:ext cx="2430550" cy="103757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146">
              <a:extLst>
                <a:ext uri="{FF2B5EF4-FFF2-40B4-BE49-F238E27FC236}">
                  <a16:creationId xmlns:a16="http://schemas.microsoft.com/office/drawing/2014/main" id="{27FE0754-8255-4E32-B57C-6BBFFB561F69}"/>
                </a:ext>
              </a:extLst>
            </p:cNvPr>
            <p:cNvCxnSpPr>
              <a:cxnSpLocks/>
              <a:stCxn id="11" idx="6"/>
              <a:endCxn id="21" idx="2"/>
            </p:cNvCxnSpPr>
            <p:nvPr/>
          </p:nvCxnSpPr>
          <p:spPr>
            <a:xfrm flipV="1">
              <a:off x="2358974" y="3367117"/>
              <a:ext cx="2430550" cy="159953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147">
              <a:extLst>
                <a:ext uri="{FF2B5EF4-FFF2-40B4-BE49-F238E27FC236}">
                  <a16:creationId xmlns:a16="http://schemas.microsoft.com/office/drawing/2014/main" id="{30A41C7B-B784-4667-A39F-FC058295937B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 flipV="1">
              <a:off x="2358974" y="2800121"/>
              <a:ext cx="2430550" cy="216653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148">
              <a:extLst>
                <a:ext uri="{FF2B5EF4-FFF2-40B4-BE49-F238E27FC236}">
                  <a16:creationId xmlns:a16="http://schemas.microsoft.com/office/drawing/2014/main" id="{D83A7CB9-2655-45E0-8B8C-9E5BC0301FA5}"/>
                </a:ext>
              </a:extLst>
            </p:cNvPr>
            <p:cNvCxnSpPr>
              <a:cxnSpLocks/>
              <a:stCxn id="11" idx="6"/>
              <a:endCxn id="27" idx="2"/>
            </p:cNvCxnSpPr>
            <p:nvPr/>
          </p:nvCxnSpPr>
          <p:spPr>
            <a:xfrm flipV="1">
              <a:off x="2358974" y="2242691"/>
              <a:ext cx="2430550" cy="272396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149">
              <a:extLst>
                <a:ext uri="{FF2B5EF4-FFF2-40B4-BE49-F238E27FC236}">
                  <a16:creationId xmlns:a16="http://schemas.microsoft.com/office/drawing/2014/main" id="{5E2104BE-597D-49C9-A2FF-8CC3DFD1D34B}"/>
                </a:ext>
              </a:extLst>
            </p:cNvPr>
            <p:cNvCxnSpPr>
              <a:cxnSpLocks/>
              <a:stCxn id="11" idx="6"/>
              <a:endCxn id="28" idx="2"/>
            </p:cNvCxnSpPr>
            <p:nvPr/>
          </p:nvCxnSpPr>
          <p:spPr>
            <a:xfrm flipV="1">
              <a:off x="2358974" y="1704775"/>
              <a:ext cx="2430550" cy="326188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160">
              <a:extLst>
                <a:ext uri="{FF2B5EF4-FFF2-40B4-BE49-F238E27FC236}">
                  <a16:creationId xmlns:a16="http://schemas.microsoft.com/office/drawing/2014/main" id="{91E649BC-69EE-454B-88ED-BDA73E59E30C}"/>
                </a:ext>
              </a:extLst>
            </p:cNvPr>
            <p:cNvCxnSpPr>
              <a:cxnSpLocks/>
              <a:stCxn id="11" idx="6"/>
              <a:endCxn id="26" idx="2"/>
            </p:cNvCxnSpPr>
            <p:nvPr/>
          </p:nvCxnSpPr>
          <p:spPr>
            <a:xfrm>
              <a:off x="2358974" y="4966655"/>
              <a:ext cx="2430550" cy="168185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161">
              <a:extLst>
                <a:ext uri="{FF2B5EF4-FFF2-40B4-BE49-F238E27FC236}">
                  <a16:creationId xmlns:a16="http://schemas.microsoft.com/office/drawing/2014/main" id="{54F4E07A-240B-4E1B-88BD-A3303ADA3345}"/>
                </a:ext>
              </a:extLst>
            </p:cNvPr>
            <p:cNvCxnSpPr>
              <a:cxnSpLocks/>
              <a:stCxn id="11" idx="6"/>
              <a:endCxn id="25" idx="2"/>
            </p:cNvCxnSpPr>
            <p:nvPr/>
          </p:nvCxnSpPr>
          <p:spPr>
            <a:xfrm>
              <a:off x="2358974" y="4966655"/>
              <a:ext cx="2430550" cy="11439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162">
              <a:extLst>
                <a:ext uri="{FF2B5EF4-FFF2-40B4-BE49-F238E27FC236}">
                  <a16:creationId xmlns:a16="http://schemas.microsoft.com/office/drawing/2014/main" id="{2EEF6E6D-8DEA-4EB7-9BBE-3FA444981F23}"/>
                </a:ext>
              </a:extLst>
            </p:cNvPr>
            <p:cNvCxnSpPr>
              <a:cxnSpLocks/>
              <a:stCxn id="11" idx="6"/>
              <a:endCxn id="24" idx="2"/>
            </p:cNvCxnSpPr>
            <p:nvPr/>
          </p:nvCxnSpPr>
          <p:spPr>
            <a:xfrm>
              <a:off x="2358974" y="4966655"/>
              <a:ext cx="2430550" cy="5839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163">
              <a:extLst>
                <a:ext uri="{FF2B5EF4-FFF2-40B4-BE49-F238E27FC236}">
                  <a16:creationId xmlns:a16="http://schemas.microsoft.com/office/drawing/2014/main" id="{29DA3868-EBAF-4582-B0C5-853EFD2E4C75}"/>
                </a:ext>
              </a:extLst>
            </p:cNvPr>
            <p:cNvCxnSpPr>
              <a:cxnSpLocks/>
              <a:stCxn id="11" idx="6"/>
              <a:endCxn id="23" idx="2"/>
            </p:cNvCxnSpPr>
            <p:nvPr/>
          </p:nvCxnSpPr>
          <p:spPr>
            <a:xfrm>
              <a:off x="2358974" y="4966655"/>
              <a:ext cx="2430550" cy="260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172">
              <a:extLst>
                <a:ext uri="{FF2B5EF4-FFF2-40B4-BE49-F238E27FC236}">
                  <a16:creationId xmlns:a16="http://schemas.microsoft.com/office/drawing/2014/main" id="{5F6D696F-A95B-4B58-8F90-95C253B2145B}"/>
                </a:ext>
              </a:extLst>
            </p:cNvPr>
            <p:cNvCxnSpPr>
              <a:cxnSpLocks/>
              <a:stCxn id="12" idx="6"/>
              <a:endCxn id="26" idx="2"/>
            </p:cNvCxnSpPr>
            <p:nvPr/>
          </p:nvCxnSpPr>
          <p:spPr>
            <a:xfrm>
              <a:off x="2358974" y="5524591"/>
              <a:ext cx="2430550" cy="11239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173">
              <a:extLst>
                <a:ext uri="{FF2B5EF4-FFF2-40B4-BE49-F238E27FC236}">
                  <a16:creationId xmlns:a16="http://schemas.microsoft.com/office/drawing/2014/main" id="{B084D76E-42E8-494F-98D9-FAE032E078E7}"/>
                </a:ext>
              </a:extLst>
            </p:cNvPr>
            <p:cNvCxnSpPr>
              <a:cxnSpLocks/>
              <a:stCxn id="12" idx="6"/>
              <a:endCxn id="21" idx="2"/>
            </p:cNvCxnSpPr>
            <p:nvPr/>
          </p:nvCxnSpPr>
          <p:spPr>
            <a:xfrm flipV="1">
              <a:off x="2358974" y="3367117"/>
              <a:ext cx="2430550" cy="215747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174">
              <a:extLst>
                <a:ext uri="{FF2B5EF4-FFF2-40B4-BE49-F238E27FC236}">
                  <a16:creationId xmlns:a16="http://schemas.microsoft.com/office/drawing/2014/main" id="{5F978DB5-4C7B-4B39-B42D-879CECECC06D}"/>
                </a:ext>
              </a:extLst>
            </p:cNvPr>
            <p:cNvCxnSpPr>
              <a:cxnSpLocks/>
              <a:stCxn id="12" idx="6"/>
              <a:endCxn id="22" idx="2"/>
            </p:cNvCxnSpPr>
            <p:nvPr/>
          </p:nvCxnSpPr>
          <p:spPr>
            <a:xfrm flipV="1">
              <a:off x="2358974" y="3929082"/>
              <a:ext cx="2430550" cy="159550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175">
              <a:extLst>
                <a:ext uri="{FF2B5EF4-FFF2-40B4-BE49-F238E27FC236}">
                  <a16:creationId xmlns:a16="http://schemas.microsoft.com/office/drawing/2014/main" id="{E0FBE635-30B1-4810-88C0-05B8B11A8EDC}"/>
                </a:ext>
              </a:extLst>
            </p:cNvPr>
            <p:cNvCxnSpPr>
              <a:cxnSpLocks/>
              <a:stCxn id="12" idx="6"/>
              <a:endCxn id="28" idx="2"/>
            </p:cNvCxnSpPr>
            <p:nvPr/>
          </p:nvCxnSpPr>
          <p:spPr>
            <a:xfrm flipV="1">
              <a:off x="2358974" y="1704775"/>
              <a:ext cx="2430550" cy="38198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176">
              <a:extLst>
                <a:ext uri="{FF2B5EF4-FFF2-40B4-BE49-F238E27FC236}">
                  <a16:creationId xmlns:a16="http://schemas.microsoft.com/office/drawing/2014/main" id="{F5F861B6-5DB2-46E5-8A00-7E08626DC7B2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 flipV="1">
              <a:off x="2358974" y="2242691"/>
              <a:ext cx="2430550" cy="32819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177">
              <a:extLst>
                <a:ext uri="{FF2B5EF4-FFF2-40B4-BE49-F238E27FC236}">
                  <a16:creationId xmlns:a16="http://schemas.microsoft.com/office/drawing/2014/main" id="{DEB8F067-1084-495A-942C-D6732F70D481}"/>
                </a:ext>
              </a:extLst>
            </p:cNvPr>
            <p:cNvCxnSpPr>
              <a:cxnSpLocks/>
              <a:stCxn id="12" idx="6"/>
              <a:endCxn id="20" idx="2"/>
            </p:cNvCxnSpPr>
            <p:nvPr/>
          </p:nvCxnSpPr>
          <p:spPr>
            <a:xfrm flipV="1">
              <a:off x="2358974" y="2800121"/>
              <a:ext cx="2430550" cy="272447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196">
              <a:extLst>
                <a:ext uri="{FF2B5EF4-FFF2-40B4-BE49-F238E27FC236}">
                  <a16:creationId xmlns:a16="http://schemas.microsoft.com/office/drawing/2014/main" id="{C0452419-7E97-4338-8F11-FF49CAE7BA91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2358974" y="3367117"/>
              <a:ext cx="2430550" cy="274392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197">
              <a:extLst>
                <a:ext uri="{FF2B5EF4-FFF2-40B4-BE49-F238E27FC236}">
                  <a16:creationId xmlns:a16="http://schemas.microsoft.com/office/drawing/2014/main" id="{36C526B5-049E-4C09-83E5-5D9435D74361}"/>
                </a:ext>
              </a:extLst>
            </p:cNvPr>
            <p:cNvCxnSpPr>
              <a:cxnSpLocks/>
              <a:stCxn id="13" idx="6"/>
              <a:endCxn id="22" idx="2"/>
            </p:cNvCxnSpPr>
            <p:nvPr/>
          </p:nvCxnSpPr>
          <p:spPr>
            <a:xfrm flipV="1">
              <a:off x="2358974" y="3929082"/>
              <a:ext cx="2430550" cy="218196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198">
              <a:extLst>
                <a:ext uri="{FF2B5EF4-FFF2-40B4-BE49-F238E27FC236}">
                  <a16:creationId xmlns:a16="http://schemas.microsoft.com/office/drawing/2014/main" id="{1ED8A03C-F3A9-4D36-9CE1-D9DCBF2433F9}"/>
                </a:ext>
              </a:extLst>
            </p:cNvPr>
            <p:cNvCxnSpPr>
              <a:cxnSpLocks/>
              <a:stCxn id="13" idx="6"/>
              <a:endCxn id="23" idx="2"/>
            </p:cNvCxnSpPr>
            <p:nvPr/>
          </p:nvCxnSpPr>
          <p:spPr>
            <a:xfrm flipV="1">
              <a:off x="2358974" y="4992705"/>
              <a:ext cx="2430550" cy="111834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199">
              <a:extLst>
                <a:ext uri="{FF2B5EF4-FFF2-40B4-BE49-F238E27FC236}">
                  <a16:creationId xmlns:a16="http://schemas.microsoft.com/office/drawing/2014/main" id="{129F3737-0B86-440A-8A40-CE2ED290CBCE}"/>
                </a:ext>
              </a:extLst>
            </p:cNvPr>
            <p:cNvCxnSpPr>
              <a:cxnSpLocks/>
              <a:stCxn id="13" idx="6"/>
              <a:endCxn id="24" idx="2"/>
            </p:cNvCxnSpPr>
            <p:nvPr/>
          </p:nvCxnSpPr>
          <p:spPr>
            <a:xfrm flipV="1">
              <a:off x="2358974" y="5550640"/>
              <a:ext cx="2430550" cy="56040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200">
              <a:extLst>
                <a:ext uri="{FF2B5EF4-FFF2-40B4-BE49-F238E27FC236}">
                  <a16:creationId xmlns:a16="http://schemas.microsoft.com/office/drawing/2014/main" id="{B21E02EA-805B-4E22-A6FF-AF399FACC0D0}"/>
                </a:ext>
              </a:extLst>
            </p:cNvPr>
            <p:cNvCxnSpPr>
              <a:cxnSpLocks/>
              <a:stCxn id="13" idx="6"/>
              <a:endCxn id="25" idx="2"/>
            </p:cNvCxnSpPr>
            <p:nvPr/>
          </p:nvCxnSpPr>
          <p:spPr>
            <a:xfrm flipV="1">
              <a:off x="2358974" y="6110590"/>
              <a:ext cx="2430550" cy="45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201">
              <a:extLst>
                <a:ext uri="{FF2B5EF4-FFF2-40B4-BE49-F238E27FC236}">
                  <a16:creationId xmlns:a16="http://schemas.microsoft.com/office/drawing/2014/main" id="{DA3FEA06-94A1-4FF5-ABA5-AF5E1A91CDD4}"/>
                </a:ext>
              </a:extLst>
            </p:cNvPr>
            <p:cNvCxnSpPr>
              <a:cxnSpLocks/>
              <a:stCxn id="13" idx="6"/>
              <a:endCxn id="26" idx="2"/>
            </p:cNvCxnSpPr>
            <p:nvPr/>
          </p:nvCxnSpPr>
          <p:spPr>
            <a:xfrm>
              <a:off x="2358974" y="6111045"/>
              <a:ext cx="2430550" cy="53746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CE5AA14-FD48-4DDB-A2D7-83D81CF16251}"/>
                </a:ext>
              </a:extLst>
            </p:cNvPr>
            <p:cNvSpPr/>
            <p:nvPr/>
          </p:nvSpPr>
          <p:spPr>
            <a:xfrm>
              <a:off x="7826695" y="257050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F214EC2-8EC4-4E91-9E5A-B38674795CE3}"/>
                </a:ext>
              </a:extLst>
            </p:cNvPr>
            <p:cNvSpPr/>
            <p:nvPr/>
          </p:nvSpPr>
          <p:spPr>
            <a:xfrm>
              <a:off x="7826695" y="3137497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5B66DE5-A893-4286-9DC1-031512B4837E}"/>
                </a:ext>
              </a:extLst>
            </p:cNvPr>
            <p:cNvSpPr/>
            <p:nvPr/>
          </p:nvSpPr>
          <p:spPr>
            <a:xfrm>
              <a:off x="7826696" y="3699462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90A3DA3-2AD6-4C92-B6F8-3617FEA28E26}"/>
                </a:ext>
              </a:extLst>
            </p:cNvPr>
            <p:cNvSpPr/>
            <p:nvPr/>
          </p:nvSpPr>
          <p:spPr>
            <a:xfrm>
              <a:off x="7826695" y="476308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1B19684-0B14-4D26-ACC6-4239AA19266E}"/>
                </a:ext>
              </a:extLst>
            </p:cNvPr>
            <p:cNvSpPr/>
            <p:nvPr/>
          </p:nvSpPr>
          <p:spPr>
            <a:xfrm>
              <a:off x="7826695" y="5321020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CE8F28C-C386-4E79-99CE-1E705DC1C588}"/>
                </a:ext>
              </a:extLst>
            </p:cNvPr>
            <p:cNvSpPr/>
            <p:nvPr/>
          </p:nvSpPr>
          <p:spPr>
            <a:xfrm>
              <a:off x="7826695" y="5880970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769F56D-F24F-4EF5-A99C-34B2BC23D3AB}"/>
                </a:ext>
              </a:extLst>
            </p:cNvPr>
            <p:cNvSpPr/>
            <p:nvPr/>
          </p:nvSpPr>
          <p:spPr>
            <a:xfrm>
              <a:off x="7826695" y="6418886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B5182C2-7161-490C-87A3-184761F64EEA}"/>
                </a:ext>
              </a:extLst>
            </p:cNvPr>
            <p:cNvSpPr/>
            <p:nvPr/>
          </p:nvSpPr>
          <p:spPr>
            <a:xfrm>
              <a:off x="7826696" y="2013071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EC04E2A-3675-4DE4-B915-64B88D9CD68B}"/>
                </a:ext>
              </a:extLst>
            </p:cNvPr>
            <p:cNvSpPr/>
            <p:nvPr/>
          </p:nvSpPr>
          <p:spPr>
            <a:xfrm>
              <a:off x="7826695" y="1475155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6DCE49C-0A61-4EEB-B3C8-5218F1A105C6}"/>
                </a:ext>
              </a:extLst>
            </p:cNvPr>
            <p:cNvSpPr/>
            <p:nvPr/>
          </p:nvSpPr>
          <p:spPr>
            <a:xfrm>
              <a:off x="7826696" y="4234858"/>
              <a:ext cx="435710" cy="45923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8" name="직선 연결선 234">
              <a:extLst>
                <a:ext uri="{FF2B5EF4-FFF2-40B4-BE49-F238E27FC236}">
                  <a16:creationId xmlns:a16="http://schemas.microsoft.com/office/drawing/2014/main" id="{1D352EB4-C0E8-400A-B4BF-9D1DFD6D47DE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235">
              <a:extLst>
                <a:ext uri="{FF2B5EF4-FFF2-40B4-BE49-F238E27FC236}">
                  <a16:creationId xmlns:a16="http://schemas.microsoft.com/office/drawing/2014/main" id="{3391478D-924D-4A76-BE0C-F26F8B041DED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2" cy="537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236">
              <a:extLst>
                <a:ext uri="{FF2B5EF4-FFF2-40B4-BE49-F238E27FC236}">
                  <a16:creationId xmlns:a16="http://schemas.microsoft.com/office/drawing/2014/main" id="{FFC7BB01-1880-4720-9BC1-989A6EFF2577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1" cy="109534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237">
              <a:extLst>
                <a:ext uri="{FF2B5EF4-FFF2-40B4-BE49-F238E27FC236}">
                  <a16:creationId xmlns:a16="http://schemas.microsoft.com/office/drawing/2014/main" id="{10B504A6-E722-4142-B647-59EDC1E23E1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1" cy="16623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238">
              <a:extLst>
                <a:ext uri="{FF2B5EF4-FFF2-40B4-BE49-F238E27FC236}">
                  <a16:creationId xmlns:a16="http://schemas.microsoft.com/office/drawing/2014/main" id="{F424AE41-9A2A-4332-A4B9-CC087DCE7202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2" cy="222430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239">
              <a:extLst>
                <a:ext uri="{FF2B5EF4-FFF2-40B4-BE49-F238E27FC236}">
                  <a16:creationId xmlns:a16="http://schemas.microsoft.com/office/drawing/2014/main" id="{AB742C37-C77D-43DE-A64B-1574865E6063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1" cy="328793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240">
              <a:extLst>
                <a:ext uri="{FF2B5EF4-FFF2-40B4-BE49-F238E27FC236}">
                  <a16:creationId xmlns:a16="http://schemas.microsoft.com/office/drawing/2014/main" id="{93AF6A25-A859-4D0A-B19D-4F6C7771DE64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 flipV="1">
              <a:off x="5225234" y="1704775"/>
              <a:ext cx="2601461" cy="537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251">
              <a:extLst>
                <a:ext uri="{FF2B5EF4-FFF2-40B4-BE49-F238E27FC236}">
                  <a16:creationId xmlns:a16="http://schemas.microsoft.com/office/drawing/2014/main" id="{CACD154D-9A94-4446-8B55-6793DF944594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2" cy="275970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252">
              <a:extLst>
                <a:ext uri="{FF2B5EF4-FFF2-40B4-BE49-F238E27FC236}">
                  <a16:creationId xmlns:a16="http://schemas.microsoft.com/office/drawing/2014/main" id="{76923461-3786-4457-914B-2E5BCEAC8DEC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1" cy="494373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253">
              <a:extLst>
                <a:ext uri="{FF2B5EF4-FFF2-40B4-BE49-F238E27FC236}">
                  <a16:creationId xmlns:a16="http://schemas.microsoft.com/office/drawing/2014/main" id="{37348D7C-4FC9-4EB5-A282-8DBCF2D58931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1" cy="44058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254">
              <a:extLst>
                <a:ext uri="{FF2B5EF4-FFF2-40B4-BE49-F238E27FC236}">
                  <a16:creationId xmlns:a16="http://schemas.microsoft.com/office/drawing/2014/main" id="{B5640713-788A-444A-891D-B0BFE10A0749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225234" y="1704775"/>
              <a:ext cx="2601461" cy="384586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266">
              <a:extLst>
                <a:ext uri="{FF2B5EF4-FFF2-40B4-BE49-F238E27FC236}">
                  <a16:creationId xmlns:a16="http://schemas.microsoft.com/office/drawing/2014/main" id="{BA8F9A63-9642-47AE-AD38-BCFE7CCDB875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25234" y="2242691"/>
              <a:ext cx="260146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267">
              <a:extLst>
                <a:ext uri="{FF2B5EF4-FFF2-40B4-BE49-F238E27FC236}">
                  <a16:creationId xmlns:a16="http://schemas.microsoft.com/office/drawing/2014/main" id="{FE0C505D-5D9D-4AF8-B4E7-3AD780A0EFA1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25234" y="2242691"/>
              <a:ext cx="2601461" cy="55743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268">
              <a:extLst>
                <a:ext uri="{FF2B5EF4-FFF2-40B4-BE49-F238E27FC236}">
                  <a16:creationId xmlns:a16="http://schemas.microsoft.com/office/drawing/2014/main" id="{9C810D63-A24F-4199-9E64-8701F7B58E3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25234" y="2242691"/>
              <a:ext cx="2601461" cy="11244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269">
              <a:extLst>
                <a:ext uri="{FF2B5EF4-FFF2-40B4-BE49-F238E27FC236}">
                  <a16:creationId xmlns:a16="http://schemas.microsoft.com/office/drawing/2014/main" id="{FCEC61C5-ACB1-4DAA-ABBC-C5639A5E6AA4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225234" y="3367117"/>
              <a:ext cx="2601461" cy="328138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278">
              <a:extLst>
                <a:ext uri="{FF2B5EF4-FFF2-40B4-BE49-F238E27FC236}">
                  <a16:creationId xmlns:a16="http://schemas.microsoft.com/office/drawing/2014/main" id="{CBC544D0-F142-4D5B-8EE6-F81AD00D59CA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25234" y="2242691"/>
              <a:ext cx="2601462" cy="168639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279">
              <a:extLst>
                <a:ext uri="{FF2B5EF4-FFF2-40B4-BE49-F238E27FC236}">
                  <a16:creationId xmlns:a16="http://schemas.microsoft.com/office/drawing/2014/main" id="{3A3B5ED9-1C00-4C7D-8B96-3877EC6EFCAF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25234" y="2242691"/>
              <a:ext cx="2601462" cy="222178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280">
              <a:extLst>
                <a:ext uri="{FF2B5EF4-FFF2-40B4-BE49-F238E27FC236}">
                  <a16:creationId xmlns:a16="http://schemas.microsoft.com/office/drawing/2014/main" id="{36162DC4-AD45-4CA1-81F4-FB7B52515EB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25234" y="2242691"/>
              <a:ext cx="2601461" cy="275001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281">
              <a:extLst>
                <a:ext uri="{FF2B5EF4-FFF2-40B4-BE49-F238E27FC236}">
                  <a16:creationId xmlns:a16="http://schemas.microsoft.com/office/drawing/2014/main" id="{ADA835AE-F29D-4E98-B3CE-56B3E409375A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25234" y="2242691"/>
              <a:ext cx="2601461" cy="33079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290">
              <a:extLst>
                <a:ext uri="{FF2B5EF4-FFF2-40B4-BE49-F238E27FC236}">
                  <a16:creationId xmlns:a16="http://schemas.microsoft.com/office/drawing/2014/main" id="{32C1A270-1877-4098-B5C6-2052F10833E1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25234" y="2242691"/>
              <a:ext cx="2601461" cy="386789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291">
              <a:extLst>
                <a:ext uri="{FF2B5EF4-FFF2-40B4-BE49-F238E27FC236}">
                  <a16:creationId xmlns:a16="http://schemas.microsoft.com/office/drawing/2014/main" id="{0B8E4097-DB91-448F-8709-30C9FE6B252C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225234" y="2242691"/>
              <a:ext cx="2601461" cy="44058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292">
              <a:extLst>
                <a:ext uri="{FF2B5EF4-FFF2-40B4-BE49-F238E27FC236}">
                  <a16:creationId xmlns:a16="http://schemas.microsoft.com/office/drawing/2014/main" id="{C1D98C84-983A-45E4-B2F0-BCC4AA97B201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5225234" y="6648506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293">
              <a:extLst>
                <a:ext uri="{FF2B5EF4-FFF2-40B4-BE49-F238E27FC236}">
                  <a16:creationId xmlns:a16="http://schemas.microsoft.com/office/drawing/2014/main" id="{094D6D90-AA16-4421-AA68-D0722AE6F1F8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 flipV="1">
              <a:off x="5225234" y="1704775"/>
              <a:ext cx="2601461" cy="109534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300">
              <a:extLst>
                <a:ext uri="{FF2B5EF4-FFF2-40B4-BE49-F238E27FC236}">
                  <a16:creationId xmlns:a16="http://schemas.microsoft.com/office/drawing/2014/main" id="{CB37B998-9815-46D7-BF98-41F81F03B593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 flipV="1">
              <a:off x="5225234" y="2242691"/>
              <a:ext cx="2601462" cy="55743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301">
              <a:extLst>
                <a:ext uri="{FF2B5EF4-FFF2-40B4-BE49-F238E27FC236}">
                  <a16:creationId xmlns:a16="http://schemas.microsoft.com/office/drawing/2014/main" id="{0D196ECF-111A-46AD-A457-014DF9AD531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225234" y="2800121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302">
              <a:extLst>
                <a:ext uri="{FF2B5EF4-FFF2-40B4-BE49-F238E27FC236}">
                  <a16:creationId xmlns:a16="http://schemas.microsoft.com/office/drawing/2014/main" id="{9C2F57B1-CD2F-4EB7-940F-22E8BAEC88CA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225234" y="2800121"/>
              <a:ext cx="2601461" cy="56699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303">
              <a:extLst>
                <a:ext uri="{FF2B5EF4-FFF2-40B4-BE49-F238E27FC236}">
                  <a16:creationId xmlns:a16="http://schemas.microsoft.com/office/drawing/2014/main" id="{D148E4FA-CC1F-4E8A-AD3E-43E069EB94F0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225234" y="2800121"/>
              <a:ext cx="2601462" cy="112896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312">
              <a:extLst>
                <a:ext uri="{FF2B5EF4-FFF2-40B4-BE49-F238E27FC236}">
                  <a16:creationId xmlns:a16="http://schemas.microsoft.com/office/drawing/2014/main" id="{BCEA5121-977D-47C3-AC43-17D852F462A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225234" y="2800121"/>
              <a:ext cx="2601462" cy="16643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313">
              <a:extLst>
                <a:ext uri="{FF2B5EF4-FFF2-40B4-BE49-F238E27FC236}">
                  <a16:creationId xmlns:a16="http://schemas.microsoft.com/office/drawing/2014/main" id="{4CF7CD27-3C6D-4E36-892F-5FF2BE1C656C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225234" y="2800121"/>
              <a:ext cx="2601461" cy="219258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314">
              <a:extLst>
                <a:ext uri="{FF2B5EF4-FFF2-40B4-BE49-F238E27FC236}">
                  <a16:creationId xmlns:a16="http://schemas.microsoft.com/office/drawing/2014/main" id="{EC91A2B6-43D7-4C10-B4BA-7872D119A53C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225234" y="2800121"/>
              <a:ext cx="2601461" cy="275051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315">
              <a:extLst>
                <a:ext uri="{FF2B5EF4-FFF2-40B4-BE49-F238E27FC236}">
                  <a16:creationId xmlns:a16="http://schemas.microsoft.com/office/drawing/2014/main" id="{C94786A0-1BA8-4984-91E7-14799529D7F0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225234" y="3367117"/>
              <a:ext cx="2601462" cy="56196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322">
              <a:extLst>
                <a:ext uri="{FF2B5EF4-FFF2-40B4-BE49-F238E27FC236}">
                  <a16:creationId xmlns:a16="http://schemas.microsoft.com/office/drawing/2014/main" id="{6E2C8429-6FBB-4B76-AE5F-18CD2FBF4025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225234" y="2800121"/>
              <a:ext cx="2601461" cy="331046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323">
              <a:extLst>
                <a:ext uri="{FF2B5EF4-FFF2-40B4-BE49-F238E27FC236}">
                  <a16:creationId xmlns:a16="http://schemas.microsoft.com/office/drawing/2014/main" id="{908D1710-F368-4D4F-845A-E181CF90D436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225234" y="2800121"/>
              <a:ext cx="2601461" cy="38483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324">
              <a:extLst>
                <a:ext uri="{FF2B5EF4-FFF2-40B4-BE49-F238E27FC236}">
                  <a16:creationId xmlns:a16="http://schemas.microsoft.com/office/drawing/2014/main" id="{1058099B-7A44-48C5-9367-344CA2E7E4D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225234" y="3367117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329">
              <a:extLst>
                <a:ext uri="{FF2B5EF4-FFF2-40B4-BE49-F238E27FC236}">
                  <a16:creationId xmlns:a16="http://schemas.microsoft.com/office/drawing/2014/main" id="{17A0227C-61D7-4445-A4BB-85152E2728A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5225234" y="2242691"/>
              <a:ext cx="2601462" cy="11244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330">
              <a:extLst>
                <a:ext uri="{FF2B5EF4-FFF2-40B4-BE49-F238E27FC236}">
                  <a16:creationId xmlns:a16="http://schemas.microsoft.com/office/drawing/2014/main" id="{67B29ED6-5779-419F-97AD-6F5E0BB399B8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5225234" y="2800121"/>
              <a:ext cx="2601461" cy="56699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331">
              <a:extLst>
                <a:ext uri="{FF2B5EF4-FFF2-40B4-BE49-F238E27FC236}">
                  <a16:creationId xmlns:a16="http://schemas.microsoft.com/office/drawing/2014/main" id="{1F8D2E32-B685-47CB-AA3D-67A72931FCA5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 flipV="1">
              <a:off x="5225234" y="1704775"/>
              <a:ext cx="2601461" cy="166234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342">
              <a:extLst>
                <a:ext uri="{FF2B5EF4-FFF2-40B4-BE49-F238E27FC236}">
                  <a16:creationId xmlns:a16="http://schemas.microsoft.com/office/drawing/2014/main" id="{7E750D80-3294-4302-B911-5E6748C09694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225234" y="3367117"/>
              <a:ext cx="2601462" cy="109736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343">
              <a:extLst>
                <a:ext uri="{FF2B5EF4-FFF2-40B4-BE49-F238E27FC236}">
                  <a16:creationId xmlns:a16="http://schemas.microsoft.com/office/drawing/2014/main" id="{DE0DCE75-7C07-4F80-B932-239498B6D784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225234" y="3367117"/>
              <a:ext cx="2601461" cy="1625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344">
              <a:extLst>
                <a:ext uri="{FF2B5EF4-FFF2-40B4-BE49-F238E27FC236}">
                  <a16:creationId xmlns:a16="http://schemas.microsoft.com/office/drawing/2014/main" id="{D4FEEF6F-2151-43EB-994D-C34CA44ECEA4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225234" y="3367117"/>
              <a:ext cx="2601461" cy="218352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345">
              <a:extLst>
                <a:ext uri="{FF2B5EF4-FFF2-40B4-BE49-F238E27FC236}">
                  <a16:creationId xmlns:a16="http://schemas.microsoft.com/office/drawing/2014/main" id="{7E1A5C18-E3A9-4258-A700-B6A7406C2907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225234" y="3367117"/>
              <a:ext cx="2601461" cy="274347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357">
              <a:extLst>
                <a:ext uri="{FF2B5EF4-FFF2-40B4-BE49-F238E27FC236}">
                  <a16:creationId xmlns:a16="http://schemas.microsoft.com/office/drawing/2014/main" id="{3C5A7DB5-218B-4581-92AD-EACCDC5BAB4A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5225234" y="1704775"/>
              <a:ext cx="2601461" cy="222430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358">
              <a:extLst>
                <a:ext uri="{FF2B5EF4-FFF2-40B4-BE49-F238E27FC236}">
                  <a16:creationId xmlns:a16="http://schemas.microsoft.com/office/drawing/2014/main" id="{FB3C3C86-FDAC-4350-A581-221D5A9127C4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5225234" y="2242691"/>
              <a:ext cx="2601462" cy="168639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359">
              <a:extLst>
                <a:ext uri="{FF2B5EF4-FFF2-40B4-BE49-F238E27FC236}">
                  <a16:creationId xmlns:a16="http://schemas.microsoft.com/office/drawing/2014/main" id="{5063EB74-B151-4CAA-8C95-C58BEAB4C7E7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5225234" y="2800121"/>
              <a:ext cx="2601461" cy="112896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360">
              <a:extLst>
                <a:ext uri="{FF2B5EF4-FFF2-40B4-BE49-F238E27FC236}">
                  <a16:creationId xmlns:a16="http://schemas.microsoft.com/office/drawing/2014/main" id="{0DE8A2C0-9087-4822-9F08-33F44F35E367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5225234" y="3367117"/>
              <a:ext cx="2601461" cy="56196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361">
              <a:extLst>
                <a:ext uri="{FF2B5EF4-FFF2-40B4-BE49-F238E27FC236}">
                  <a16:creationId xmlns:a16="http://schemas.microsoft.com/office/drawing/2014/main" id="{195E1A44-0ABE-4C31-8E3E-8D3734800613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5225234" y="3929082"/>
              <a:ext cx="2601462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372">
              <a:extLst>
                <a:ext uri="{FF2B5EF4-FFF2-40B4-BE49-F238E27FC236}">
                  <a16:creationId xmlns:a16="http://schemas.microsoft.com/office/drawing/2014/main" id="{03B664D2-1F02-4F71-AFCF-8E083F628B6A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5225234" y="3929082"/>
              <a:ext cx="2601462" cy="53539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373">
              <a:extLst>
                <a:ext uri="{FF2B5EF4-FFF2-40B4-BE49-F238E27FC236}">
                  <a16:creationId xmlns:a16="http://schemas.microsoft.com/office/drawing/2014/main" id="{A2AD847E-40A5-4E7C-823F-F3643008714B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5225234" y="3929082"/>
              <a:ext cx="2601461" cy="106362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374">
              <a:extLst>
                <a:ext uri="{FF2B5EF4-FFF2-40B4-BE49-F238E27FC236}">
                  <a16:creationId xmlns:a16="http://schemas.microsoft.com/office/drawing/2014/main" id="{E107E1D4-3E53-4E2C-ACF8-64B23F65378C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5225234" y="3929082"/>
              <a:ext cx="2601461" cy="162155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375">
              <a:extLst>
                <a:ext uri="{FF2B5EF4-FFF2-40B4-BE49-F238E27FC236}">
                  <a16:creationId xmlns:a16="http://schemas.microsoft.com/office/drawing/2014/main" id="{A6DDD45E-8FD5-4EA4-BA27-478E884EA3A5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5225234" y="3929082"/>
              <a:ext cx="2601461" cy="218150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376">
              <a:extLst>
                <a:ext uri="{FF2B5EF4-FFF2-40B4-BE49-F238E27FC236}">
                  <a16:creationId xmlns:a16="http://schemas.microsoft.com/office/drawing/2014/main" id="{BAFBBE30-F264-4A9A-8BD2-DEEFB3674E32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5225234" y="3929082"/>
              <a:ext cx="2601461" cy="271942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387">
              <a:extLst>
                <a:ext uri="{FF2B5EF4-FFF2-40B4-BE49-F238E27FC236}">
                  <a16:creationId xmlns:a16="http://schemas.microsoft.com/office/drawing/2014/main" id="{A91B7962-B46D-4970-BD10-38D7E032C4B8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5225234" y="1704775"/>
              <a:ext cx="2601461" cy="328793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388">
              <a:extLst>
                <a:ext uri="{FF2B5EF4-FFF2-40B4-BE49-F238E27FC236}">
                  <a16:creationId xmlns:a16="http://schemas.microsoft.com/office/drawing/2014/main" id="{A18B8DB3-5D76-47AF-ABF2-D1FB2B85FAFA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5225234" y="2242691"/>
              <a:ext cx="2601462" cy="275001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389">
              <a:extLst>
                <a:ext uri="{FF2B5EF4-FFF2-40B4-BE49-F238E27FC236}">
                  <a16:creationId xmlns:a16="http://schemas.microsoft.com/office/drawing/2014/main" id="{A5556F14-14EC-46EC-914F-FCDE5AD7AA0A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5225234" y="2800121"/>
              <a:ext cx="2601461" cy="219258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390">
              <a:extLst>
                <a:ext uri="{FF2B5EF4-FFF2-40B4-BE49-F238E27FC236}">
                  <a16:creationId xmlns:a16="http://schemas.microsoft.com/office/drawing/2014/main" id="{FE1E5076-AF51-45F3-B8C0-599BA8738D89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5225234" y="3367117"/>
              <a:ext cx="2601461" cy="162558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391">
              <a:extLst>
                <a:ext uri="{FF2B5EF4-FFF2-40B4-BE49-F238E27FC236}">
                  <a16:creationId xmlns:a16="http://schemas.microsoft.com/office/drawing/2014/main" id="{0DABF1A0-34A8-4C06-9C04-F59F6AC539B8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5225234" y="3929082"/>
              <a:ext cx="2601462" cy="106362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403">
              <a:extLst>
                <a:ext uri="{FF2B5EF4-FFF2-40B4-BE49-F238E27FC236}">
                  <a16:creationId xmlns:a16="http://schemas.microsoft.com/office/drawing/2014/main" id="{0803BF47-0BDA-45F8-B8A1-6CC18A005A51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5225234" y="4464478"/>
              <a:ext cx="2601462" cy="52822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404">
              <a:extLst>
                <a:ext uri="{FF2B5EF4-FFF2-40B4-BE49-F238E27FC236}">
                  <a16:creationId xmlns:a16="http://schemas.microsoft.com/office/drawing/2014/main" id="{0D834D80-01CD-432F-B2B0-A2A0DBB19D6E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5225234" y="4992705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405">
              <a:extLst>
                <a:ext uri="{FF2B5EF4-FFF2-40B4-BE49-F238E27FC236}">
                  <a16:creationId xmlns:a16="http://schemas.microsoft.com/office/drawing/2014/main" id="{5C5164C8-7E5D-4C9F-8B47-98806397344F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5225234" y="4992705"/>
              <a:ext cx="2601461" cy="5579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406">
              <a:extLst>
                <a:ext uri="{FF2B5EF4-FFF2-40B4-BE49-F238E27FC236}">
                  <a16:creationId xmlns:a16="http://schemas.microsoft.com/office/drawing/2014/main" id="{7BF7712C-CF07-435C-8CC6-D566F55067DD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5225234" y="4992705"/>
              <a:ext cx="2601461" cy="11178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407">
              <a:extLst>
                <a:ext uri="{FF2B5EF4-FFF2-40B4-BE49-F238E27FC236}">
                  <a16:creationId xmlns:a16="http://schemas.microsoft.com/office/drawing/2014/main" id="{3B040198-B53F-4617-8F2F-C5DACDEBF608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>
              <a:off x="5225234" y="4992705"/>
              <a:ext cx="2601461" cy="165580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419">
              <a:extLst>
                <a:ext uri="{FF2B5EF4-FFF2-40B4-BE49-F238E27FC236}">
                  <a16:creationId xmlns:a16="http://schemas.microsoft.com/office/drawing/2014/main" id="{9EB45B89-8CAD-430E-8602-708651CB62A8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5225234" y="1704775"/>
              <a:ext cx="2601461" cy="384586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420">
              <a:extLst>
                <a:ext uri="{FF2B5EF4-FFF2-40B4-BE49-F238E27FC236}">
                  <a16:creationId xmlns:a16="http://schemas.microsoft.com/office/drawing/2014/main" id="{29D7E3AD-3A12-47B9-BDA5-0FEB037D554A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5225234" y="2242691"/>
              <a:ext cx="2601462" cy="33079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421">
              <a:extLst>
                <a:ext uri="{FF2B5EF4-FFF2-40B4-BE49-F238E27FC236}">
                  <a16:creationId xmlns:a16="http://schemas.microsoft.com/office/drawing/2014/main" id="{25E95636-C57F-4AD0-A7DF-DA143AC08F41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5225234" y="2800121"/>
              <a:ext cx="2601461" cy="275051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422">
              <a:extLst>
                <a:ext uri="{FF2B5EF4-FFF2-40B4-BE49-F238E27FC236}">
                  <a16:creationId xmlns:a16="http://schemas.microsoft.com/office/drawing/2014/main" id="{0C71D528-5A50-4121-9FB5-3FF4191B4B30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5225234" y="3367117"/>
              <a:ext cx="2601461" cy="218352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423">
              <a:extLst>
                <a:ext uri="{FF2B5EF4-FFF2-40B4-BE49-F238E27FC236}">
                  <a16:creationId xmlns:a16="http://schemas.microsoft.com/office/drawing/2014/main" id="{CFB20B7C-2C33-4590-ABEE-15B50992B7B7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5225234" y="3929082"/>
              <a:ext cx="2601462" cy="162155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434">
              <a:extLst>
                <a:ext uri="{FF2B5EF4-FFF2-40B4-BE49-F238E27FC236}">
                  <a16:creationId xmlns:a16="http://schemas.microsoft.com/office/drawing/2014/main" id="{5C5B9188-BFB6-4219-A4B0-FC5368990896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5225234" y="4464478"/>
              <a:ext cx="2601462" cy="108616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435">
              <a:extLst>
                <a:ext uri="{FF2B5EF4-FFF2-40B4-BE49-F238E27FC236}">
                  <a16:creationId xmlns:a16="http://schemas.microsoft.com/office/drawing/2014/main" id="{0EA19091-3CBD-457F-8B8B-188BA1D0F9CF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5225234" y="4992705"/>
              <a:ext cx="2601461" cy="5579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436">
              <a:extLst>
                <a:ext uri="{FF2B5EF4-FFF2-40B4-BE49-F238E27FC236}">
                  <a16:creationId xmlns:a16="http://schemas.microsoft.com/office/drawing/2014/main" id="{F358AE86-DAB4-40ED-B62D-5A6A87B49303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5225234" y="5550640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437">
              <a:extLst>
                <a:ext uri="{FF2B5EF4-FFF2-40B4-BE49-F238E27FC236}">
                  <a16:creationId xmlns:a16="http://schemas.microsoft.com/office/drawing/2014/main" id="{F0F9ACA4-A035-43A5-8506-C981F771FA18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5225234" y="5550640"/>
              <a:ext cx="2601461" cy="5599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438">
              <a:extLst>
                <a:ext uri="{FF2B5EF4-FFF2-40B4-BE49-F238E27FC236}">
                  <a16:creationId xmlns:a16="http://schemas.microsoft.com/office/drawing/2014/main" id="{565A9ABF-5866-493B-B0A1-EEB2EB9D1743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5225234" y="5550640"/>
              <a:ext cx="2601461" cy="109786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449">
              <a:extLst>
                <a:ext uri="{FF2B5EF4-FFF2-40B4-BE49-F238E27FC236}">
                  <a16:creationId xmlns:a16="http://schemas.microsoft.com/office/drawing/2014/main" id="{B70EDAFD-8991-4BFE-B243-F1721D5C5252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5225234" y="1704775"/>
              <a:ext cx="2601461" cy="44058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450">
              <a:extLst>
                <a:ext uri="{FF2B5EF4-FFF2-40B4-BE49-F238E27FC236}">
                  <a16:creationId xmlns:a16="http://schemas.microsoft.com/office/drawing/2014/main" id="{E52A2994-594F-46DB-8E99-06284469D7F0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5225234" y="2242691"/>
              <a:ext cx="2601462" cy="386789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451">
              <a:extLst>
                <a:ext uri="{FF2B5EF4-FFF2-40B4-BE49-F238E27FC236}">
                  <a16:creationId xmlns:a16="http://schemas.microsoft.com/office/drawing/2014/main" id="{DA496018-265F-4CF6-9534-A8E88B5CA788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5225234" y="2800121"/>
              <a:ext cx="2601461" cy="331046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452">
              <a:extLst>
                <a:ext uri="{FF2B5EF4-FFF2-40B4-BE49-F238E27FC236}">
                  <a16:creationId xmlns:a16="http://schemas.microsoft.com/office/drawing/2014/main" id="{1E851AB9-5BCA-48AA-93F4-0669799C7EEB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5225234" y="3367117"/>
              <a:ext cx="2601461" cy="2743473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453">
              <a:extLst>
                <a:ext uri="{FF2B5EF4-FFF2-40B4-BE49-F238E27FC236}">
                  <a16:creationId xmlns:a16="http://schemas.microsoft.com/office/drawing/2014/main" id="{E001236C-4E8D-4B96-B0FD-5FB61F8B5D49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5225234" y="3929082"/>
              <a:ext cx="2601462" cy="218150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464">
              <a:extLst>
                <a:ext uri="{FF2B5EF4-FFF2-40B4-BE49-F238E27FC236}">
                  <a16:creationId xmlns:a16="http://schemas.microsoft.com/office/drawing/2014/main" id="{E3D27EA5-D231-472E-B9F7-6EDDBEF02939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5225234" y="4464478"/>
              <a:ext cx="2601462" cy="164611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465">
              <a:extLst>
                <a:ext uri="{FF2B5EF4-FFF2-40B4-BE49-F238E27FC236}">
                  <a16:creationId xmlns:a16="http://schemas.microsoft.com/office/drawing/2014/main" id="{7660DC2E-D14C-4FFE-98CC-1780F3AE365A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5225234" y="4992705"/>
              <a:ext cx="2601461" cy="11178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466">
              <a:extLst>
                <a:ext uri="{FF2B5EF4-FFF2-40B4-BE49-F238E27FC236}">
                  <a16:creationId xmlns:a16="http://schemas.microsoft.com/office/drawing/2014/main" id="{7997CC13-771F-440D-823A-0146921BFD3E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5225234" y="5550640"/>
              <a:ext cx="2601461" cy="5599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467">
              <a:extLst>
                <a:ext uri="{FF2B5EF4-FFF2-40B4-BE49-F238E27FC236}">
                  <a16:creationId xmlns:a16="http://schemas.microsoft.com/office/drawing/2014/main" id="{BC4A7B7A-F770-4229-8BBE-53A0E14D49C4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5225234" y="6110590"/>
              <a:ext cx="260146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468">
              <a:extLst>
                <a:ext uri="{FF2B5EF4-FFF2-40B4-BE49-F238E27FC236}">
                  <a16:creationId xmlns:a16="http://schemas.microsoft.com/office/drawing/2014/main" id="{A44A986A-5D5C-4FA8-A790-73B751E740D2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5225234" y="6110590"/>
              <a:ext cx="2601461" cy="537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479">
              <a:extLst>
                <a:ext uri="{FF2B5EF4-FFF2-40B4-BE49-F238E27FC236}">
                  <a16:creationId xmlns:a16="http://schemas.microsoft.com/office/drawing/2014/main" id="{AF089C79-A5C0-4222-A5BB-354C6D64A15B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225234" y="1704775"/>
              <a:ext cx="2601461" cy="494373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480">
              <a:extLst>
                <a:ext uri="{FF2B5EF4-FFF2-40B4-BE49-F238E27FC236}">
                  <a16:creationId xmlns:a16="http://schemas.microsoft.com/office/drawing/2014/main" id="{B6EF2F7A-ED93-4A95-B1BC-FE468BDF4EE4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225234" y="2242691"/>
              <a:ext cx="2601462" cy="440581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481">
              <a:extLst>
                <a:ext uri="{FF2B5EF4-FFF2-40B4-BE49-F238E27FC236}">
                  <a16:creationId xmlns:a16="http://schemas.microsoft.com/office/drawing/2014/main" id="{BFA5275F-7B90-4806-9D6D-F68E531B1847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225234" y="2800121"/>
              <a:ext cx="2601461" cy="384838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482">
              <a:extLst>
                <a:ext uri="{FF2B5EF4-FFF2-40B4-BE49-F238E27FC236}">
                  <a16:creationId xmlns:a16="http://schemas.microsoft.com/office/drawing/2014/main" id="{4699668C-F40E-45CB-B843-B784BAF4E57C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225234" y="3367117"/>
              <a:ext cx="2601461" cy="328138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483">
              <a:extLst>
                <a:ext uri="{FF2B5EF4-FFF2-40B4-BE49-F238E27FC236}">
                  <a16:creationId xmlns:a16="http://schemas.microsoft.com/office/drawing/2014/main" id="{CBD78FA5-1097-4AE5-BDBB-3700150F0D0B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225234" y="3929082"/>
              <a:ext cx="2601462" cy="271942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494">
              <a:extLst>
                <a:ext uri="{FF2B5EF4-FFF2-40B4-BE49-F238E27FC236}">
                  <a16:creationId xmlns:a16="http://schemas.microsoft.com/office/drawing/2014/main" id="{327BAC37-D356-4CA6-9F9E-0187ECDA4AED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225234" y="4464478"/>
              <a:ext cx="2601462" cy="218402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495">
              <a:extLst>
                <a:ext uri="{FF2B5EF4-FFF2-40B4-BE49-F238E27FC236}">
                  <a16:creationId xmlns:a16="http://schemas.microsoft.com/office/drawing/2014/main" id="{9FC85B83-6BC9-4834-8586-91B19099537D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225234" y="4992705"/>
              <a:ext cx="2601461" cy="165580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496">
              <a:extLst>
                <a:ext uri="{FF2B5EF4-FFF2-40B4-BE49-F238E27FC236}">
                  <a16:creationId xmlns:a16="http://schemas.microsoft.com/office/drawing/2014/main" id="{16EA6562-8476-43E2-B705-5092B15687D4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225234" y="5550640"/>
              <a:ext cx="2601461" cy="109786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497">
              <a:extLst>
                <a:ext uri="{FF2B5EF4-FFF2-40B4-BE49-F238E27FC236}">
                  <a16:creationId xmlns:a16="http://schemas.microsoft.com/office/drawing/2014/main" id="{54E2CF3F-F033-4D7C-A17E-95F05EF7B6AC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5225234" y="6110590"/>
              <a:ext cx="2601461" cy="53791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왼쪽 중괄호[L] 187">
              <a:extLst>
                <a:ext uri="{FF2B5EF4-FFF2-40B4-BE49-F238E27FC236}">
                  <a16:creationId xmlns:a16="http://schemas.microsoft.com/office/drawing/2014/main" id="{4F3929BA-1250-B348-A8C3-3482DB76D928}"/>
                </a:ext>
              </a:extLst>
            </p:cNvPr>
            <p:cNvSpPr/>
            <p:nvPr/>
          </p:nvSpPr>
          <p:spPr>
            <a:xfrm>
              <a:off x="1475216" y="2124637"/>
              <a:ext cx="323385" cy="4059044"/>
            </a:xfrm>
            <a:prstGeom prst="leftBrac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04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1. MNIST </a:t>
            </a:r>
            <a:r>
              <a:rPr kumimoji="1" lang="ko-KR" altLang="en-US"/>
              <a:t>자료 개요</a:t>
            </a:r>
            <a:r>
              <a:rPr kumimoji="1" lang="en-US" altLang="ko-KR"/>
              <a:t>: </a:t>
            </a:r>
            <a:r>
              <a:rPr kumimoji="1" lang="ko-KR" altLang="en-US"/>
              <a:t>자료 </a:t>
            </a:r>
            <a:r>
              <a:rPr kumimoji="1" lang="ko-KR" altLang="en-US" dirty="0"/>
              <a:t>형태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자료 형태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훈련용 이미지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60,000</a:t>
            </a:r>
            <a:r>
              <a:rPr kumimoji="1" lang="ko-KR" altLang="en-US" dirty="0"/>
              <a:t>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테스트 이미지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10,000</a:t>
            </a:r>
            <a:r>
              <a:rPr kumimoji="1" lang="ko-KR" altLang="en-US" dirty="0"/>
              <a:t>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29" name="내용 개체 틀 28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1. MNIST </a:t>
            </a:r>
            <a:r>
              <a:rPr kumimoji="1" lang="ko-KR" altLang="en-US"/>
              <a:t>자료 개요</a:t>
            </a:r>
            <a:r>
              <a:rPr kumimoji="1" lang="en-US" altLang="ko-KR"/>
              <a:t>: </a:t>
            </a:r>
            <a:r>
              <a:rPr kumimoji="1" lang="ko-KR" altLang="en-US"/>
              <a:t>자료 </a:t>
            </a:r>
            <a:r>
              <a:rPr kumimoji="1" lang="ko-KR" altLang="en-US" dirty="0"/>
              <a:t>형태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자료 형태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훈련용 이미지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60,000</a:t>
            </a:r>
            <a:r>
              <a:rPr kumimoji="1" lang="ko-KR" altLang="en-US" dirty="0"/>
              <a:t>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테스트 이미지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10,000</a:t>
            </a:r>
            <a:r>
              <a:rPr kumimoji="1" lang="ko-KR" altLang="en-US" dirty="0"/>
              <a:t>장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66" y="1164770"/>
            <a:ext cx="3562024" cy="3562024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화살표 연결선 10"/>
          <p:cNvCxnSpPr/>
          <p:nvPr/>
        </p:nvCxnSpPr>
        <p:spPr>
          <a:xfrm>
            <a:off x="6362866" y="4870315"/>
            <a:ext cx="3562024" cy="167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0046525" y="1164770"/>
            <a:ext cx="0" cy="356202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/>
          <p:nvPr/>
        </p:nvSpPr>
        <p:spPr>
          <a:xfrm>
            <a:off x="7889641" y="4887041"/>
            <a:ext cx="50847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28</a:t>
            </a:r>
            <a:endParaRPr kumimoji="1" lang="ko-KR" altLang="en-US" dirty="0"/>
          </a:p>
        </p:txBody>
      </p:sp>
      <p:sp>
        <p:nvSpPr>
          <p:cNvPr id="19" name="텍스트 상자 18"/>
          <p:cNvSpPr txBox="1"/>
          <p:nvPr/>
        </p:nvSpPr>
        <p:spPr>
          <a:xfrm>
            <a:off x="10047771" y="2753421"/>
            <a:ext cx="50847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28</a:t>
            </a:r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773478" y="3549771"/>
            <a:ext cx="142875" cy="1428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상자 22"/>
          <p:cNvSpPr txBox="1"/>
          <p:nvPr/>
        </p:nvSpPr>
        <p:spPr>
          <a:xfrm>
            <a:off x="9110976" y="5374863"/>
            <a:ext cx="319510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화소</a:t>
            </a:r>
            <a:r>
              <a:rPr kumimoji="1" lang="en-US" altLang="ko-KR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(pixel)</a:t>
            </a:r>
            <a:r>
              <a:rPr kumimoji="1" lang="ko-KR" altLang="en-US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 </a:t>
            </a:r>
            <a:r>
              <a:rPr kumimoji="1" lang="en-US" altLang="ko-KR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:</a:t>
            </a:r>
            <a:r>
              <a:rPr kumimoji="1" lang="ko-KR" altLang="en-US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 </a:t>
            </a:r>
            <a:r>
              <a:rPr kumimoji="1" lang="en-US" altLang="ko-KR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8bits</a:t>
            </a:r>
          </a:p>
          <a:p>
            <a:r>
              <a:rPr kumimoji="1" lang="en-US" altLang="ko-KR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0(</a:t>
            </a:r>
            <a:r>
              <a:rPr kumimoji="1" lang="ko-KR" altLang="en-US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검은색</a:t>
            </a:r>
            <a:r>
              <a:rPr kumimoji="1" lang="en-US" altLang="ko-KR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)</a:t>
            </a:r>
            <a:r>
              <a:rPr kumimoji="1" lang="ko-KR" altLang="en-US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 </a:t>
            </a:r>
            <a:r>
              <a:rPr kumimoji="1" lang="en-US" altLang="ko-KR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~</a:t>
            </a:r>
            <a:r>
              <a:rPr kumimoji="1" lang="ko-KR" altLang="en-US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 </a:t>
            </a:r>
            <a:r>
              <a:rPr kumimoji="1" lang="en-US" altLang="ko-KR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255(</a:t>
            </a:r>
            <a:r>
              <a:rPr kumimoji="1" lang="ko-KR" altLang="en-US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흰색</a:t>
            </a:r>
            <a:r>
              <a:rPr kumimoji="1" lang="en-US" altLang="ko-KR" sz="2400" dirty="0">
                <a:latin typeface="Arial Rounded MT Bold" panose="020F0704030504030204" pitchFamily="34" charset="0"/>
                <a:ea typeface="나눔고딕" panose="020D0604000000000000" pitchFamily="50" charset="-127"/>
              </a:rPr>
              <a:t>)</a:t>
            </a:r>
            <a:endParaRPr kumimoji="1" lang="ko-KR" altLang="en-US" sz="2400" dirty="0">
              <a:latin typeface="Arial Rounded MT Bold" panose="020F0704030504030204" pitchFamily="34" charset="0"/>
              <a:ea typeface="나눔고딕" panose="020D0604000000000000" pitchFamily="50" charset="-127"/>
            </a:endParaRPr>
          </a:p>
        </p:txBody>
      </p:sp>
      <p:cxnSp>
        <p:nvCxnSpPr>
          <p:cNvPr id="25" name="직선 연결선[R] 24"/>
          <p:cNvCxnSpPr/>
          <p:nvPr/>
        </p:nvCxnSpPr>
        <p:spPr>
          <a:xfrm>
            <a:off x="8773478" y="3692646"/>
            <a:ext cx="337498" cy="168221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/>
          <p:cNvCxnSpPr/>
          <p:nvPr/>
        </p:nvCxnSpPr>
        <p:spPr>
          <a:xfrm>
            <a:off x="8942227" y="3621208"/>
            <a:ext cx="3039602" cy="175365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9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1. MNIST </a:t>
            </a:r>
            <a:r>
              <a:rPr kumimoji="1" lang="ko-KR" altLang="en-US"/>
              <a:t>자료 개요</a:t>
            </a:r>
            <a:r>
              <a:rPr kumimoji="1" lang="en-US" altLang="ko-KR"/>
              <a:t>: </a:t>
            </a:r>
            <a:r>
              <a:rPr kumimoji="1" lang="ko-KR" altLang="en-US"/>
              <a:t>자료 </a:t>
            </a:r>
            <a:r>
              <a:rPr kumimoji="1" lang="ko-KR" altLang="en-US" dirty="0"/>
              <a:t>형태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자료 형태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훈련용 이미지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60,000</a:t>
            </a:r>
            <a:r>
              <a:rPr kumimoji="1" lang="ko-KR" altLang="en-US" dirty="0"/>
              <a:t>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테스트 이미지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10,000</a:t>
            </a:r>
            <a:r>
              <a:rPr kumimoji="1" lang="ko-KR" altLang="en-US" dirty="0"/>
              <a:t>장</a:t>
            </a:r>
            <a:endParaRPr kumimoji="1" lang="en-US" altLang="ko-KR" dirty="0"/>
          </a:p>
          <a:p>
            <a:pPr lvl="1"/>
            <a:r>
              <a:rPr kumimoji="1" lang="ko-KR" altLang="en-US"/>
              <a:t>훈련자료 </a:t>
            </a:r>
            <a:r>
              <a:rPr kumimoji="1" lang="ko-KR" altLang="en-US" dirty="0"/>
              <a:t>형상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76" y="2684183"/>
            <a:ext cx="8660987" cy="38086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88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1. MNIST </a:t>
            </a:r>
            <a:r>
              <a:rPr kumimoji="1" lang="ko-KR" altLang="en-US"/>
              <a:t>자료 개요</a:t>
            </a:r>
            <a:r>
              <a:rPr kumimoji="1" lang="en-US" altLang="ko-KR"/>
              <a:t>: </a:t>
            </a:r>
            <a:r>
              <a:rPr kumimoji="1" lang="ko-KR" altLang="en-US"/>
              <a:t>자료 </a:t>
            </a:r>
            <a:r>
              <a:rPr kumimoji="1" lang="ko-KR" altLang="en-US" dirty="0"/>
              <a:t>형태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자료 형태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훈련용 이미지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60,000</a:t>
            </a:r>
            <a:r>
              <a:rPr kumimoji="1" lang="ko-KR" altLang="en-US" dirty="0"/>
              <a:t>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테스트 이미지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10,000</a:t>
            </a:r>
            <a:r>
              <a:rPr kumimoji="1" lang="ko-KR" altLang="en-US" dirty="0"/>
              <a:t>장</a:t>
            </a:r>
            <a:endParaRPr kumimoji="1" lang="en-US" altLang="ko-KR" dirty="0"/>
          </a:p>
          <a:p>
            <a:pPr lvl="1"/>
            <a:r>
              <a:rPr kumimoji="1" lang="ko-KR" altLang="en-US"/>
              <a:t>훈련자료 형상</a:t>
            </a:r>
            <a:endParaRPr kumimoji="1" lang="en-US" altLang="ko-KR"/>
          </a:p>
          <a:p>
            <a:r>
              <a:rPr kumimoji="1" lang="ko-KR" altLang="en-US"/>
              <a:t>저장소</a:t>
            </a:r>
            <a:endParaRPr kumimoji="1" lang="en-US" altLang="ko-KR" dirty="0"/>
          </a:p>
          <a:p>
            <a:pPr lvl="1"/>
            <a:r>
              <a:rPr kumimoji="1" lang="en-US" altLang="ko-KR"/>
              <a:t>http</a:t>
            </a:r>
            <a:r>
              <a:rPr kumimoji="1" lang="en-US" altLang="ko-KR" dirty="0"/>
              <a:t>://</a:t>
            </a:r>
            <a:r>
              <a:rPr kumimoji="1" lang="en-US" altLang="ko-KR" dirty="0" err="1"/>
              <a:t>yann.lecun.com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exdb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mnist</a:t>
            </a:r>
            <a:r>
              <a:rPr kumimoji="1" lang="en-US" altLang="ko-KR" dirty="0"/>
              <a:t>/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84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/>
              <a:t>2. MNIST </a:t>
            </a:r>
            <a:r>
              <a:rPr kumimoji="1" lang="ko-KR" altLang="en-US"/>
              <a:t>자료 읽기</a:t>
            </a:r>
            <a:r>
              <a:rPr kumimoji="1" lang="en-US" altLang="ko-KR"/>
              <a:t>: load</a:t>
            </a:r>
            <a:r>
              <a:rPr kumimoji="1" lang="en-US" altLang="ko-KR" dirty="0" err="1"/>
              <a:t>_mnist</a:t>
            </a:r>
            <a:r>
              <a:rPr kumimoji="1" lang="en-US" altLang="ko-KR" dirty="0"/>
              <a:t>()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990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8378</TotalTime>
  <Words>2866</Words>
  <Application>Microsoft Office PowerPoint</Application>
  <PresentationFormat>사용자 지정</PresentationFormat>
  <Paragraphs>421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굴림</vt:lpstr>
      <vt:lpstr>나눔고딕</vt:lpstr>
      <vt:lpstr>맑은 고딕</vt:lpstr>
      <vt:lpstr>Arial</vt:lpstr>
      <vt:lpstr>Arial Black</vt:lpstr>
      <vt:lpstr>Arial Rounded MT Bold</vt:lpstr>
      <vt:lpstr>Cambria Math</vt:lpstr>
      <vt:lpstr>Candara</vt:lpstr>
      <vt:lpstr>Helvetica</vt:lpstr>
      <vt:lpstr>Mangal</vt:lpstr>
      <vt:lpstr>Wingdings</vt:lpstr>
      <vt:lpstr>1_고려청자</vt:lpstr>
      <vt:lpstr>PowerPoint 프레젠테이션</vt:lpstr>
      <vt:lpstr>MNIST Dataset</vt:lpstr>
      <vt:lpstr>1. MNIST 자료 개요: MNIST란?</vt:lpstr>
      <vt:lpstr>1. MNIST 자료 개요: MNIST란?</vt:lpstr>
      <vt:lpstr>1. MNIST 자료 개요: 자료 형태 </vt:lpstr>
      <vt:lpstr>1. MNIST 자료 개요: 자료 형태 </vt:lpstr>
      <vt:lpstr>1. MNIST 자료 개요: 자료 형태 </vt:lpstr>
      <vt:lpstr>1. MNIST 자료 개요: 자료 형태 </vt:lpstr>
      <vt:lpstr>2. MNIST 자료 읽기: load_mnist() </vt:lpstr>
      <vt:lpstr>2. MNIST 자료 읽기: load_mnist() </vt:lpstr>
      <vt:lpstr>2. MNIST 자료 읽기: load_mnist() </vt:lpstr>
      <vt:lpstr>2. MNIST 자료 읽기: load_mnist() </vt:lpstr>
      <vt:lpstr>2. MNIST 자료 읽기: load_mnist() </vt:lpstr>
      <vt:lpstr>2. MNIST 자료 읽기: pickle</vt:lpstr>
      <vt:lpstr>2. MNIST 자료 읽기: pickle</vt:lpstr>
      <vt:lpstr>2. MNIST 자료 읽기: pickle</vt:lpstr>
      <vt:lpstr>3. MNIST 자료 전처리: 정규화</vt:lpstr>
      <vt:lpstr>3. MNIST 자료 전처리: 정규화</vt:lpstr>
      <vt:lpstr>3. MNIST 자료 전처리: 정규화</vt:lpstr>
      <vt:lpstr>3. MNIST 자료 전처리: 이미지 시각화</vt:lpstr>
      <vt:lpstr>3. MNIST 자료 전처리: 이미지 시각화</vt:lpstr>
      <vt:lpstr>3. MNIST 자료 전처리: 이미지 시각화</vt:lpstr>
      <vt:lpstr>3. MNIST 자료 전처리: 이미지 시각화</vt:lpstr>
      <vt:lpstr>3. MNIST 자료 전처리: 이미지 시각화</vt:lpstr>
      <vt:lpstr>4. MNIST 신경망 설계: 각 층별 노드 수</vt:lpstr>
      <vt:lpstr>4. MNIST 신경망 설계: 출력층</vt:lpstr>
      <vt:lpstr>4. MNIST 신경망 설계: 은닉층</vt:lpstr>
      <vt:lpstr>4. MNIST 신경망 설계: 출력층의 결과</vt:lpstr>
      <vt:lpstr>4. MNIST 신경망 설계: 출력층의 결과</vt:lpstr>
      <vt:lpstr>4. MNIST 신경망 설계: 출력층의 결과</vt:lpstr>
      <vt:lpstr>5. 원-핫-인코딩: one-hot encoding</vt:lpstr>
      <vt:lpstr>5. 원-핫-인코딩: one-hot encoding</vt:lpstr>
      <vt:lpstr>5. 원-핫-인코딩: one-hot encoding</vt:lpstr>
      <vt:lpstr>5. 원-핫-인코딩: one-hot encoding</vt:lpstr>
      <vt:lpstr>5. 원-핫-인코딩: one-hot encoding</vt:lpstr>
      <vt:lpstr>5. 원-핫-인코딩: one-hot encoding</vt:lpstr>
      <vt:lpstr>5. 원-핫-인코딩: one-hot encoding</vt:lpstr>
      <vt:lpstr>MNIST Dataset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cp:lastModifiedBy>Youngsup Kim</cp:lastModifiedBy>
  <cp:revision>978</cp:revision>
  <dcterms:modified xsi:type="dcterms:W3CDTF">2018-07-24T10:19:27Z</dcterms:modified>
</cp:coreProperties>
</file>