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7244" y="631393"/>
            <a:ext cx="1609725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5008"/>
            <a:ext cx="7409688" cy="5373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00232" y="5986271"/>
            <a:ext cx="1054735" cy="469900"/>
          </a:xfrm>
          <a:custGeom>
            <a:avLst/>
            <a:gdLst/>
            <a:ahLst/>
            <a:cxnLst/>
            <a:rect l="l" t="t" r="r" b="b"/>
            <a:pathLst>
              <a:path w="1054734" h="469900">
                <a:moveTo>
                  <a:pt x="353568" y="0"/>
                </a:moveTo>
                <a:lnTo>
                  <a:pt x="317373" y="0"/>
                </a:lnTo>
                <a:lnTo>
                  <a:pt x="0" y="469392"/>
                </a:lnTo>
                <a:lnTo>
                  <a:pt x="36195" y="469392"/>
                </a:lnTo>
                <a:lnTo>
                  <a:pt x="353568" y="0"/>
                </a:lnTo>
                <a:close/>
              </a:path>
              <a:path w="1054734" h="469900">
                <a:moveTo>
                  <a:pt x="530352" y="0"/>
                </a:moveTo>
                <a:lnTo>
                  <a:pt x="493903" y="0"/>
                </a:lnTo>
                <a:lnTo>
                  <a:pt x="173736" y="469392"/>
                </a:lnTo>
                <a:lnTo>
                  <a:pt x="210185" y="469392"/>
                </a:lnTo>
                <a:lnTo>
                  <a:pt x="530352" y="0"/>
                </a:lnTo>
                <a:close/>
              </a:path>
              <a:path w="1054734" h="469900">
                <a:moveTo>
                  <a:pt x="704088" y="0"/>
                </a:moveTo>
                <a:lnTo>
                  <a:pt x="667639" y="0"/>
                </a:lnTo>
                <a:lnTo>
                  <a:pt x="347472" y="469392"/>
                </a:lnTo>
                <a:lnTo>
                  <a:pt x="383794" y="469392"/>
                </a:lnTo>
                <a:lnTo>
                  <a:pt x="704088" y="0"/>
                </a:lnTo>
                <a:close/>
              </a:path>
              <a:path w="1054734" h="469900">
                <a:moveTo>
                  <a:pt x="877824" y="0"/>
                </a:moveTo>
                <a:lnTo>
                  <a:pt x="841629" y="0"/>
                </a:lnTo>
                <a:lnTo>
                  <a:pt x="524256" y="469392"/>
                </a:lnTo>
                <a:lnTo>
                  <a:pt x="560324" y="469392"/>
                </a:lnTo>
                <a:lnTo>
                  <a:pt x="877824" y="0"/>
                </a:lnTo>
                <a:close/>
              </a:path>
              <a:path w="1054734" h="469900">
                <a:moveTo>
                  <a:pt x="1054608" y="0"/>
                </a:moveTo>
                <a:lnTo>
                  <a:pt x="1018159" y="0"/>
                </a:lnTo>
                <a:lnTo>
                  <a:pt x="697992" y="469392"/>
                </a:lnTo>
                <a:lnTo>
                  <a:pt x="734314" y="469392"/>
                </a:lnTo>
                <a:lnTo>
                  <a:pt x="1054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1563" y="65379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160020" y="0"/>
                </a:moveTo>
                <a:lnTo>
                  <a:pt x="109440" y="8156"/>
                </a:lnTo>
                <a:lnTo>
                  <a:pt x="65513" y="30870"/>
                </a:lnTo>
                <a:lnTo>
                  <a:pt x="30873" y="65507"/>
                </a:lnTo>
                <a:lnTo>
                  <a:pt x="8157" y="109435"/>
                </a:lnTo>
                <a:lnTo>
                  <a:pt x="0" y="160019"/>
                </a:lnTo>
                <a:lnTo>
                  <a:pt x="8157" y="210604"/>
                </a:lnTo>
                <a:lnTo>
                  <a:pt x="30873" y="254532"/>
                </a:lnTo>
                <a:lnTo>
                  <a:pt x="65513" y="289169"/>
                </a:lnTo>
                <a:lnTo>
                  <a:pt x="109440" y="311883"/>
                </a:lnTo>
                <a:lnTo>
                  <a:pt x="160020" y="320039"/>
                </a:lnTo>
                <a:lnTo>
                  <a:pt x="210599" y="311883"/>
                </a:lnTo>
                <a:lnTo>
                  <a:pt x="254526" y="289169"/>
                </a:lnTo>
                <a:lnTo>
                  <a:pt x="289166" y="254532"/>
                </a:lnTo>
                <a:lnTo>
                  <a:pt x="311882" y="210604"/>
                </a:lnTo>
                <a:lnTo>
                  <a:pt x="320040" y="160019"/>
                </a:lnTo>
                <a:lnTo>
                  <a:pt x="311882" y="109435"/>
                </a:lnTo>
                <a:lnTo>
                  <a:pt x="289166" y="65507"/>
                </a:lnTo>
                <a:lnTo>
                  <a:pt x="254526" y="30870"/>
                </a:lnTo>
                <a:lnTo>
                  <a:pt x="210599" y="8156"/>
                </a:lnTo>
                <a:lnTo>
                  <a:pt x="160020" y="0"/>
                </a:lnTo>
                <a:close/>
              </a:path>
            </a:pathLst>
          </a:custGeom>
          <a:solidFill>
            <a:srgbClr val="CFF7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563" y="65379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0" y="160019"/>
                </a:moveTo>
                <a:lnTo>
                  <a:pt x="8157" y="109435"/>
                </a:lnTo>
                <a:lnTo>
                  <a:pt x="30873" y="65507"/>
                </a:lnTo>
                <a:lnTo>
                  <a:pt x="65513" y="30870"/>
                </a:lnTo>
                <a:lnTo>
                  <a:pt x="109440" y="8156"/>
                </a:lnTo>
                <a:lnTo>
                  <a:pt x="160020" y="0"/>
                </a:lnTo>
                <a:lnTo>
                  <a:pt x="210599" y="8156"/>
                </a:lnTo>
                <a:lnTo>
                  <a:pt x="254526" y="30870"/>
                </a:lnTo>
                <a:lnTo>
                  <a:pt x="289166" y="65507"/>
                </a:lnTo>
                <a:lnTo>
                  <a:pt x="311882" y="109435"/>
                </a:lnTo>
                <a:lnTo>
                  <a:pt x="320040" y="160019"/>
                </a:lnTo>
                <a:lnTo>
                  <a:pt x="311882" y="210604"/>
                </a:lnTo>
                <a:lnTo>
                  <a:pt x="289166" y="254532"/>
                </a:lnTo>
                <a:lnTo>
                  <a:pt x="254526" y="289169"/>
                </a:lnTo>
                <a:lnTo>
                  <a:pt x="210599" y="311883"/>
                </a:lnTo>
                <a:lnTo>
                  <a:pt x="160020" y="320039"/>
                </a:lnTo>
                <a:lnTo>
                  <a:pt x="109440" y="311883"/>
                </a:lnTo>
                <a:lnTo>
                  <a:pt x="65513" y="289169"/>
                </a:lnTo>
                <a:lnTo>
                  <a:pt x="30873" y="254532"/>
                </a:lnTo>
                <a:lnTo>
                  <a:pt x="8157" y="210604"/>
                </a:lnTo>
                <a:lnTo>
                  <a:pt x="0" y="160019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831" y="329641"/>
            <a:ext cx="9334728" cy="1360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762124"/>
            <a:ext cx="1009142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317" y="2296744"/>
            <a:ext cx="3134360" cy="181863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09270" marR="72390" indent="-426720">
              <a:lnSpc>
                <a:spcPts val="4540"/>
              </a:lnSpc>
              <a:spcBef>
                <a:spcPts val="670"/>
              </a:spcBef>
            </a:pP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O</a:t>
            </a:r>
            <a:r>
              <a:rPr sz="4200" b="1" i="0" spc="315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N</a:t>
            </a:r>
            <a:r>
              <a:rPr sz="4200" b="1" i="0" spc="315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L</a:t>
            </a:r>
            <a:r>
              <a:rPr sz="4200" b="1" i="0" spc="325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I</a:t>
            </a:r>
            <a:r>
              <a:rPr sz="4200" b="1" i="0" spc="340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N</a:t>
            </a:r>
            <a:r>
              <a:rPr sz="4200" b="1" i="0" spc="310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spc="-50" dirty="0">
                <a:solidFill>
                  <a:srgbClr val="111A87"/>
                </a:solidFill>
                <a:latin typeface="Arial"/>
                <a:cs typeface="Arial"/>
              </a:rPr>
              <a:t>E </a:t>
            </a: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E</a:t>
            </a:r>
            <a:r>
              <a:rPr sz="4200" b="1" i="0" spc="335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X</a:t>
            </a:r>
            <a:r>
              <a:rPr sz="4200" b="1" i="0" spc="340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A</a:t>
            </a:r>
            <a:r>
              <a:rPr sz="4200" b="1" i="0" spc="320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spc="-50" dirty="0">
                <a:solidFill>
                  <a:srgbClr val="111A87"/>
                </a:solidFill>
                <a:latin typeface="Arial"/>
                <a:cs typeface="Arial"/>
              </a:rPr>
              <a:t>M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ts val="4470"/>
              </a:lnSpc>
            </a:pP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P</a:t>
            </a:r>
            <a:r>
              <a:rPr sz="4200" b="1" i="0" spc="330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O</a:t>
            </a:r>
            <a:r>
              <a:rPr sz="4200" b="1" i="0" spc="315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R</a:t>
            </a:r>
            <a:r>
              <a:rPr sz="4200" b="1" i="0" spc="315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T</a:t>
            </a:r>
            <a:r>
              <a:rPr sz="4200" b="1" i="0" spc="20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dirty="0">
                <a:solidFill>
                  <a:srgbClr val="111A87"/>
                </a:solidFill>
                <a:latin typeface="Arial"/>
                <a:cs typeface="Arial"/>
              </a:rPr>
              <a:t>A</a:t>
            </a:r>
            <a:r>
              <a:rPr sz="4200" b="1" i="0" spc="310" dirty="0">
                <a:solidFill>
                  <a:srgbClr val="111A87"/>
                </a:solidFill>
                <a:latin typeface="Arial"/>
                <a:cs typeface="Arial"/>
              </a:rPr>
              <a:t> </a:t>
            </a:r>
            <a:r>
              <a:rPr sz="4200" b="1" i="0" spc="-50" dirty="0">
                <a:solidFill>
                  <a:srgbClr val="111A87"/>
                </a:solidFill>
                <a:latin typeface="Arial"/>
                <a:cs typeface="Arial"/>
              </a:rPr>
              <a:t>L</a:t>
            </a:r>
            <a:endParaRPr sz="4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73480" y="368808"/>
            <a:ext cx="10528300" cy="5824855"/>
            <a:chOff x="1173480" y="368808"/>
            <a:chExt cx="10528300" cy="5824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5823" y="368808"/>
              <a:ext cx="3249168" cy="32490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7196" y="491794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57" y="109435"/>
                  </a:lnTo>
                  <a:lnTo>
                    <a:pt x="30873" y="65507"/>
                  </a:lnTo>
                  <a:lnTo>
                    <a:pt x="65513" y="30870"/>
                  </a:lnTo>
                  <a:lnTo>
                    <a:pt x="109440" y="8156"/>
                  </a:lnTo>
                  <a:lnTo>
                    <a:pt x="160019" y="0"/>
                  </a:lnTo>
                  <a:lnTo>
                    <a:pt x="210604" y="8156"/>
                  </a:lnTo>
                  <a:lnTo>
                    <a:pt x="254532" y="30870"/>
                  </a:lnTo>
                  <a:lnTo>
                    <a:pt x="289169" y="65507"/>
                  </a:lnTo>
                  <a:lnTo>
                    <a:pt x="311883" y="109435"/>
                  </a:lnTo>
                  <a:lnTo>
                    <a:pt x="320040" y="160019"/>
                  </a:lnTo>
                  <a:lnTo>
                    <a:pt x="311883" y="210604"/>
                  </a:lnTo>
                  <a:lnTo>
                    <a:pt x="289169" y="254532"/>
                  </a:lnTo>
                  <a:lnTo>
                    <a:pt x="254532" y="289169"/>
                  </a:lnTo>
                  <a:lnTo>
                    <a:pt x="210604" y="311883"/>
                  </a:lnTo>
                  <a:lnTo>
                    <a:pt x="160019" y="320039"/>
                  </a:lnTo>
                  <a:lnTo>
                    <a:pt x="109440" y="311883"/>
                  </a:lnTo>
                  <a:lnTo>
                    <a:pt x="65513" y="289169"/>
                  </a:lnTo>
                  <a:lnTo>
                    <a:pt x="30873" y="254532"/>
                  </a:lnTo>
                  <a:lnTo>
                    <a:pt x="8157" y="210604"/>
                  </a:lnTo>
                  <a:lnTo>
                    <a:pt x="0" y="160019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2864" y="3569258"/>
              <a:ext cx="2624328" cy="26242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46664" y="3986783"/>
              <a:ext cx="1054735" cy="472440"/>
            </a:xfrm>
            <a:custGeom>
              <a:avLst/>
              <a:gdLst/>
              <a:ahLst/>
              <a:cxnLst/>
              <a:rect l="l" t="t" r="r" b="b"/>
              <a:pathLst>
                <a:path w="1054734" h="472439">
                  <a:moveTo>
                    <a:pt x="356616" y="0"/>
                  </a:moveTo>
                  <a:lnTo>
                    <a:pt x="320167" y="0"/>
                  </a:lnTo>
                  <a:lnTo>
                    <a:pt x="0" y="472440"/>
                  </a:lnTo>
                  <a:lnTo>
                    <a:pt x="36449" y="472440"/>
                  </a:lnTo>
                  <a:lnTo>
                    <a:pt x="356616" y="0"/>
                  </a:lnTo>
                  <a:close/>
                </a:path>
                <a:path w="1054734" h="472439">
                  <a:moveTo>
                    <a:pt x="530352" y="0"/>
                  </a:moveTo>
                  <a:lnTo>
                    <a:pt x="493903" y="0"/>
                  </a:lnTo>
                  <a:lnTo>
                    <a:pt x="173736" y="472440"/>
                  </a:lnTo>
                  <a:lnTo>
                    <a:pt x="210185" y="472440"/>
                  </a:lnTo>
                  <a:lnTo>
                    <a:pt x="530352" y="0"/>
                  </a:lnTo>
                  <a:close/>
                </a:path>
                <a:path w="1054734" h="472439">
                  <a:moveTo>
                    <a:pt x="704088" y="0"/>
                  </a:moveTo>
                  <a:lnTo>
                    <a:pt x="667893" y="0"/>
                  </a:lnTo>
                  <a:lnTo>
                    <a:pt x="350520" y="472440"/>
                  </a:lnTo>
                  <a:lnTo>
                    <a:pt x="386588" y="472440"/>
                  </a:lnTo>
                  <a:lnTo>
                    <a:pt x="704088" y="0"/>
                  </a:lnTo>
                  <a:close/>
                </a:path>
                <a:path w="1054734" h="472439">
                  <a:moveTo>
                    <a:pt x="880872" y="0"/>
                  </a:moveTo>
                  <a:lnTo>
                    <a:pt x="844423" y="0"/>
                  </a:lnTo>
                  <a:lnTo>
                    <a:pt x="524256" y="472440"/>
                  </a:lnTo>
                  <a:lnTo>
                    <a:pt x="560578" y="472440"/>
                  </a:lnTo>
                  <a:lnTo>
                    <a:pt x="880872" y="0"/>
                  </a:lnTo>
                  <a:close/>
                </a:path>
                <a:path w="1054734" h="472439">
                  <a:moveTo>
                    <a:pt x="1054608" y="0"/>
                  </a:moveTo>
                  <a:lnTo>
                    <a:pt x="1018159" y="0"/>
                  </a:lnTo>
                  <a:lnTo>
                    <a:pt x="697992" y="472440"/>
                  </a:lnTo>
                  <a:lnTo>
                    <a:pt x="734314" y="472440"/>
                  </a:lnTo>
                  <a:lnTo>
                    <a:pt x="1054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7196" y="491794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19" y="0"/>
                  </a:moveTo>
                  <a:lnTo>
                    <a:pt x="109440" y="8156"/>
                  </a:lnTo>
                  <a:lnTo>
                    <a:pt x="65513" y="30870"/>
                  </a:lnTo>
                  <a:lnTo>
                    <a:pt x="30873" y="65507"/>
                  </a:lnTo>
                  <a:lnTo>
                    <a:pt x="8157" y="109435"/>
                  </a:lnTo>
                  <a:lnTo>
                    <a:pt x="0" y="160019"/>
                  </a:lnTo>
                  <a:lnTo>
                    <a:pt x="8157" y="210604"/>
                  </a:lnTo>
                  <a:lnTo>
                    <a:pt x="30873" y="254532"/>
                  </a:lnTo>
                  <a:lnTo>
                    <a:pt x="65513" y="289169"/>
                  </a:lnTo>
                  <a:lnTo>
                    <a:pt x="109440" y="311883"/>
                  </a:lnTo>
                  <a:lnTo>
                    <a:pt x="160019" y="320039"/>
                  </a:lnTo>
                  <a:lnTo>
                    <a:pt x="210604" y="311883"/>
                  </a:lnTo>
                  <a:lnTo>
                    <a:pt x="254532" y="289169"/>
                  </a:lnTo>
                  <a:lnTo>
                    <a:pt x="289169" y="254532"/>
                  </a:lnTo>
                  <a:lnTo>
                    <a:pt x="311883" y="210604"/>
                  </a:lnTo>
                  <a:lnTo>
                    <a:pt x="320040" y="160019"/>
                  </a:lnTo>
                  <a:lnTo>
                    <a:pt x="311883" y="109435"/>
                  </a:lnTo>
                  <a:lnTo>
                    <a:pt x="289169" y="65507"/>
                  </a:lnTo>
                  <a:lnTo>
                    <a:pt x="254532" y="30870"/>
                  </a:lnTo>
                  <a:lnTo>
                    <a:pt x="210604" y="8156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20C46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7196" y="491794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57" y="109435"/>
                  </a:lnTo>
                  <a:lnTo>
                    <a:pt x="30873" y="65507"/>
                  </a:lnTo>
                  <a:lnTo>
                    <a:pt x="65513" y="30870"/>
                  </a:lnTo>
                  <a:lnTo>
                    <a:pt x="109440" y="8156"/>
                  </a:lnTo>
                  <a:lnTo>
                    <a:pt x="160019" y="0"/>
                  </a:lnTo>
                  <a:lnTo>
                    <a:pt x="210604" y="8156"/>
                  </a:lnTo>
                  <a:lnTo>
                    <a:pt x="254532" y="30870"/>
                  </a:lnTo>
                  <a:lnTo>
                    <a:pt x="289169" y="65507"/>
                  </a:lnTo>
                  <a:lnTo>
                    <a:pt x="311883" y="109435"/>
                  </a:lnTo>
                  <a:lnTo>
                    <a:pt x="320040" y="160019"/>
                  </a:lnTo>
                  <a:lnTo>
                    <a:pt x="311883" y="210604"/>
                  </a:lnTo>
                  <a:lnTo>
                    <a:pt x="289169" y="254532"/>
                  </a:lnTo>
                  <a:lnTo>
                    <a:pt x="254532" y="289169"/>
                  </a:lnTo>
                  <a:lnTo>
                    <a:pt x="210604" y="311883"/>
                  </a:lnTo>
                  <a:lnTo>
                    <a:pt x="160019" y="320039"/>
                  </a:lnTo>
                  <a:lnTo>
                    <a:pt x="109440" y="311883"/>
                  </a:lnTo>
                  <a:lnTo>
                    <a:pt x="65513" y="289169"/>
                  </a:lnTo>
                  <a:lnTo>
                    <a:pt x="30873" y="254532"/>
                  </a:lnTo>
                  <a:lnTo>
                    <a:pt x="8157" y="210604"/>
                  </a:lnTo>
                  <a:lnTo>
                    <a:pt x="0" y="160019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0768" y="207263"/>
            <a:ext cx="10738485" cy="6163310"/>
            <a:chOff x="810768" y="207263"/>
            <a:chExt cx="10738485" cy="6163310"/>
          </a:xfrm>
        </p:grpSpPr>
        <p:sp>
          <p:nvSpPr>
            <p:cNvPr id="3" name="object 3"/>
            <p:cNvSpPr/>
            <p:nvPr/>
          </p:nvSpPr>
          <p:spPr>
            <a:xfrm>
              <a:off x="1245108" y="662940"/>
              <a:ext cx="10290175" cy="5694045"/>
            </a:xfrm>
            <a:custGeom>
              <a:avLst/>
              <a:gdLst/>
              <a:ahLst/>
              <a:cxnLst/>
              <a:rect l="l" t="t" r="r" b="b"/>
              <a:pathLst>
                <a:path w="10290175" h="5694045">
                  <a:moveTo>
                    <a:pt x="0" y="5693664"/>
                  </a:moveTo>
                  <a:lnTo>
                    <a:pt x="10290048" y="5693664"/>
                  </a:lnTo>
                  <a:lnTo>
                    <a:pt x="10290048" y="0"/>
                  </a:lnTo>
                  <a:lnTo>
                    <a:pt x="0" y="0"/>
                  </a:lnTo>
                  <a:lnTo>
                    <a:pt x="0" y="5693664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5108" y="662940"/>
              <a:ext cx="10290175" cy="5694045"/>
            </a:xfrm>
            <a:custGeom>
              <a:avLst/>
              <a:gdLst/>
              <a:ahLst/>
              <a:cxnLst/>
              <a:rect l="l" t="t" r="r" b="b"/>
              <a:pathLst>
                <a:path w="10290175" h="5694045">
                  <a:moveTo>
                    <a:pt x="10290048" y="0"/>
                  </a:moveTo>
                  <a:lnTo>
                    <a:pt x="0" y="0"/>
                  </a:lnTo>
                  <a:lnTo>
                    <a:pt x="0" y="5693664"/>
                  </a:lnTo>
                  <a:lnTo>
                    <a:pt x="10290048" y="5693664"/>
                  </a:lnTo>
                  <a:lnTo>
                    <a:pt x="10290048" y="0"/>
                  </a:lnTo>
                  <a:close/>
                </a:path>
              </a:pathLst>
            </a:custGeom>
            <a:solidFill>
              <a:srgbClr val="20C46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5108" y="662940"/>
              <a:ext cx="10290175" cy="5694045"/>
            </a:xfrm>
            <a:custGeom>
              <a:avLst/>
              <a:gdLst/>
              <a:ahLst/>
              <a:cxnLst/>
              <a:rect l="l" t="t" r="r" b="b"/>
              <a:pathLst>
                <a:path w="10290175" h="5694045">
                  <a:moveTo>
                    <a:pt x="0" y="5693664"/>
                  </a:moveTo>
                  <a:lnTo>
                    <a:pt x="10290048" y="5693664"/>
                  </a:lnTo>
                  <a:lnTo>
                    <a:pt x="10290048" y="0"/>
                  </a:lnTo>
                  <a:lnTo>
                    <a:pt x="0" y="0"/>
                  </a:lnTo>
                  <a:lnTo>
                    <a:pt x="0" y="5693664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34632"/>
              <a:ext cx="10469753" cy="58887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4484" y="220979"/>
              <a:ext cx="10497820" cy="5916295"/>
            </a:xfrm>
            <a:custGeom>
              <a:avLst/>
              <a:gdLst/>
              <a:ahLst/>
              <a:cxnLst/>
              <a:rect l="l" t="t" r="r" b="b"/>
              <a:pathLst>
                <a:path w="10497820" h="5916295">
                  <a:moveTo>
                    <a:pt x="0" y="5916168"/>
                  </a:moveTo>
                  <a:lnTo>
                    <a:pt x="10497312" y="5916168"/>
                  </a:lnTo>
                  <a:lnTo>
                    <a:pt x="10497312" y="0"/>
                  </a:lnTo>
                  <a:lnTo>
                    <a:pt x="0" y="0"/>
                  </a:lnTo>
                  <a:lnTo>
                    <a:pt x="0" y="5916168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0232" y="5986271"/>
            <a:ext cx="1054735" cy="469900"/>
          </a:xfrm>
          <a:custGeom>
            <a:avLst/>
            <a:gdLst/>
            <a:ahLst/>
            <a:cxnLst/>
            <a:rect l="l" t="t" r="r" b="b"/>
            <a:pathLst>
              <a:path w="1054734" h="469900">
                <a:moveTo>
                  <a:pt x="353568" y="0"/>
                </a:moveTo>
                <a:lnTo>
                  <a:pt x="317373" y="0"/>
                </a:lnTo>
                <a:lnTo>
                  <a:pt x="0" y="469392"/>
                </a:lnTo>
                <a:lnTo>
                  <a:pt x="36195" y="469392"/>
                </a:lnTo>
                <a:lnTo>
                  <a:pt x="353568" y="0"/>
                </a:lnTo>
                <a:close/>
              </a:path>
              <a:path w="1054734" h="469900">
                <a:moveTo>
                  <a:pt x="530352" y="0"/>
                </a:moveTo>
                <a:lnTo>
                  <a:pt x="493903" y="0"/>
                </a:lnTo>
                <a:lnTo>
                  <a:pt x="173736" y="469392"/>
                </a:lnTo>
                <a:lnTo>
                  <a:pt x="210185" y="469392"/>
                </a:lnTo>
                <a:lnTo>
                  <a:pt x="530352" y="0"/>
                </a:lnTo>
                <a:close/>
              </a:path>
              <a:path w="1054734" h="469900">
                <a:moveTo>
                  <a:pt x="704088" y="0"/>
                </a:moveTo>
                <a:lnTo>
                  <a:pt x="667639" y="0"/>
                </a:lnTo>
                <a:lnTo>
                  <a:pt x="347472" y="469392"/>
                </a:lnTo>
                <a:lnTo>
                  <a:pt x="383794" y="469392"/>
                </a:lnTo>
                <a:lnTo>
                  <a:pt x="704088" y="0"/>
                </a:lnTo>
                <a:close/>
              </a:path>
              <a:path w="1054734" h="469900">
                <a:moveTo>
                  <a:pt x="877824" y="0"/>
                </a:moveTo>
                <a:lnTo>
                  <a:pt x="841629" y="0"/>
                </a:lnTo>
                <a:lnTo>
                  <a:pt x="524256" y="469392"/>
                </a:lnTo>
                <a:lnTo>
                  <a:pt x="560324" y="469392"/>
                </a:lnTo>
                <a:lnTo>
                  <a:pt x="877824" y="0"/>
                </a:lnTo>
                <a:close/>
              </a:path>
              <a:path w="1054734" h="469900">
                <a:moveTo>
                  <a:pt x="1054608" y="0"/>
                </a:moveTo>
                <a:lnTo>
                  <a:pt x="1018159" y="0"/>
                </a:lnTo>
                <a:lnTo>
                  <a:pt x="697992" y="469392"/>
                </a:lnTo>
                <a:lnTo>
                  <a:pt x="734314" y="469392"/>
                </a:lnTo>
                <a:lnTo>
                  <a:pt x="1054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7847" y="640080"/>
            <a:ext cx="347980" cy="347980"/>
            <a:chOff x="307847" y="640080"/>
            <a:chExt cx="347980" cy="347980"/>
          </a:xfrm>
        </p:grpSpPr>
        <p:sp>
          <p:nvSpPr>
            <p:cNvPr id="4" name="object 4"/>
            <p:cNvSpPr/>
            <p:nvPr/>
          </p:nvSpPr>
          <p:spPr>
            <a:xfrm>
              <a:off x="321563" y="653796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0020" y="0"/>
                  </a:moveTo>
                  <a:lnTo>
                    <a:pt x="109440" y="8156"/>
                  </a:lnTo>
                  <a:lnTo>
                    <a:pt x="65513" y="30870"/>
                  </a:lnTo>
                  <a:lnTo>
                    <a:pt x="30873" y="65507"/>
                  </a:lnTo>
                  <a:lnTo>
                    <a:pt x="8157" y="109435"/>
                  </a:lnTo>
                  <a:lnTo>
                    <a:pt x="0" y="160019"/>
                  </a:lnTo>
                  <a:lnTo>
                    <a:pt x="8157" y="210604"/>
                  </a:lnTo>
                  <a:lnTo>
                    <a:pt x="30873" y="254532"/>
                  </a:lnTo>
                  <a:lnTo>
                    <a:pt x="65513" y="289169"/>
                  </a:lnTo>
                  <a:lnTo>
                    <a:pt x="109440" y="311883"/>
                  </a:lnTo>
                  <a:lnTo>
                    <a:pt x="160020" y="320039"/>
                  </a:lnTo>
                  <a:lnTo>
                    <a:pt x="210599" y="311883"/>
                  </a:lnTo>
                  <a:lnTo>
                    <a:pt x="254526" y="289169"/>
                  </a:lnTo>
                  <a:lnTo>
                    <a:pt x="289166" y="254532"/>
                  </a:lnTo>
                  <a:lnTo>
                    <a:pt x="311882" y="210604"/>
                  </a:lnTo>
                  <a:lnTo>
                    <a:pt x="320040" y="160019"/>
                  </a:lnTo>
                  <a:lnTo>
                    <a:pt x="311882" y="109435"/>
                  </a:lnTo>
                  <a:lnTo>
                    <a:pt x="289166" y="65507"/>
                  </a:lnTo>
                  <a:lnTo>
                    <a:pt x="254526" y="30870"/>
                  </a:lnTo>
                  <a:lnTo>
                    <a:pt x="210599" y="8156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CFF7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563" y="653796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35"/>
                  </a:lnTo>
                  <a:lnTo>
                    <a:pt x="30873" y="65507"/>
                  </a:lnTo>
                  <a:lnTo>
                    <a:pt x="65513" y="30870"/>
                  </a:lnTo>
                  <a:lnTo>
                    <a:pt x="109440" y="8156"/>
                  </a:lnTo>
                  <a:lnTo>
                    <a:pt x="160020" y="0"/>
                  </a:lnTo>
                  <a:lnTo>
                    <a:pt x="210599" y="8156"/>
                  </a:lnTo>
                  <a:lnTo>
                    <a:pt x="254526" y="30870"/>
                  </a:lnTo>
                  <a:lnTo>
                    <a:pt x="289166" y="65507"/>
                  </a:lnTo>
                  <a:lnTo>
                    <a:pt x="311882" y="109435"/>
                  </a:lnTo>
                  <a:lnTo>
                    <a:pt x="320040" y="160019"/>
                  </a:lnTo>
                  <a:lnTo>
                    <a:pt x="311882" y="210604"/>
                  </a:lnTo>
                  <a:lnTo>
                    <a:pt x="289166" y="254532"/>
                  </a:lnTo>
                  <a:lnTo>
                    <a:pt x="254526" y="289169"/>
                  </a:lnTo>
                  <a:lnTo>
                    <a:pt x="210599" y="311883"/>
                  </a:lnTo>
                  <a:lnTo>
                    <a:pt x="160020" y="320039"/>
                  </a:lnTo>
                  <a:lnTo>
                    <a:pt x="109440" y="311883"/>
                  </a:lnTo>
                  <a:lnTo>
                    <a:pt x="65513" y="289169"/>
                  </a:lnTo>
                  <a:lnTo>
                    <a:pt x="30873" y="254532"/>
                  </a:lnTo>
                  <a:lnTo>
                    <a:pt x="8157" y="210604"/>
                  </a:lnTo>
                  <a:lnTo>
                    <a:pt x="0" y="160019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0900" y="1361787"/>
            <a:ext cx="8484143" cy="3216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3817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95"/>
              </a:spcBef>
            </a:pPr>
            <a:r>
              <a:rPr sz="4400" i="0" spc="-10" dirty="0">
                <a:latin typeface="Arial MT"/>
                <a:cs typeface="Arial MT"/>
              </a:rPr>
              <a:t>Introduction: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804797"/>
            <a:ext cx="10304780" cy="27590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40"/>
              </a:spcBef>
            </a:pP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sz="2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online</a:t>
            </a:r>
            <a:r>
              <a:rPr sz="2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exam</a:t>
            </a:r>
            <a:r>
              <a:rPr sz="2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portal</a:t>
            </a:r>
            <a:r>
              <a:rPr sz="2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2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digital</a:t>
            </a:r>
            <a:r>
              <a:rPr sz="2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platform</a:t>
            </a:r>
            <a:r>
              <a:rPr sz="28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designed</a:t>
            </a:r>
            <a:r>
              <a:rPr sz="2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Arial MT"/>
                <a:cs typeface="Arial MT"/>
              </a:rPr>
              <a:t>conduct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various</a:t>
            </a:r>
            <a:r>
              <a:rPr sz="2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types</a:t>
            </a:r>
            <a:r>
              <a:rPr sz="2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assessments</a:t>
            </a:r>
            <a:r>
              <a:rPr sz="28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examinations</a:t>
            </a:r>
            <a:r>
              <a:rPr sz="2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over</a:t>
            </a:r>
            <a:r>
              <a:rPr sz="2800" spc="-25" dirty="0">
                <a:solidFill>
                  <a:srgbClr val="0D0D0D"/>
                </a:solidFill>
                <a:latin typeface="Arial MT"/>
                <a:cs typeface="Arial MT"/>
              </a:rPr>
              <a:t> the</a:t>
            </a:r>
            <a:r>
              <a:rPr sz="2800" spc="7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internet.</a:t>
            </a:r>
            <a:r>
              <a:rPr sz="2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It</a:t>
            </a:r>
            <a:r>
              <a:rPr sz="2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offers</a:t>
            </a:r>
            <a:r>
              <a:rPr sz="28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convenient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efficient</a:t>
            </a:r>
            <a:r>
              <a:rPr sz="28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way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Arial MT"/>
                <a:cs typeface="Arial MT"/>
              </a:rPr>
              <a:t>educational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institutions,</a:t>
            </a:r>
            <a:r>
              <a:rPr sz="2800" spc="-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businesses,</a:t>
            </a:r>
            <a:r>
              <a:rPr sz="2800" spc="-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organizations</a:t>
            </a:r>
            <a:r>
              <a:rPr sz="2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assess</a:t>
            </a:r>
            <a:r>
              <a:rPr sz="2800" spc="-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knowledge,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skills,</a:t>
            </a:r>
            <a:r>
              <a:rPr sz="28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abilities</a:t>
            </a:r>
            <a:r>
              <a:rPr sz="2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candidates</a:t>
            </a:r>
            <a:r>
              <a:rPr sz="2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sz="2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participants.</a:t>
            </a:r>
            <a:r>
              <a:rPr sz="2800" spc="-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0D0D0D"/>
                </a:solidFill>
                <a:latin typeface="Arial MT"/>
                <a:cs typeface="Arial MT"/>
              </a:rPr>
              <a:t>This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type</a:t>
            </a:r>
            <a:r>
              <a:rPr sz="2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portal</a:t>
            </a:r>
            <a:r>
              <a:rPr sz="2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has</a:t>
            </a:r>
            <a:r>
              <a:rPr sz="2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gained</a:t>
            </a:r>
            <a:r>
              <a:rPr sz="2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significant</a:t>
            </a:r>
            <a:r>
              <a:rPr sz="2800" spc="-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popularity</a:t>
            </a:r>
            <a:r>
              <a:rPr sz="2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due</a:t>
            </a:r>
            <a:r>
              <a:rPr sz="2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800" spc="-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sz="2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Arial MT"/>
                <a:cs typeface="Arial MT"/>
              </a:rPr>
              <a:t>flexibility, scalability,</a:t>
            </a:r>
            <a:r>
              <a:rPr sz="2800" spc="-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spc="-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Arial MT"/>
                <a:cs typeface="Arial MT"/>
              </a:rPr>
              <a:t>accessibility.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463" y="923544"/>
            <a:ext cx="4922520" cy="4876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969752" y="445008"/>
            <a:ext cx="942340" cy="942340"/>
            <a:chOff x="10969752" y="445008"/>
            <a:chExt cx="942340" cy="942340"/>
          </a:xfrm>
        </p:grpSpPr>
        <p:sp>
          <p:nvSpPr>
            <p:cNvPr id="4" name="object 4"/>
            <p:cNvSpPr/>
            <p:nvPr/>
          </p:nvSpPr>
          <p:spPr>
            <a:xfrm>
              <a:off x="10983468" y="45872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  <a:path w="914400" h="914400">
                  <a:moveTo>
                    <a:pt x="457200" y="756792"/>
                  </a:moveTo>
                  <a:lnTo>
                    <a:pt x="408599" y="752872"/>
                  </a:lnTo>
                  <a:lnTo>
                    <a:pt x="362497" y="741521"/>
                  </a:lnTo>
                  <a:lnTo>
                    <a:pt x="319510" y="723356"/>
                  </a:lnTo>
                  <a:lnTo>
                    <a:pt x="280255" y="698994"/>
                  </a:lnTo>
                  <a:lnTo>
                    <a:pt x="245348" y="669051"/>
                  </a:lnTo>
                  <a:lnTo>
                    <a:pt x="215405" y="634144"/>
                  </a:lnTo>
                  <a:lnTo>
                    <a:pt x="191043" y="594889"/>
                  </a:lnTo>
                  <a:lnTo>
                    <a:pt x="172878" y="551902"/>
                  </a:lnTo>
                  <a:lnTo>
                    <a:pt x="161527" y="505800"/>
                  </a:lnTo>
                  <a:lnTo>
                    <a:pt x="157606" y="457200"/>
                  </a:lnTo>
                  <a:lnTo>
                    <a:pt x="161527" y="408599"/>
                  </a:lnTo>
                  <a:lnTo>
                    <a:pt x="172878" y="362497"/>
                  </a:lnTo>
                  <a:lnTo>
                    <a:pt x="191043" y="319510"/>
                  </a:lnTo>
                  <a:lnTo>
                    <a:pt x="215405" y="280255"/>
                  </a:lnTo>
                  <a:lnTo>
                    <a:pt x="245348" y="245348"/>
                  </a:lnTo>
                  <a:lnTo>
                    <a:pt x="280255" y="215405"/>
                  </a:lnTo>
                  <a:lnTo>
                    <a:pt x="319510" y="191043"/>
                  </a:lnTo>
                  <a:lnTo>
                    <a:pt x="362497" y="172878"/>
                  </a:lnTo>
                  <a:lnTo>
                    <a:pt x="408599" y="161527"/>
                  </a:lnTo>
                  <a:lnTo>
                    <a:pt x="457200" y="157606"/>
                  </a:lnTo>
                  <a:lnTo>
                    <a:pt x="505800" y="161527"/>
                  </a:lnTo>
                  <a:lnTo>
                    <a:pt x="551902" y="172878"/>
                  </a:lnTo>
                  <a:lnTo>
                    <a:pt x="594889" y="191043"/>
                  </a:lnTo>
                  <a:lnTo>
                    <a:pt x="634144" y="215405"/>
                  </a:lnTo>
                  <a:lnTo>
                    <a:pt x="669051" y="245348"/>
                  </a:lnTo>
                  <a:lnTo>
                    <a:pt x="698994" y="280255"/>
                  </a:lnTo>
                  <a:lnTo>
                    <a:pt x="723356" y="319510"/>
                  </a:lnTo>
                  <a:lnTo>
                    <a:pt x="741521" y="362497"/>
                  </a:lnTo>
                  <a:lnTo>
                    <a:pt x="752872" y="408599"/>
                  </a:lnTo>
                  <a:lnTo>
                    <a:pt x="756792" y="457200"/>
                  </a:lnTo>
                  <a:lnTo>
                    <a:pt x="752872" y="505800"/>
                  </a:lnTo>
                  <a:lnTo>
                    <a:pt x="741521" y="551902"/>
                  </a:lnTo>
                  <a:lnTo>
                    <a:pt x="723356" y="594889"/>
                  </a:lnTo>
                  <a:lnTo>
                    <a:pt x="698994" y="634144"/>
                  </a:lnTo>
                  <a:lnTo>
                    <a:pt x="669051" y="669051"/>
                  </a:lnTo>
                  <a:lnTo>
                    <a:pt x="634144" y="698994"/>
                  </a:lnTo>
                  <a:lnTo>
                    <a:pt x="594889" y="723356"/>
                  </a:lnTo>
                  <a:lnTo>
                    <a:pt x="551902" y="741521"/>
                  </a:lnTo>
                  <a:lnTo>
                    <a:pt x="505800" y="752872"/>
                  </a:lnTo>
                  <a:lnTo>
                    <a:pt x="457200" y="756792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83468" y="45872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2005" y="756792"/>
                  </a:lnTo>
                  <a:lnTo>
                    <a:pt x="457200" y="756792"/>
                  </a:lnTo>
                  <a:lnTo>
                    <a:pt x="408599" y="752872"/>
                  </a:lnTo>
                  <a:lnTo>
                    <a:pt x="362497" y="741521"/>
                  </a:lnTo>
                  <a:lnTo>
                    <a:pt x="319510" y="723356"/>
                  </a:lnTo>
                  <a:lnTo>
                    <a:pt x="280255" y="698994"/>
                  </a:lnTo>
                  <a:lnTo>
                    <a:pt x="245348" y="669051"/>
                  </a:lnTo>
                  <a:lnTo>
                    <a:pt x="215405" y="634144"/>
                  </a:lnTo>
                  <a:lnTo>
                    <a:pt x="191043" y="594889"/>
                  </a:lnTo>
                  <a:lnTo>
                    <a:pt x="172878" y="551902"/>
                  </a:lnTo>
                  <a:lnTo>
                    <a:pt x="161527" y="505800"/>
                  </a:lnTo>
                  <a:lnTo>
                    <a:pt x="157606" y="457200"/>
                  </a:lnTo>
                  <a:lnTo>
                    <a:pt x="161527" y="408599"/>
                  </a:lnTo>
                  <a:lnTo>
                    <a:pt x="172878" y="362497"/>
                  </a:lnTo>
                  <a:lnTo>
                    <a:pt x="191043" y="319510"/>
                  </a:lnTo>
                  <a:lnTo>
                    <a:pt x="215405" y="280255"/>
                  </a:lnTo>
                  <a:lnTo>
                    <a:pt x="245348" y="245348"/>
                  </a:lnTo>
                  <a:lnTo>
                    <a:pt x="280255" y="215405"/>
                  </a:lnTo>
                  <a:lnTo>
                    <a:pt x="319510" y="191043"/>
                  </a:lnTo>
                  <a:lnTo>
                    <a:pt x="362497" y="172878"/>
                  </a:lnTo>
                  <a:lnTo>
                    <a:pt x="408599" y="161527"/>
                  </a:lnTo>
                  <a:lnTo>
                    <a:pt x="457200" y="157606"/>
                  </a:lnTo>
                  <a:lnTo>
                    <a:pt x="802005" y="157606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  <a:path w="914400" h="914400">
                  <a:moveTo>
                    <a:pt x="802005" y="157606"/>
                  </a:moveTo>
                  <a:lnTo>
                    <a:pt x="457200" y="157606"/>
                  </a:lnTo>
                  <a:lnTo>
                    <a:pt x="505800" y="161527"/>
                  </a:lnTo>
                  <a:lnTo>
                    <a:pt x="551902" y="172878"/>
                  </a:lnTo>
                  <a:lnTo>
                    <a:pt x="594889" y="191043"/>
                  </a:lnTo>
                  <a:lnTo>
                    <a:pt x="634144" y="215405"/>
                  </a:lnTo>
                  <a:lnTo>
                    <a:pt x="669051" y="245348"/>
                  </a:lnTo>
                  <a:lnTo>
                    <a:pt x="698994" y="280255"/>
                  </a:lnTo>
                  <a:lnTo>
                    <a:pt x="723356" y="319510"/>
                  </a:lnTo>
                  <a:lnTo>
                    <a:pt x="741521" y="362497"/>
                  </a:lnTo>
                  <a:lnTo>
                    <a:pt x="752872" y="408599"/>
                  </a:lnTo>
                  <a:lnTo>
                    <a:pt x="756792" y="457200"/>
                  </a:lnTo>
                  <a:lnTo>
                    <a:pt x="752872" y="505800"/>
                  </a:lnTo>
                  <a:lnTo>
                    <a:pt x="741521" y="551902"/>
                  </a:lnTo>
                  <a:lnTo>
                    <a:pt x="723356" y="594889"/>
                  </a:lnTo>
                  <a:lnTo>
                    <a:pt x="698994" y="634144"/>
                  </a:lnTo>
                  <a:lnTo>
                    <a:pt x="669051" y="669051"/>
                  </a:lnTo>
                  <a:lnTo>
                    <a:pt x="634144" y="698994"/>
                  </a:lnTo>
                  <a:lnTo>
                    <a:pt x="594889" y="723356"/>
                  </a:lnTo>
                  <a:lnTo>
                    <a:pt x="551902" y="741521"/>
                  </a:lnTo>
                  <a:lnTo>
                    <a:pt x="505800" y="752872"/>
                  </a:lnTo>
                  <a:lnTo>
                    <a:pt x="457200" y="756792"/>
                  </a:lnTo>
                  <a:lnTo>
                    <a:pt x="802005" y="756792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802005" y="157606"/>
                  </a:lnTo>
                  <a:close/>
                </a:path>
              </a:pathLst>
            </a:custGeom>
            <a:solidFill>
              <a:srgbClr val="FF80B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83468" y="45872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  <a:path w="914400" h="914400">
                  <a:moveTo>
                    <a:pt x="457200" y="756792"/>
                  </a:moveTo>
                  <a:lnTo>
                    <a:pt x="408599" y="752872"/>
                  </a:lnTo>
                  <a:lnTo>
                    <a:pt x="362497" y="741521"/>
                  </a:lnTo>
                  <a:lnTo>
                    <a:pt x="319510" y="723356"/>
                  </a:lnTo>
                  <a:lnTo>
                    <a:pt x="280255" y="698994"/>
                  </a:lnTo>
                  <a:lnTo>
                    <a:pt x="245348" y="669051"/>
                  </a:lnTo>
                  <a:lnTo>
                    <a:pt x="215405" y="634144"/>
                  </a:lnTo>
                  <a:lnTo>
                    <a:pt x="191043" y="594889"/>
                  </a:lnTo>
                  <a:lnTo>
                    <a:pt x="172878" y="551902"/>
                  </a:lnTo>
                  <a:lnTo>
                    <a:pt x="161527" y="505800"/>
                  </a:lnTo>
                  <a:lnTo>
                    <a:pt x="157606" y="457200"/>
                  </a:lnTo>
                  <a:lnTo>
                    <a:pt x="161527" y="408599"/>
                  </a:lnTo>
                  <a:lnTo>
                    <a:pt x="172878" y="362497"/>
                  </a:lnTo>
                  <a:lnTo>
                    <a:pt x="191043" y="319510"/>
                  </a:lnTo>
                  <a:lnTo>
                    <a:pt x="215405" y="280255"/>
                  </a:lnTo>
                  <a:lnTo>
                    <a:pt x="245348" y="245348"/>
                  </a:lnTo>
                  <a:lnTo>
                    <a:pt x="280255" y="215405"/>
                  </a:lnTo>
                  <a:lnTo>
                    <a:pt x="319510" y="191043"/>
                  </a:lnTo>
                  <a:lnTo>
                    <a:pt x="362497" y="172878"/>
                  </a:lnTo>
                  <a:lnTo>
                    <a:pt x="408599" y="161527"/>
                  </a:lnTo>
                  <a:lnTo>
                    <a:pt x="457200" y="157606"/>
                  </a:lnTo>
                  <a:lnTo>
                    <a:pt x="505800" y="161527"/>
                  </a:lnTo>
                  <a:lnTo>
                    <a:pt x="551902" y="172878"/>
                  </a:lnTo>
                  <a:lnTo>
                    <a:pt x="594889" y="191043"/>
                  </a:lnTo>
                  <a:lnTo>
                    <a:pt x="634144" y="215405"/>
                  </a:lnTo>
                  <a:lnTo>
                    <a:pt x="669051" y="245348"/>
                  </a:lnTo>
                  <a:lnTo>
                    <a:pt x="698994" y="280255"/>
                  </a:lnTo>
                  <a:lnTo>
                    <a:pt x="723356" y="319510"/>
                  </a:lnTo>
                  <a:lnTo>
                    <a:pt x="741521" y="362497"/>
                  </a:lnTo>
                  <a:lnTo>
                    <a:pt x="752872" y="408599"/>
                  </a:lnTo>
                  <a:lnTo>
                    <a:pt x="756792" y="457200"/>
                  </a:lnTo>
                  <a:lnTo>
                    <a:pt x="752872" y="505800"/>
                  </a:lnTo>
                  <a:lnTo>
                    <a:pt x="741521" y="551902"/>
                  </a:lnTo>
                  <a:lnTo>
                    <a:pt x="723356" y="594889"/>
                  </a:lnTo>
                  <a:lnTo>
                    <a:pt x="698994" y="634144"/>
                  </a:lnTo>
                  <a:lnTo>
                    <a:pt x="669051" y="669051"/>
                  </a:lnTo>
                  <a:lnTo>
                    <a:pt x="634144" y="698994"/>
                  </a:lnTo>
                  <a:lnTo>
                    <a:pt x="594889" y="723356"/>
                  </a:lnTo>
                  <a:lnTo>
                    <a:pt x="551902" y="741521"/>
                  </a:lnTo>
                  <a:lnTo>
                    <a:pt x="505800" y="752872"/>
                  </a:lnTo>
                  <a:lnTo>
                    <a:pt x="457200" y="756792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61947" y="1826209"/>
            <a:ext cx="2155190" cy="9245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34365">
              <a:lnSpc>
                <a:spcPct val="100000"/>
              </a:lnSpc>
              <a:spcBef>
                <a:spcPts val="115"/>
              </a:spcBef>
            </a:pPr>
            <a:r>
              <a:rPr sz="2100" b="1" spc="-10" dirty="0">
                <a:latin typeface="Georgia"/>
                <a:cs typeface="Georgia"/>
              </a:rPr>
              <a:t>Mentor:</a:t>
            </a: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100" b="1" spc="75" dirty="0">
                <a:latin typeface="Georgia"/>
                <a:cs typeface="Georgia"/>
              </a:rPr>
              <a:t>DR.A.R.Deepa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1947" y="3266059"/>
            <a:ext cx="2534920" cy="1213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10"/>
              </a:spcBef>
            </a:pPr>
            <a:r>
              <a:rPr sz="2100" b="1" i="1" dirty="0">
                <a:latin typeface="Georgia"/>
                <a:cs typeface="Georgia"/>
              </a:rPr>
              <a:t>Team</a:t>
            </a:r>
            <a:r>
              <a:rPr sz="2100" b="1" i="1" spc="180" dirty="0">
                <a:latin typeface="Georgia"/>
                <a:cs typeface="Georgia"/>
              </a:rPr>
              <a:t> </a:t>
            </a:r>
            <a:r>
              <a:rPr sz="2100" b="1" i="1" spc="-10" dirty="0">
                <a:latin typeface="Georgia"/>
                <a:cs typeface="Georgia"/>
              </a:rPr>
              <a:t>members</a:t>
            </a:r>
            <a:endParaRPr sz="2100">
              <a:latin typeface="Georgia"/>
              <a:cs typeface="Georgia"/>
            </a:endParaRPr>
          </a:p>
          <a:p>
            <a:pPr marL="100965">
              <a:lnSpc>
                <a:spcPts val="2340"/>
              </a:lnSpc>
              <a:spcBef>
                <a:spcPts val="2140"/>
              </a:spcBef>
            </a:pPr>
            <a:r>
              <a:rPr sz="2000" spc="-155" dirty="0">
                <a:latin typeface="Franklin Gothic Medium"/>
                <a:cs typeface="Franklin Gothic Medium"/>
              </a:rPr>
              <a:t>22SDCI01R-</a:t>
            </a:r>
            <a:r>
              <a:rPr sz="2000" spc="-10" dirty="0">
                <a:latin typeface="Franklin Gothic Medium"/>
                <a:cs typeface="Franklin Gothic Medium"/>
              </a:rPr>
              <a:t>PFSD-</a:t>
            </a:r>
            <a:endParaRPr sz="2000">
              <a:latin typeface="Franklin Gothic Medium"/>
              <a:cs typeface="Franklin Gothic Medium"/>
            </a:endParaRPr>
          </a:p>
          <a:p>
            <a:pPr marL="12700">
              <a:lnSpc>
                <a:spcPts val="2340"/>
              </a:lnSpc>
            </a:pPr>
            <a:r>
              <a:rPr sz="2000" spc="-150" dirty="0">
                <a:latin typeface="Franklin Gothic Medium"/>
                <a:cs typeface="Franklin Gothic Medium"/>
              </a:rPr>
              <a:t>CLUSTER3-</a:t>
            </a:r>
            <a:r>
              <a:rPr sz="2000" spc="-20" dirty="0">
                <a:latin typeface="Franklin Gothic Medium"/>
                <a:cs typeface="Franklin Gothic Medium"/>
              </a:rPr>
              <a:t>3033</a:t>
            </a:r>
            <a:endParaRPr sz="2000">
              <a:latin typeface="Franklin Gothic Medium"/>
              <a:cs typeface="Franklin Gothic Medium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79796" y="2149855"/>
          <a:ext cx="5950585" cy="2150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7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285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500" b="1" i="1" spc="-20" dirty="0">
                          <a:latin typeface="Georgia"/>
                          <a:cs typeface="Georgia"/>
                        </a:rPr>
                        <a:t>S.NO</a:t>
                      </a:r>
                      <a:endParaRPr sz="2500">
                        <a:latin typeface="Georgia"/>
                        <a:cs typeface="Georgia"/>
                      </a:endParaRPr>
                    </a:p>
                  </a:txBody>
                  <a:tcPr marL="0" marR="0" marT="101600" marB="0">
                    <a:lnT w="19050">
                      <a:solidFill>
                        <a:srgbClr val="FF80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500" b="1" i="1" spc="135" dirty="0">
                          <a:latin typeface="Georgia"/>
                          <a:cs typeface="Georgia"/>
                        </a:rPr>
                        <a:t>ID.NO</a:t>
                      </a:r>
                      <a:endParaRPr sz="2500">
                        <a:latin typeface="Georgia"/>
                        <a:cs typeface="Georgia"/>
                      </a:endParaRPr>
                    </a:p>
                  </a:txBody>
                  <a:tcPr marL="0" marR="0" marT="101600" marB="0">
                    <a:lnT w="19050">
                      <a:solidFill>
                        <a:srgbClr val="FF80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500" b="1" i="1" spc="340" dirty="0">
                          <a:latin typeface="Georgia"/>
                          <a:cs typeface="Georgia"/>
                        </a:rPr>
                        <a:t>NAME</a:t>
                      </a:r>
                      <a:endParaRPr sz="2500">
                        <a:latin typeface="Georgia"/>
                        <a:cs typeface="Georgia"/>
                      </a:endParaRPr>
                    </a:p>
                  </a:txBody>
                  <a:tcPr marL="0" marR="0" marT="101600" marB="0">
                    <a:lnT w="19050">
                      <a:solidFill>
                        <a:srgbClr val="FF80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9525">
                      <a:solidFill>
                        <a:srgbClr val="FF80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2200030092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9525">
                      <a:solidFill>
                        <a:srgbClr val="FF80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i="1" spc="145" dirty="0">
                          <a:latin typeface="Georgia"/>
                          <a:cs typeface="Georgia"/>
                        </a:rPr>
                        <a:t>Akash.J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15570" marB="0">
                    <a:lnB w="9525">
                      <a:solidFill>
                        <a:srgbClr val="FF80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3664" marB="0">
                    <a:lnT w="9525">
                      <a:solidFill>
                        <a:srgbClr val="FF80BC"/>
                      </a:solidFill>
                      <a:prstDash val="solid"/>
                    </a:lnT>
                    <a:solidFill>
                      <a:srgbClr val="FFE6F1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2200032000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3664" marB="0">
                    <a:lnT w="9525">
                      <a:solidFill>
                        <a:srgbClr val="FF80BC"/>
                      </a:solidFill>
                      <a:prstDash val="solid"/>
                    </a:lnT>
                    <a:solidFill>
                      <a:srgbClr val="FFE6F1"/>
                    </a:solidFill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i="1" spc="185" dirty="0">
                          <a:latin typeface="Georgia"/>
                          <a:cs typeface="Georgia"/>
                        </a:rPr>
                        <a:t>RamaKoteswaRao.D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95885" marB="0">
                    <a:lnT w="9525">
                      <a:solidFill>
                        <a:srgbClr val="FF80BC"/>
                      </a:solidFill>
                      <a:prstDash val="solid"/>
                    </a:lnT>
                    <a:solidFill>
                      <a:srgbClr val="FF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270">
                        <a:lnSpc>
                          <a:spcPts val="214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2200032005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i="1" spc="160" dirty="0">
                          <a:latin typeface="Georgia"/>
                          <a:cs typeface="Georgia"/>
                        </a:rPr>
                        <a:t>Surya</a:t>
                      </a:r>
                      <a:r>
                        <a:rPr sz="1800" i="1" spc="1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i="1" spc="140" dirty="0">
                          <a:latin typeface="Georgia"/>
                          <a:cs typeface="Georgia"/>
                        </a:rPr>
                        <a:t>Prabhath.G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958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i="0" spc="-10" dirty="0">
                <a:latin typeface="Arial MT"/>
                <a:cs typeface="Arial MT"/>
              </a:rPr>
              <a:t>Roles: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20291"/>
            <a:ext cx="721931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2200030092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Akash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.J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(Backend) </a:t>
            </a:r>
            <a:r>
              <a:rPr sz="2800" dirty="0">
                <a:latin typeface="Arial MT"/>
                <a:cs typeface="Arial MT"/>
              </a:rPr>
              <a:t>2200032000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Rama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Koteswara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rao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(Coding) </a:t>
            </a:r>
            <a:r>
              <a:rPr sz="2800" dirty="0">
                <a:latin typeface="Arial MT"/>
                <a:cs typeface="Arial MT"/>
              </a:rPr>
              <a:t>2200032005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Surya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Prabhath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(Frontend)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3817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95"/>
              </a:spcBef>
            </a:pPr>
            <a:r>
              <a:rPr sz="4400" i="0" dirty="0">
                <a:latin typeface="Arial MT"/>
                <a:cs typeface="Arial MT"/>
              </a:rPr>
              <a:t>Problem</a:t>
            </a:r>
            <a:r>
              <a:rPr sz="4400" i="0" spc="-165" dirty="0">
                <a:latin typeface="Arial MT"/>
                <a:cs typeface="Arial MT"/>
              </a:rPr>
              <a:t> </a:t>
            </a:r>
            <a:r>
              <a:rPr sz="4400" i="0" spc="-10" dirty="0">
                <a:latin typeface="Arial MT"/>
                <a:cs typeface="Arial MT"/>
              </a:rPr>
              <a:t>Statement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161925">
              <a:lnSpc>
                <a:spcPct val="80000"/>
              </a:lnSpc>
              <a:spcBef>
                <a:spcPts val="780"/>
              </a:spcBef>
            </a:pPr>
            <a:r>
              <a:rPr dirty="0"/>
              <a:t>We</a:t>
            </a:r>
            <a:r>
              <a:rPr spc="-100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going</a:t>
            </a:r>
            <a:r>
              <a:rPr spc="-4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make</a:t>
            </a:r>
            <a:r>
              <a:rPr spc="-5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attractive</a:t>
            </a:r>
            <a:r>
              <a:rPr spc="-75" dirty="0"/>
              <a:t> </a:t>
            </a:r>
            <a:r>
              <a:rPr dirty="0"/>
              <a:t>examination</a:t>
            </a:r>
            <a:r>
              <a:rPr spc="-15" dirty="0"/>
              <a:t> </a:t>
            </a:r>
            <a:r>
              <a:rPr dirty="0"/>
              <a:t>portal</a:t>
            </a:r>
            <a:r>
              <a:rPr spc="-5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which </a:t>
            </a:r>
            <a:r>
              <a:rPr dirty="0"/>
              <a:t>user</a:t>
            </a:r>
            <a:r>
              <a:rPr spc="-25" dirty="0"/>
              <a:t> </a:t>
            </a:r>
            <a:r>
              <a:rPr dirty="0"/>
              <a:t>can</a:t>
            </a:r>
            <a:r>
              <a:rPr spc="-25" dirty="0"/>
              <a:t> </a:t>
            </a:r>
            <a:r>
              <a:rPr dirty="0"/>
              <a:t>create</a:t>
            </a:r>
            <a:r>
              <a:rPr spc="-45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account</a:t>
            </a:r>
            <a:r>
              <a:rPr spc="-70" dirty="0"/>
              <a:t> </a:t>
            </a:r>
            <a:r>
              <a:rPr dirty="0"/>
              <a:t>after</a:t>
            </a:r>
            <a:r>
              <a:rPr spc="-50" dirty="0"/>
              <a:t> </a:t>
            </a:r>
            <a:r>
              <a:rPr dirty="0"/>
              <a:t>which</a:t>
            </a:r>
            <a:r>
              <a:rPr spc="20" dirty="0"/>
              <a:t> </a:t>
            </a:r>
            <a:r>
              <a:rPr dirty="0"/>
              <a:t>user</a:t>
            </a:r>
            <a:r>
              <a:rPr spc="-40" dirty="0"/>
              <a:t> </a:t>
            </a:r>
            <a:r>
              <a:rPr dirty="0"/>
              <a:t>have</a:t>
            </a:r>
            <a:r>
              <a:rPr spc="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sign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to </a:t>
            </a:r>
            <a:r>
              <a:rPr dirty="0"/>
              <a:t>attempt</a:t>
            </a:r>
            <a:r>
              <a:rPr spc="-4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20" dirty="0"/>
              <a:t>test.</a:t>
            </a:r>
          </a:p>
          <a:p>
            <a:pPr marL="12700" marR="1046480">
              <a:lnSpc>
                <a:spcPct val="80000"/>
              </a:lnSpc>
              <a:spcBef>
                <a:spcPts val="1010"/>
              </a:spcBef>
            </a:pPr>
            <a:r>
              <a:rPr dirty="0"/>
              <a:t>Most</a:t>
            </a:r>
            <a:r>
              <a:rPr spc="-6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currently</a:t>
            </a:r>
            <a:r>
              <a:rPr spc="-60" dirty="0"/>
              <a:t> </a:t>
            </a:r>
            <a:r>
              <a:rPr dirty="0"/>
              <a:t>existing</a:t>
            </a:r>
            <a:r>
              <a:rPr spc="-50" dirty="0"/>
              <a:t> </a:t>
            </a:r>
            <a:r>
              <a:rPr dirty="0"/>
              <a:t>portals</a:t>
            </a:r>
            <a:r>
              <a:rPr spc="-35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dirty="0"/>
              <a:t>know</a:t>
            </a:r>
            <a:r>
              <a:rPr spc="-35" dirty="0"/>
              <a:t> </a:t>
            </a:r>
            <a:r>
              <a:rPr dirty="0"/>
              <a:t>have</a:t>
            </a:r>
            <a:r>
              <a:rPr spc="-5" dirty="0"/>
              <a:t> </a:t>
            </a:r>
            <a:r>
              <a:rPr spc="-20" dirty="0"/>
              <a:t>some </a:t>
            </a:r>
            <a:r>
              <a:rPr dirty="0"/>
              <a:t>problems</a:t>
            </a:r>
            <a:r>
              <a:rPr spc="-20" dirty="0"/>
              <a:t> </a:t>
            </a:r>
            <a:r>
              <a:rPr dirty="0"/>
              <a:t>like</a:t>
            </a:r>
            <a:r>
              <a:rPr spc="-75" dirty="0"/>
              <a:t> </a:t>
            </a:r>
            <a:r>
              <a:rPr dirty="0"/>
              <a:t>crashing</a:t>
            </a:r>
            <a:r>
              <a:rPr spc="-45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getting</a:t>
            </a:r>
            <a:r>
              <a:rPr spc="-55" dirty="0"/>
              <a:t> </a:t>
            </a:r>
            <a:r>
              <a:rPr spc="-10" dirty="0"/>
              <a:t>hanged.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/>
              <a:t>We</a:t>
            </a:r>
            <a:r>
              <a:rPr spc="-90" dirty="0"/>
              <a:t> </a:t>
            </a:r>
            <a:r>
              <a:rPr dirty="0"/>
              <a:t>will</a:t>
            </a:r>
            <a:r>
              <a:rPr spc="5" dirty="0"/>
              <a:t> </a:t>
            </a:r>
            <a:r>
              <a:rPr dirty="0"/>
              <a:t>try</a:t>
            </a:r>
            <a:r>
              <a:rPr spc="-5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overcome</a:t>
            </a:r>
            <a:r>
              <a:rPr spc="-20" dirty="0"/>
              <a:t> </a:t>
            </a:r>
            <a:r>
              <a:rPr dirty="0"/>
              <a:t>these</a:t>
            </a:r>
            <a:r>
              <a:rPr spc="-45" dirty="0"/>
              <a:t> </a:t>
            </a:r>
            <a:r>
              <a:rPr spc="-10" dirty="0"/>
              <a:t>problems.</a:t>
            </a:r>
          </a:p>
          <a:p>
            <a:pPr marL="12700" marR="995680">
              <a:lnSpc>
                <a:spcPts val="2690"/>
              </a:lnSpc>
              <a:spcBef>
                <a:spcPts val="960"/>
              </a:spcBef>
            </a:pPr>
            <a:r>
              <a:rPr dirty="0"/>
              <a:t>We</a:t>
            </a:r>
            <a:r>
              <a:rPr spc="-85" dirty="0"/>
              <a:t> </a:t>
            </a:r>
            <a:r>
              <a:rPr dirty="0"/>
              <a:t>tried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make</a:t>
            </a:r>
            <a:r>
              <a:rPr spc="-20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site</a:t>
            </a:r>
            <a:r>
              <a:rPr spc="-55" dirty="0"/>
              <a:t> </a:t>
            </a:r>
            <a:r>
              <a:rPr dirty="0"/>
              <a:t>robust,</a:t>
            </a:r>
            <a:r>
              <a:rPr spc="-45" dirty="0"/>
              <a:t> </a:t>
            </a:r>
            <a:r>
              <a:rPr dirty="0"/>
              <a:t>reliable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it</a:t>
            </a:r>
            <a:r>
              <a:rPr spc="-20" dirty="0"/>
              <a:t> </a:t>
            </a:r>
            <a:r>
              <a:rPr dirty="0"/>
              <a:t>takes</a:t>
            </a:r>
            <a:r>
              <a:rPr spc="-65" dirty="0"/>
              <a:t> </a:t>
            </a:r>
            <a:r>
              <a:rPr spc="-20" dirty="0"/>
              <a:t>less </a:t>
            </a:r>
            <a:r>
              <a:rPr dirty="0"/>
              <a:t>bandwidth</a:t>
            </a:r>
            <a:r>
              <a:rPr spc="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move</a:t>
            </a:r>
            <a:r>
              <a:rPr spc="30" dirty="0"/>
              <a:t> </a:t>
            </a:r>
            <a:r>
              <a:rPr dirty="0"/>
              <a:t>from</a:t>
            </a:r>
            <a:r>
              <a:rPr spc="-55" dirty="0"/>
              <a:t> </a:t>
            </a:r>
            <a:r>
              <a:rPr dirty="0"/>
              <a:t>one</a:t>
            </a:r>
            <a:r>
              <a:rPr spc="-45" dirty="0"/>
              <a:t> </a:t>
            </a: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next</a:t>
            </a:r>
            <a:r>
              <a:rPr spc="-5" dirty="0"/>
              <a:t> </a:t>
            </a:r>
            <a:r>
              <a:rPr spc="-10" dirty="0"/>
              <a:t>page.</a:t>
            </a:r>
          </a:p>
          <a:p>
            <a:pPr marL="12700" marR="5080">
              <a:lnSpc>
                <a:spcPts val="2690"/>
              </a:lnSpc>
              <a:spcBef>
                <a:spcPts val="1010"/>
              </a:spcBef>
            </a:pPr>
            <a:r>
              <a:rPr dirty="0"/>
              <a:t>We</a:t>
            </a:r>
            <a:r>
              <a:rPr spc="-105" dirty="0"/>
              <a:t> </a:t>
            </a:r>
            <a:r>
              <a:rPr dirty="0"/>
              <a:t>have</a:t>
            </a:r>
            <a:r>
              <a:rPr spc="-15" dirty="0"/>
              <a:t> </a:t>
            </a:r>
            <a:r>
              <a:rPr dirty="0"/>
              <a:t>also</a:t>
            </a:r>
            <a:r>
              <a:rPr spc="-55" dirty="0"/>
              <a:t> </a:t>
            </a:r>
            <a:r>
              <a:rPr dirty="0"/>
              <a:t>working</a:t>
            </a:r>
            <a:r>
              <a:rPr spc="-40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encryption</a:t>
            </a:r>
            <a:r>
              <a:rPr spc="-40" dirty="0"/>
              <a:t> </a:t>
            </a:r>
            <a:r>
              <a:rPr dirty="0"/>
              <a:t>decryption</a:t>
            </a:r>
            <a:r>
              <a:rPr spc="-4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password </a:t>
            </a: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some</a:t>
            </a:r>
            <a:r>
              <a:rPr spc="-30" dirty="0"/>
              <a:t> </a:t>
            </a:r>
            <a:r>
              <a:rPr spc="-10" dirty="0"/>
              <a:t>algo.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95"/>
              </a:spcBef>
            </a:pPr>
            <a:r>
              <a:rPr sz="4400" b="1" i="0" dirty="0">
                <a:latin typeface="Arial"/>
                <a:cs typeface="Arial"/>
              </a:rPr>
              <a:t>Importance</a:t>
            </a:r>
            <a:r>
              <a:rPr sz="4400" b="1" i="0" spc="-100" dirty="0">
                <a:latin typeface="Arial"/>
                <a:cs typeface="Arial"/>
              </a:rPr>
              <a:t> </a:t>
            </a:r>
            <a:r>
              <a:rPr sz="4400" b="1" i="0" dirty="0">
                <a:latin typeface="Arial"/>
                <a:cs typeface="Arial"/>
              </a:rPr>
              <a:t>of</a:t>
            </a:r>
            <a:r>
              <a:rPr sz="4400" b="1" i="0" spc="-130" dirty="0">
                <a:latin typeface="Arial"/>
                <a:cs typeface="Arial"/>
              </a:rPr>
              <a:t> </a:t>
            </a:r>
            <a:r>
              <a:rPr sz="4400" b="1" i="0" dirty="0">
                <a:latin typeface="Arial"/>
                <a:cs typeface="Arial"/>
              </a:rPr>
              <a:t>online</a:t>
            </a:r>
            <a:r>
              <a:rPr sz="4400" b="1" i="0" spc="-130" dirty="0">
                <a:latin typeface="Arial"/>
                <a:cs typeface="Arial"/>
              </a:rPr>
              <a:t> </a:t>
            </a:r>
            <a:r>
              <a:rPr sz="4400" b="1" i="0" dirty="0">
                <a:latin typeface="Arial"/>
                <a:cs typeface="Arial"/>
              </a:rPr>
              <a:t>exam</a:t>
            </a:r>
            <a:r>
              <a:rPr sz="4400" b="1" i="0" spc="-120" dirty="0">
                <a:latin typeface="Arial"/>
                <a:cs typeface="Arial"/>
              </a:rPr>
              <a:t> </a:t>
            </a:r>
            <a:r>
              <a:rPr sz="4400" b="1" i="0" spc="-10" dirty="0">
                <a:latin typeface="Arial"/>
                <a:cs typeface="Arial"/>
              </a:rPr>
              <a:t>portal: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552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40"/>
              </a:spcBef>
            </a:pPr>
            <a:r>
              <a:rPr dirty="0"/>
              <a:t>Conducting</a:t>
            </a:r>
            <a:r>
              <a:rPr spc="-65" dirty="0"/>
              <a:t> </a:t>
            </a:r>
            <a:r>
              <a:rPr dirty="0"/>
              <a:t>exams</a:t>
            </a:r>
            <a:r>
              <a:rPr spc="-10" dirty="0"/>
              <a:t> </a:t>
            </a:r>
            <a:r>
              <a:rPr dirty="0"/>
              <a:t>online</a:t>
            </a:r>
            <a:r>
              <a:rPr spc="-60" dirty="0"/>
              <a:t> </a:t>
            </a:r>
            <a:r>
              <a:rPr dirty="0"/>
              <a:t>eliminates</a:t>
            </a:r>
            <a:r>
              <a:rPr spc="-5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need</a:t>
            </a:r>
            <a:r>
              <a:rPr spc="-45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dirty="0"/>
              <a:t>costly</a:t>
            </a:r>
            <a:r>
              <a:rPr spc="-90" dirty="0"/>
              <a:t> </a:t>
            </a:r>
            <a:r>
              <a:rPr spc="-10" dirty="0"/>
              <a:t>logistics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paperwork,</a:t>
            </a:r>
            <a:r>
              <a:rPr spc="5" dirty="0"/>
              <a:t> </a:t>
            </a:r>
            <a:r>
              <a:rPr dirty="0"/>
              <a:t>leading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significant</a:t>
            </a:r>
            <a:r>
              <a:rPr spc="-75" dirty="0"/>
              <a:t> </a:t>
            </a:r>
            <a:r>
              <a:rPr dirty="0"/>
              <a:t>cost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time</a:t>
            </a:r>
            <a:r>
              <a:rPr spc="-30" dirty="0"/>
              <a:t> </a:t>
            </a:r>
            <a:r>
              <a:rPr dirty="0"/>
              <a:t>savings.</a:t>
            </a:r>
            <a:r>
              <a:rPr spc="-15" dirty="0"/>
              <a:t> </a:t>
            </a:r>
            <a:r>
              <a:rPr spc="-25" dirty="0"/>
              <a:t>It </a:t>
            </a:r>
            <a:r>
              <a:rPr dirty="0"/>
              <a:t>simplifies</a:t>
            </a:r>
            <a:r>
              <a:rPr spc="-4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examination</a:t>
            </a:r>
            <a:r>
              <a:rPr spc="20" dirty="0"/>
              <a:t> </a:t>
            </a:r>
            <a:r>
              <a:rPr dirty="0"/>
              <a:t>process</a:t>
            </a:r>
            <a:r>
              <a:rPr spc="-40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dirty="0"/>
              <a:t>automating</a:t>
            </a:r>
            <a:r>
              <a:rPr spc="-25" dirty="0"/>
              <a:t> </a:t>
            </a:r>
            <a:r>
              <a:rPr dirty="0"/>
              <a:t>tasks</a:t>
            </a:r>
            <a:r>
              <a:rPr spc="-65" dirty="0"/>
              <a:t> </a:t>
            </a:r>
            <a:r>
              <a:rPr dirty="0"/>
              <a:t>such</a:t>
            </a:r>
            <a:r>
              <a:rPr spc="-40" dirty="0"/>
              <a:t> </a:t>
            </a:r>
            <a:r>
              <a:rPr spc="-25" dirty="0"/>
              <a:t>as </a:t>
            </a:r>
            <a:r>
              <a:rPr dirty="0"/>
              <a:t>question</a:t>
            </a:r>
            <a:r>
              <a:rPr spc="-95" dirty="0"/>
              <a:t> </a:t>
            </a:r>
            <a:r>
              <a:rPr dirty="0"/>
              <a:t>paper</a:t>
            </a:r>
            <a:r>
              <a:rPr spc="-60" dirty="0"/>
              <a:t> </a:t>
            </a:r>
            <a:r>
              <a:rPr dirty="0"/>
              <a:t>generation,</a:t>
            </a:r>
            <a:r>
              <a:rPr spc="-65" dirty="0"/>
              <a:t> </a:t>
            </a:r>
            <a:r>
              <a:rPr dirty="0"/>
              <a:t>grading,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result</a:t>
            </a:r>
            <a:r>
              <a:rPr spc="-80" dirty="0"/>
              <a:t> </a:t>
            </a:r>
            <a:r>
              <a:rPr spc="-10" dirty="0"/>
              <a:t>processing, </a:t>
            </a:r>
            <a:r>
              <a:rPr dirty="0"/>
              <a:t>reducing</a:t>
            </a:r>
            <a:r>
              <a:rPr spc="-50" dirty="0"/>
              <a:t> </a:t>
            </a:r>
            <a:r>
              <a:rPr dirty="0"/>
              <a:t>administrative</a:t>
            </a:r>
            <a:r>
              <a:rPr spc="-20" dirty="0"/>
              <a:t> </a:t>
            </a:r>
            <a:r>
              <a:rPr dirty="0"/>
              <a:t>burdens</a:t>
            </a:r>
            <a:r>
              <a:rPr spc="-2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educational</a:t>
            </a:r>
            <a:r>
              <a:rPr spc="-55" dirty="0"/>
              <a:t> </a:t>
            </a:r>
            <a:r>
              <a:rPr spc="-10" dirty="0"/>
              <a:t>institutions.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1152" y="5364479"/>
            <a:ext cx="1564005" cy="1493520"/>
          </a:xfrm>
          <a:custGeom>
            <a:avLst/>
            <a:gdLst/>
            <a:ahLst/>
            <a:cxnLst/>
            <a:rect l="l" t="t" r="r" b="b"/>
            <a:pathLst>
              <a:path w="1564004" h="1493520">
                <a:moveTo>
                  <a:pt x="420624" y="88392"/>
                </a:moveTo>
                <a:lnTo>
                  <a:pt x="378853" y="111988"/>
                </a:lnTo>
                <a:lnTo>
                  <a:pt x="338747" y="137960"/>
                </a:lnTo>
                <a:lnTo>
                  <a:pt x="300380" y="166230"/>
                </a:lnTo>
                <a:lnTo>
                  <a:pt x="263855" y="196710"/>
                </a:lnTo>
                <a:lnTo>
                  <a:pt x="229260" y="229285"/>
                </a:lnTo>
                <a:lnTo>
                  <a:pt x="196684" y="263893"/>
                </a:lnTo>
                <a:lnTo>
                  <a:pt x="166217" y="300418"/>
                </a:lnTo>
                <a:lnTo>
                  <a:pt x="137947" y="338785"/>
                </a:lnTo>
                <a:lnTo>
                  <a:pt x="111975" y="378879"/>
                </a:lnTo>
                <a:lnTo>
                  <a:pt x="88392" y="420624"/>
                </a:lnTo>
                <a:lnTo>
                  <a:pt x="420624" y="88392"/>
                </a:lnTo>
                <a:close/>
              </a:path>
              <a:path w="1564004" h="1493520">
                <a:moveTo>
                  <a:pt x="682752" y="6096"/>
                </a:moveTo>
                <a:lnTo>
                  <a:pt x="636905" y="13462"/>
                </a:lnTo>
                <a:lnTo>
                  <a:pt x="16510" y="621753"/>
                </a:lnTo>
                <a:lnTo>
                  <a:pt x="6096" y="682752"/>
                </a:lnTo>
                <a:lnTo>
                  <a:pt x="682752" y="6096"/>
                </a:lnTo>
                <a:close/>
              </a:path>
              <a:path w="1564004" h="1493520">
                <a:moveTo>
                  <a:pt x="862584" y="3683"/>
                </a:moveTo>
                <a:lnTo>
                  <a:pt x="839368" y="1181"/>
                </a:lnTo>
                <a:lnTo>
                  <a:pt x="827684" y="330"/>
                </a:lnTo>
                <a:lnTo>
                  <a:pt x="815975" y="0"/>
                </a:lnTo>
                <a:lnTo>
                  <a:pt x="0" y="815936"/>
                </a:lnTo>
                <a:lnTo>
                  <a:pt x="317" y="827671"/>
                </a:lnTo>
                <a:lnTo>
                  <a:pt x="1168" y="839368"/>
                </a:lnTo>
                <a:lnTo>
                  <a:pt x="3683" y="862584"/>
                </a:lnTo>
                <a:lnTo>
                  <a:pt x="862584" y="3683"/>
                </a:lnTo>
                <a:close/>
              </a:path>
              <a:path w="1564004" h="1493520">
                <a:moveTo>
                  <a:pt x="1011936" y="35814"/>
                </a:moveTo>
                <a:lnTo>
                  <a:pt x="1002258" y="32981"/>
                </a:lnTo>
                <a:lnTo>
                  <a:pt x="982687" y="27724"/>
                </a:lnTo>
                <a:lnTo>
                  <a:pt x="972820" y="24384"/>
                </a:lnTo>
                <a:lnTo>
                  <a:pt x="24384" y="972616"/>
                </a:lnTo>
                <a:lnTo>
                  <a:pt x="29629" y="992492"/>
                </a:lnTo>
                <a:lnTo>
                  <a:pt x="35560" y="1011936"/>
                </a:lnTo>
                <a:lnTo>
                  <a:pt x="1011936" y="35814"/>
                </a:lnTo>
                <a:close/>
              </a:path>
              <a:path w="1564004" h="1493520">
                <a:moveTo>
                  <a:pt x="1139952" y="86614"/>
                </a:moveTo>
                <a:lnTo>
                  <a:pt x="1123378" y="78168"/>
                </a:lnTo>
                <a:lnTo>
                  <a:pt x="1106424" y="70104"/>
                </a:lnTo>
                <a:lnTo>
                  <a:pt x="70104" y="1106411"/>
                </a:lnTo>
                <a:lnTo>
                  <a:pt x="78066" y="1123391"/>
                </a:lnTo>
                <a:lnTo>
                  <a:pt x="86614" y="1139952"/>
                </a:lnTo>
                <a:lnTo>
                  <a:pt x="1139952" y="86614"/>
                </a:lnTo>
                <a:close/>
              </a:path>
              <a:path w="1564004" h="1493520">
                <a:moveTo>
                  <a:pt x="1252728" y="155448"/>
                </a:moveTo>
                <a:lnTo>
                  <a:pt x="1245489" y="149999"/>
                </a:lnTo>
                <a:lnTo>
                  <a:pt x="1223264" y="134112"/>
                </a:lnTo>
                <a:lnTo>
                  <a:pt x="134112" y="1224711"/>
                </a:lnTo>
                <a:lnTo>
                  <a:pt x="139344" y="1231303"/>
                </a:lnTo>
                <a:lnTo>
                  <a:pt x="155448" y="1252728"/>
                </a:lnTo>
                <a:lnTo>
                  <a:pt x="1252728" y="155448"/>
                </a:lnTo>
                <a:close/>
              </a:path>
              <a:path w="1564004" h="1493520">
                <a:moveTo>
                  <a:pt x="1347216" y="241579"/>
                </a:moveTo>
                <a:lnTo>
                  <a:pt x="1334643" y="228993"/>
                </a:lnTo>
                <a:lnTo>
                  <a:pt x="1330452" y="224231"/>
                </a:lnTo>
                <a:lnTo>
                  <a:pt x="1321816" y="216408"/>
                </a:lnTo>
                <a:lnTo>
                  <a:pt x="216408" y="1321765"/>
                </a:lnTo>
                <a:lnTo>
                  <a:pt x="224536" y="1330439"/>
                </a:lnTo>
                <a:lnTo>
                  <a:pt x="228981" y="1334630"/>
                </a:lnTo>
                <a:lnTo>
                  <a:pt x="241554" y="1347216"/>
                </a:lnTo>
                <a:lnTo>
                  <a:pt x="1347216" y="241579"/>
                </a:lnTo>
                <a:close/>
              </a:path>
              <a:path w="1564004" h="1493520">
                <a:moveTo>
                  <a:pt x="1426464" y="338836"/>
                </a:moveTo>
                <a:lnTo>
                  <a:pt x="1405001" y="310896"/>
                </a:lnTo>
                <a:lnTo>
                  <a:pt x="313944" y="1404950"/>
                </a:lnTo>
                <a:lnTo>
                  <a:pt x="320319" y="1410512"/>
                </a:lnTo>
                <a:lnTo>
                  <a:pt x="327190" y="1415923"/>
                </a:lnTo>
                <a:lnTo>
                  <a:pt x="341884" y="1426476"/>
                </a:lnTo>
                <a:lnTo>
                  <a:pt x="1426464" y="338836"/>
                </a:lnTo>
                <a:close/>
              </a:path>
              <a:path w="1564004" h="1493520">
                <a:moveTo>
                  <a:pt x="1475232" y="1143000"/>
                </a:moveTo>
                <a:lnTo>
                  <a:pt x="1143000" y="1475232"/>
                </a:lnTo>
                <a:lnTo>
                  <a:pt x="1184795" y="1451711"/>
                </a:lnTo>
                <a:lnTo>
                  <a:pt x="1224940" y="1425778"/>
                </a:lnTo>
                <a:lnTo>
                  <a:pt x="1263332" y="1397533"/>
                </a:lnTo>
                <a:lnTo>
                  <a:pt x="1299883" y="1367078"/>
                </a:lnTo>
                <a:lnTo>
                  <a:pt x="1334490" y="1334490"/>
                </a:lnTo>
                <a:lnTo>
                  <a:pt x="1367078" y="1299883"/>
                </a:lnTo>
                <a:lnTo>
                  <a:pt x="1397533" y="1263332"/>
                </a:lnTo>
                <a:lnTo>
                  <a:pt x="1425778" y="1224940"/>
                </a:lnTo>
                <a:lnTo>
                  <a:pt x="1451698" y="1184808"/>
                </a:lnTo>
                <a:lnTo>
                  <a:pt x="1475232" y="1143000"/>
                </a:lnTo>
                <a:close/>
              </a:path>
              <a:path w="1564004" h="1493520">
                <a:moveTo>
                  <a:pt x="1493520" y="454799"/>
                </a:moveTo>
                <a:lnTo>
                  <a:pt x="1477010" y="420624"/>
                </a:lnTo>
                <a:lnTo>
                  <a:pt x="420624" y="1476997"/>
                </a:lnTo>
                <a:lnTo>
                  <a:pt x="429171" y="1481315"/>
                </a:lnTo>
                <a:lnTo>
                  <a:pt x="454787" y="1493520"/>
                </a:lnTo>
                <a:lnTo>
                  <a:pt x="1493520" y="454799"/>
                </a:lnTo>
                <a:close/>
              </a:path>
              <a:path w="1564004" h="1493520">
                <a:moveTo>
                  <a:pt x="1539240" y="588098"/>
                </a:moveTo>
                <a:lnTo>
                  <a:pt x="1533982" y="568159"/>
                </a:lnTo>
                <a:lnTo>
                  <a:pt x="1528064" y="548640"/>
                </a:lnTo>
                <a:lnTo>
                  <a:pt x="585216" y="1493520"/>
                </a:lnTo>
                <a:lnTo>
                  <a:pt x="635762" y="1493520"/>
                </a:lnTo>
                <a:lnTo>
                  <a:pt x="1539240" y="588098"/>
                </a:lnTo>
                <a:close/>
              </a:path>
              <a:path w="1564004" h="1493520">
                <a:moveTo>
                  <a:pt x="1557528" y="880872"/>
                </a:moveTo>
                <a:lnTo>
                  <a:pt x="944880" y="1493520"/>
                </a:lnTo>
                <a:lnTo>
                  <a:pt x="995172" y="1493520"/>
                </a:lnTo>
                <a:lnTo>
                  <a:pt x="1547495" y="941260"/>
                </a:lnTo>
                <a:lnTo>
                  <a:pt x="1555470" y="896099"/>
                </a:lnTo>
                <a:lnTo>
                  <a:pt x="1557528" y="880872"/>
                </a:lnTo>
                <a:close/>
              </a:path>
              <a:path w="1564004" h="1493520">
                <a:moveTo>
                  <a:pt x="1563624" y="744753"/>
                </a:moveTo>
                <a:lnTo>
                  <a:pt x="1562112" y="721487"/>
                </a:lnTo>
                <a:lnTo>
                  <a:pt x="1559941" y="697992"/>
                </a:lnTo>
                <a:lnTo>
                  <a:pt x="765048" y="1493520"/>
                </a:lnTo>
                <a:lnTo>
                  <a:pt x="815340" y="1493520"/>
                </a:lnTo>
                <a:lnTo>
                  <a:pt x="1563624" y="744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7244" y="3190697"/>
            <a:ext cx="26638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i="1" spc="450" dirty="0">
                <a:latin typeface="Georgia"/>
                <a:cs typeface="Georgia"/>
              </a:rPr>
              <a:t>Abstract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6615"/>
            <a:ext cx="1170940" cy="274320"/>
          </a:xfrm>
          <a:custGeom>
            <a:avLst/>
            <a:gdLst/>
            <a:ahLst/>
            <a:cxnLst/>
            <a:rect l="l" t="t" r="r" b="b"/>
            <a:pathLst>
              <a:path w="1170940" h="274320">
                <a:moveTo>
                  <a:pt x="924941" y="0"/>
                </a:moveTo>
                <a:lnTo>
                  <a:pt x="689165" y="235458"/>
                </a:lnTo>
                <a:lnTo>
                  <a:pt x="453390" y="0"/>
                </a:lnTo>
                <a:lnTo>
                  <a:pt x="215188" y="235458"/>
                </a:lnTo>
                <a:lnTo>
                  <a:pt x="0" y="20574"/>
                </a:lnTo>
                <a:lnTo>
                  <a:pt x="0" y="59436"/>
                </a:lnTo>
                <a:lnTo>
                  <a:pt x="215188" y="274320"/>
                </a:lnTo>
                <a:lnTo>
                  <a:pt x="453390" y="38862"/>
                </a:lnTo>
                <a:lnTo>
                  <a:pt x="689165" y="274320"/>
                </a:lnTo>
                <a:lnTo>
                  <a:pt x="924941" y="38862"/>
                </a:lnTo>
                <a:lnTo>
                  <a:pt x="1153414" y="264668"/>
                </a:lnTo>
                <a:lnTo>
                  <a:pt x="1170432" y="245237"/>
                </a:lnTo>
                <a:lnTo>
                  <a:pt x="924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89431"/>
            <a:ext cx="1170940" cy="277495"/>
          </a:xfrm>
          <a:custGeom>
            <a:avLst/>
            <a:gdLst/>
            <a:ahLst/>
            <a:cxnLst/>
            <a:rect l="l" t="t" r="r" b="b"/>
            <a:pathLst>
              <a:path w="1170940" h="277494">
                <a:moveTo>
                  <a:pt x="924941" y="0"/>
                </a:moveTo>
                <a:lnTo>
                  <a:pt x="689165" y="240537"/>
                </a:lnTo>
                <a:lnTo>
                  <a:pt x="453390" y="0"/>
                </a:lnTo>
                <a:lnTo>
                  <a:pt x="215188" y="240537"/>
                </a:lnTo>
                <a:lnTo>
                  <a:pt x="0" y="20954"/>
                </a:lnTo>
                <a:lnTo>
                  <a:pt x="0" y="60070"/>
                </a:lnTo>
                <a:lnTo>
                  <a:pt x="215188" y="277367"/>
                </a:lnTo>
                <a:lnTo>
                  <a:pt x="453390" y="39242"/>
                </a:lnTo>
                <a:lnTo>
                  <a:pt x="689165" y="277367"/>
                </a:lnTo>
                <a:lnTo>
                  <a:pt x="924941" y="39242"/>
                </a:lnTo>
                <a:lnTo>
                  <a:pt x="1153414" y="267588"/>
                </a:lnTo>
                <a:lnTo>
                  <a:pt x="1170432" y="250316"/>
                </a:lnTo>
                <a:lnTo>
                  <a:pt x="924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2311" y="448055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488" y="0"/>
                </a:lnTo>
              </a:path>
            </a:pathLst>
          </a:custGeom>
          <a:ln w="12192">
            <a:solidFill>
              <a:srgbClr val="1EB8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43398" y="488949"/>
            <a:ext cx="6319520" cy="90614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45"/>
              </a:spcBef>
            </a:pPr>
            <a:r>
              <a:rPr sz="1900" i="1" spc="125" dirty="0">
                <a:latin typeface="Georgia"/>
                <a:cs typeface="Georgia"/>
              </a:rPr>
              <a:t>This</a:t>
            </a:r>
            <a:r>
              <a:rPr sz="1900" i="1" spc="200" dirty="0">
                <a:latin typeface="Georgia"/>
                <a:cs typeface="Georgia"/>
              </a:rPr>
              <a:t> </a:t>
            </a:r>
            <a:r>
              <a:rPr sz="1900" i="1" spc="135" dirty="0">
                <a:latin typeface="Georgia"/>
                <a:cs typeface="Georgia"/>
              </a:rPr>
              <a:t>project</a:t>
            </a:r>
            <a:r>
              <a:rPr sz="1900" i="1" spc="215" dirty="0">
                <a:latin typeface="Georgia"/>
                <a:cs typeface="Georgia"/>
              </a:rPr>
              <a:t> </a:t>
            </a:r>
            <a:r>
              <a:rPr sz="1900" i="1" spc="125" dirty="0">
                <a:latin typeface="Georgia"/>
                <a:cs typeface="Georgia"/>
              </a:rPr>
              <a:t>presents</a:t>
            </a:r>
            <a:r>
              <a:rPr sz="1900" i="1" spc="204" dirty="0">
                <a:latin typeface="Georgia"/>
                <a:cs typeface="Georgia"/>
              </a:rPr>
              <a:t> </a:t>
            </a:r>
            <a:r>
              <a:rPr sz="1900" i="1" spc="160" dirty="0">
                <a:latin typeface="Georgia"/>
                <a:cs typeface="Georgia"/>
              </a:rPr>
              <a:t>the</a:t>
            </a:r>
            <a:r>
              <a:rPr sz="1900" i="1" spc="200" dirty="0">
                <a:latin typeface="Georgia"/>
                <a:cs typeface="Georgia"/>
              </a:rPr>
              <a:t> </a:t>
            </a:r>
            <a:r>
              <a:rPr sz="1900" i="1" spc="125" dirty="0">
                <a:latin typeface="Georgia"/>
                <a:cs typeface="Georgia"/>
              </a:rPr>
              <a:t>design</a:t>
            </a:r>
            <a:r>
              <a:rPr sz="1900" i="1" spc="145" dirty="0">
                <a:latin typeface="Georgia"/>
                <a:cs typeface="Georgia"/>
              </a:rPr>
              <a:t> </a:t>
            </a:r>
            <a:r>
              <a:rPr sz="1900" i="1" spc="185" dirty="0">
                <a:latin typeface="Georgia"/>
                <a:cs typeface="Georgia"/>
              </a:rPr>
              <a:t>and </a:t>
            </a:r>
            <a:r>
              <a:rPr sz="1900" i="1" spc="155" dirty="0">
                <a:latin typeface="Georgia"/>
                <a:cs typeface="Georgia"/>
              </a:rPr>
              <a:t>development </a:t>
            </a:r>
            <a:r>
              <a:rPr sz="1900" i="1" spc="105" dirty="0">
                <a:latin typeface="Georgia"/>
                <a:cs typeface="Georgia"/>
              </a:rPr>
              <a:t>of</a:t>
            </a:r>
            <a:r>
              <a:rPr sz="1900" i="1" spc="180" dirty="0">
                <a:latin typeface="Georgia"/>
                <a:cs typeface="Georgia"/>
              </a:rPr>
              <a:t> </a:t>
            </a:r>
            <a:r>
              <a:rPr sz="1900" i="1" spc="195" dirty="0">
                <a:latin typeface="Georgia"/>
                <a:cs typeface="Georgia"/>
              </a:rPr>
              <a:t>an</a:t>
            </a:r>
            <a:r>
              <a:rPr sz="1900" i="1" spc="180" dirty="0">
                <a:latin typeface="Georgia"/>
                <a:cs typeface="Georgia"/>
              </a:rPr>
              <a:t> </a:t>
            </a:r>
            <a:r>
              <a:rPr sz="1900" i="1" spc="145" dirty="0">
                <a:latin typeface="Georgia"/>
                <a:cs typeface="Georgia"/>
              </a:rPr>
              <a:t>Online</a:t>
            </a:r>
            <a:r>
              <a:rPr sz="1900" i="1" spc="195" dirty="0">
                <a:latin typeface="Georgia"/>
                <a:cs typeface="Georgia"/>
              </a:rPr>
              <a:t> </a:t>
            </a:r>
            <a:r>
              <a:rPr sz="1900" i="1" spc="245" dirty="0">
                <a:latin typeface="Georgia"/>
                <a:cs typeface="Georgia"/>
              </a:rPr>
              <a:t>Exam</a:t>
            </a:r>
            <a:r>
              <a:rPr sz="1900" i="1" spc="175" dirty="0">
                <a:latin typeface="Georgia"/>
                <a:cs typeface="Georgia"/>
              </a:rPr>
              <a:t> </a:t>
            </a:r>
            <a:r>
              <a:rPr sz="1900" i="1" spc="160" dirty="0">
                <a:latin typeface="Georgia"/>
                <a:cs typeface="Georgia"/>
              </a:rPr>
              <a:t>Portal</a:t>
            </a:r>
            <a:r>
              <a:rPr sz="1900" i="1" spc="225" dirty="0">
                <a:latin typeface="Georgia"/>
                <a:cs typeface="Georgia"/>
              </a:rPr>
              <a:t> </a:t>
            </a:r>
            <a:r>
              <a:rPr sz="1900" i="1" spc="135" dirty="0">
                <a:latin typeface="Georgia"/>
                <a:cs typeface="Georgia"/>
              </a:rPr>
              <a:t>using</a:t>
            </a:r>
            <a:r>
              <a:rPr sz="1900" i="1" spc="185" dirty="0">
                <a:latin typeface="Georgia"/>
                <a:cs typeface="Georgia"/>
              </a:rPr>
              <a:t> </a:t>
            </a:r>
            <a:r>
              <a:rPr sz="1900" i="1" spc="160" dirty="0">
                <a:latin typeface="Georgia"/>
                <a:cs typeface="Georgia"/>
              </a:rPr>
              <a:t>the</a:t>
            </a:r>
            <a:r>
              <a:rPr sz="1900" i="1" spc="195" dirty="0">
                <a:latin typeface="Georgia"/>
                <a:cs typeface="Georgia"/>
              </a:rPr>
              <a:t> </a:t>
            </a:r>
            <a:r>
              <a:rPr sz="1900" i="1" spc="185" dirty="0">
                <a:latin typeface="Georgia"/>
                <a:cs typeface="Georgia"/>
              </a:rPr>
              <a:t>Python </a:t>
            </a:r>
            <a:r>
              <a:rPr sz="1900" i="1" spc="170" dirty="0">
                <a:latin typeface="Georgia"/>
                <a:cs typeface="Georgia"/>
              </a:rPr>
              <a:t>Django</a:t>
            </a:r>
            <a:r>
              <a:rPr sz="1900" i="1" spc="160" dirty="0">
                <a:latin typeface="Georgia"/>
                <a:cs typeface="Georgia"/>
              </a:rPr>
              <a:t> </a:t>
            </a:r>
            <a:r>
              <a:rPr sz="1900" i="1" spc="145" dirty="0">
                <a:latin typeface="Georgia"/>
                <a:cs typeface="Georgia"/>
              </a:rPr>
              <a:t>framework</a:t>
            </a:r>
            <a:r>
              <a:rPr sz="1900" spc="145" dirty="0">
                <a:latin typeface="Arial MT"/>
                <a:cs typeface="Arial MT"/>
              </a:rPr>
              <a:t>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2311" y="1880616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488" y="0"/>
                </a:lnTo>
              </a:path>
            </a:pathLst>
          </a:custGeom>
          <a:ln w="12192">
            <a:solidFill>
              <a:srgbClr val="1EB8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43398" y="1922144"/>
            <a:ext cx="6384925" cy="12020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45"/>
              </a:spcBef>
            </a:pPr>
            <a:r>
              <a:rPr sz="1900" spc="150" dirty="0"/>
              <a:t>The</a:t>
            </a:r>
            <a:r>
              <a:rPr sz="1900" spc="200" dirty="0"/>
              <a:t> </a:t>
            </a:r>
            <a:r>
              <a:rPr sz="1900" spc="140" dirty="0"/>
              <a:t>portal</a:t>
            </a:r>
            <a:r>
              <a:rPr sz="1900" spc="225" dirty="0"/>
              <a:t> </a:t>
            </a:r>
            <a:r>
              <a:rPr sz="1900" spc="150" dirty="0"/>
              <a:t>aims</a:t>
            </a:r>
            <a:r>
              <a:rPr sz="1900" spc="190" dirty="0"/>
              <a:t> </a:t>
            </a:r>
            <a:r>
              <a:rPr sz="1900" spc="130" dirty="0"/>
              <a:t>to</a:t>
            </a:r>
            <a:r>
              <a:rPr sz="1900" spc="170" dirty="0"/>
              <a:t> </a:t>
            </a:r>
            <a:r>
              <a:rPr sz="1900" spc="160" dirty="0"/>
              <a:t>provide</a:t>
            </a:r>
            <a:r>
              <a:rPr sz="1900" spc="204" dirty="0"/>
              <a:t> </a:t>
            </a:r>
            <a:r>
              <a:rPr sz="1900" spc="145" dirty="0"/>
              <a:t>educators</a:t>
            </a:r>
            <a:r>
              <a:rPr sz="1900" spc="204" dirty="0"/>
              <a:t> </a:t>
            </a:r>
            <a:r>
              <a:rPr sz="1900" spc="185" dirty="0"/>
              <a:t>with</a:t>
            </a:r>
            <a:r>
              <a:rPr sz="1900" spc="165" dirty="0"/>
              <a:t> </a:t>
            </a:r>
            <a:r>
              <a:rPr sz="1900" spc="170" dirty="0"/>
              <a:t>a</a:t>
            </a:r>
            <a:r>
              <a:rPr sz="1900" spc="180" dirty="0"/>
              <a:t> </a:t>
            </a:r>
            <a:r>
              <a:rPr sz="1900" spc="70" dirty="0"/>
              <a:t>user- </a:t>
            </a:r>
            <a:r>
              <a:rPr sz="1900" spc="160" dirty="0"/>
              <a:t>friendly</a:t>
            </a:r>
            <a:r>
              <a:rPr sz="1900" spc="204" dirty="0"/>
              <a:t> </a:t>
            </a:r>
            <a:r>
              <a:rPr sz="1900" spc="185" dirty="0"/>
              <a:t>and </a:t>
            </a:r>
            <a:r>
              <a:rPr sz="1900" spc="155" dirty="0"/>
              <a:t>customizable</a:t>
            </a:r>
            <a:r>
              <a:rPr sz="1900" spc="185" dirty="0"/>
              <a:t> </a:t>
            </a:r>
            <a:r>
              <a:rPr sz="1900" spc="155" dirty="0"/>
              <a:t>platform</a:t>
            </a:r>
            <a:r>
              <a:rPr sz="1900" spc="229" dirty="0"/>
              <a:t> </a:t>
            </a:r>
            <a:r>
              <a:rPr sz="1900" spc="135" dirty="0"/>
              <a:t>for</a:t>
            </a:r>
            <a:r>
              <a:rPr sz="1900" spc="185" dirty="0"/>
              <a:t> </a:t>
            </a:r>
            <a:r>
              <a:rPr sz="1900" spc="130" dirty="0"/>
              <a:t>creating, </a:t>
            </a:r>
            <a:r>
              <a:rPr sz="1900" spc="150" dirty="0"/>
              <a:t>managing,</a:t>
            </a:r>
            <a:r>
              <a:rPr sz="1900" spc="170" dirty="0"/>
              <a:t> </a:t>
            </a:r>
            <a:r>
              <a:rPr sz="1900" spc="185" dirty="0"/>
              <a:t>and</a:t>
            </a:r>
            <a:r>
              <a:rPr sz="1900" spc="204" dirty="0"/>
              <a:t> </a:t>
            </a:r>
            <a:r>
              <a:rPr sz="1900" spc="160" dirty="0"/>
              <a:t>conducting</a:t>
            </a:r>
            <a:r>
              <a:rPr sz="1900" spc="204" dirty="0"/>
              <a:t> </a:t>
            </a:r>
            <a:r>
              <a:rPr sz="1900" spc="145" dirty="0"/>
              <a:t>online</a:t>
            </a:r>
            <a:r>
              <a:rPr sz="1900" spc="185" dirty="0"/>
              <a:t> </a:t>
            </a:r>
            <a:r>
              <a:rPr sz="1900" spc="190" dirty="0"/>
              <a:t>exams</a:t>
            </a:r>
            <a:r>
              <a:rPr sz="1900" spc="195" dirty="0"/>
              <a:t> </a:t>
            </a:r>
            <a:r>
              <a:rPr sz="1900" spc="140" dirty="0"/>
              <a:t>while </a:t>
            </a:r>
            <a:r>
              <a:rPr sz="1900" spc="145" dirty="0"/>
              <a:t>ensuring</a:t>
            </a:r>
            <a:r>
              <a:rPr sz="1900" spc="204" dirty="0"/>
              <a:t> </a:t>
            </a:r>
            <a:r>
              <a:rPr sz="1900" spc="170" dirty="0"/>
              <a:t>a</a:t>
            </a:r>
            <a:r>
              <a:rPr sz="1900" spc="190" dirty="0"/>
              <a:t> </a:t>
            </a:r>
            <a:r>
              <a:rPr sz="1900" spc="105" dirty="0"/>
              <a:t>seamless</a:t>
            </a:r>
            <a:r>
              <a:rPr sz="1900" spc="165" dirty="0"/>
              <a:t> </a:t>
            </a:r>
            <a:r>
              <a:rPr sz="1900" spc="170" dirty="0"/>
              <a:t>experience</a:t>
            </a:r>
            <a:r>
              <a:rPr sz="1900" spc="210" dirty="0"/>
              <a:t> </a:t>
            </a:r>
            <a:r>
              <a:rPr sz="1900" spc="135" dirty="0"/>
              <a:t>for</a:t>
            </a:r>
            <a:r>
              <a:rPr sz="1900" spc="215" dirty="0"/>
              <a:t> </a:t>
            </a:r>
            <a:r>
              <a:rPr sz="1900" spc="120" dirty="0"/>
              <a:t>students</a:t>
            </a:r>
            <a:r>
              <a:rPr sz="1900" i="0" spc="120" dirty="0">
                <a:latin typeface="Arial MT"/>
                <a:cs typeface="Arial MT"/>
              </a:rPr>
              <a:t>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2311" y="3313176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488" y="0"/>
                </a:lnTo>
              </a:path>
            </a:pathLst>
          </a:custGeom>
          <a:ln w="12192">
            <a:solidFill>
              <a:srgbClr val="1EB8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43398" y="3354781"/>
            <a:ext cx="6104255" cy="12026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45"/>
              </a:spcBef>
            </a:pPr>
            <a:r>
              <a:rPr sz="1900" i="1" spc="150" dirty="0">
                <a:latin typeface="Georgia"/>
                <a:cs typeface="Georgia"/>
              </a:rPr>
              <a:t>The</a:t>
            </a:r>
            <a:r>
              <a:rPr sz="1900" i="1" spc="200" dirty="0">
                <a:latin typeface="Georgia"/>
                <a:cs typeface="Georgia"/>
              </a:rPr>
              <a:t> </a:t>
            </a:r>
            <a:r>
              <a:rPr sz="1900" i="1" spc="145" dirty="0">
                <a:latin typeface="Georgia"/>
                <a:cs typeface="Georgia"/>
              </a:rPr>
              <a:t>Online</a:t>
            </a:r>
            <a:r>
              <a:rPr sz="1900" i="1" spc="200" dirty="0">
                <a:latin typeface="Georgia"/>
                <a:cs typeface="Georgia"/>
              </a:rPr>
              <a:t> </a:t>
            </a:r>
            <a:r>
              <a:rPr sz="1900" i="1" spc="240" dirty="0">
                <a:latin typeface="Georgia"/>
                <a:cs typeface="Georgia"/>
              </a:rPr>
              <a:t>Exam</a:t>
            </a:r>
            <a:r>
              <a:rPr sz="1900" i="1" spc="180" dirty="0">
                <a:latin typeface="Georgia"/>
                <a:cs typeface="Georgia"/>
              </a:rPr>
              <a:t> </a:t>
            </a:r>
            <a:r>
              <a:rPr sz="1900" i="1" spc="160" dirty="0">
                <a:latin typeface="Georgia"/>
                <a:cs typeface="Georgia"/>
              </a:rPr>
              <a:t>Portal</a:t>
            </a:r>
            <a:r>
              <a:rPr sz="1900" i="1" spc="225" dirty="0">
                <a:latin typeface="Georgia"/>
                <a:cs typeface="Georgia"/>
              </a:rPr>
              <a:t> </a:t>
            </a:r>
            <a:r>
              <a:rPr sz="1900" i="1" spc="114" dirty="0">
                <a:latin typeface="Georgia"/>
                <a:cs typeface="Georgia"/>
              </a:rPr>
              <a:t>offers</a:t>
            </a:r>
            <a:r>
              <a:rPr sz="1900" i="1" spc="200" dirty="0">
                <a:latin typeface="Georgia"/>
                <a:cs typeface="Georgia"/>
              </a:rPr>
              <a:t> </a:t>
            </a:r>
            <a:r>
              <a:rPr sz="1900" i="1" spc="170" dirty="0">
                <a:latin typeface="Georgia"/>
                <a:cs typeface="Georgia"/>
              </a:rPr>
              <a:t>a</a:t>
            </a:r>
            <a:r>
              <a:rPr sz="1900" i="1" spc="180" dirty="0">
                <a:latin typeface="Georgia"/>
                <a:cs typeface="Georgia"/>
              </a:rPr>
              <a:t> </a:t>
            </a:r>
            <a:r>
              <a:rPr sz="1900" i="1" spc="150" dirty="0">
                <a:latin typeface="Georgia"/>
                <a:cs typeface="Georgia"/>
              </a:rPr>
              <a:t>range</a:t>
            </a:r>
            <a:r>
              <a:rPr sz="1900" i="1" spc="200" dirty="0">
                <a:latin typeface="Georgia"/>
                <a:cs typeface="Georgia"/>
              </a:rPr>
              <a:t> </a:t>
            </a:r>
            <a:r>
              <a:rPr sz="1900" i="1" spc="90" dirty="0">
                <a:latin typeface="Georgia"/>
                <a:cs typeface="Georgia"/>
              </a:rPr>
              <a:t>of </a:t>
            </a:r>
            <a:r>
              <a:rPr sz="1900" i="1" spc="130" dirty="0">
                <a:latin typeface="Georgia"/>
                <a:cs typeface="Georgia"/>
              </a:rPr>
              <a:t>features,</a:t>
            </a:r>
            <a:r>
              <a:rPr sz="1900" i="1" spc="190" dirty="0">
                <a:latin typeface="Georgia"/>
                <a:cs typeface="Georgia"/>
              </a:rPr>
              <a:t> </a:t>
            </a:r>
            <a:r>
              <a:rPr sz="1900" i="1" spc="160" dirty="0">
                <a:latin typeface="Georgia"/>
                <a:cs typeface="Georgia"/>
              </a:rPr>
              <a:t>including</a:t>
            </a:r>
            <a:r>
              <a:rPr sz="1900" i="1" spc="210" dirty="0">
                <a:latin typeface="Georgia"/>
                <a:cs typeface="Georgia"/>
              </a:rPr>
              <a:t> </a:t>
            </a:r>
            <a:r>
              <a:rPr sz="1900" i="1" spc="135" dirty="0">
                <a:latin typeface="Georgia"/>
                <a:cs typeface="Georgia"/>
              </a:rPr>
              <a:t>user</a:t>
            </a:r>
            <a:r>
              <a:rPr sz="1900" i="1" spc="180" dirty="0">
                <a:latin typeface="Georgia"/>
                <a:cs typeface="Georgia"/>
              </a:rPr>
              <a:t> </a:t>
            </a:r>
            <a:r>
              <a:rPr sz="1900" i="1" spc="160" dirty="0">
                <a:latin typeface="Georgia"/>
                <a:cs typeface="Georgia"/>
              </a:rPr>
              <a:t>authentication,</a:t>
            </a:r>
            <a:r>
              <a:rPr sz="1900" i="1" spc="215" dirty="0">
                <a:latin typeface="Georgia"/>
                <a:cs typeface="Georgia"/>
              </a:rPr>
              <a:t> </a:t>
            </a:r>
            <a:r>
              <a:rPr sz="1900" i="1" spc="204" dirty="0">
                <a:latin typeface="Georgia"/>
                <a:cs typeface="Georgia"/>
              </a:rPr>
              <a:t>exam </a:t>
            </a:r>
            <a:r>
              <a:rPr sz="1900" i="1" spc="140" dirty="0">
                <a:latin typeface="Georgia"/>
                <a:cs typeface="Georgia"/>
              </a:rPr>
              <a:t>creation,</a:t>
            </a:r>
            <a:r>
              <a:rPr sz="1900" i="1" spc="215" dirty="0">
                <a:latin typeface="Georgia"/>
                <a:cs typeface="Georgia"/>
              </a:rPr>
              <a:t> </a:t>
            </a:r>
            <a:r>
              <a:rPr sz="1900" i="1" spc="140" dirty="0">
                <a:latin typeface="Georgia"/>
                <a:cs typeface="Georgia"/>
              </a:rPr>
              <a:t>question</a:t>
            </a:r>
            <a:r>
              <a:rPr sz="1900" i="1" spc="185" dirty="0">
                <a:latin typeface="Georgia"/>
                <a:cs typeface="Georgia"/>
              </a:rPr>
              <a:t> </a:t>
            </a:r>
            <a:r>
              <a:rPr sz="1900" i="1" spc="170" dirty="0">
                <a:latin typeface="Georgia"/>
                <a:cs typeface="Georgia"/>
              </a:rPr>
              <a:t>bank</a:t>
            </a:r>
            <a:r>
              <a:rPr sz="1900" i="1" spc="185" dirty="0">
                <a:latin typeface="Georgia"/>
                <a:cs typeface="Georgia"/>
              </a:rPr>
              <a:t> </a:t>
            </a:r>
            <a:r>
              <a:rPr sz="1900" i="1" spc="165" dirty="0">
                <a:latin typeface="Georgia"/>
                <a:cs typeface="Georgia"/>
              </a:rPr>
              <a:t>management,</a:t>
            </a:r>
            <a:r>
              <a:rPr sz="1900" i="1" spc="200" dirty="0">
                <a:latin typeface="Georgia"/>
                <a:cs typeface="Georgia"/>
              </a:rPr>
              <a:t> </a:t>
            </a:r>
            <a:r>
              <a:rPr sz="1900" i="1" spc="95" dirty="0">
                <a:latin typeface="Georgia"/>
                <a:cs typeface="Georgia"/>
              </a:rPr>
              <a:t>real-</a:t>
            </a:r>
            <a:r>
              <a:rPr sz="1900" i="1" spc="160" dirty="0">
                <a:latin typeface="Georgia"/>
                <a:cs typeface="Georgia"/>
              </a:rPr>
              <a:t>time </a:t>
            </a:r>
            <a:r>
              <a:rPr sz="1900" i="1" spc="225" dirty="0">
                <a:latin typeface="Georgia"/>
                <a:cs typeface="Georgia"/>
              </a:rPr>
              <a:t>exam</a:t>
            </a:r>
            <a:r>
              <a:rPr sz="1900" i="1" spc="185" dirty="0">
                <a:latin typeface="Georgia"/>
                <a:cs typeface="Georgia"/>
              </a:rPr>
              <a:t> </a:t>
            </a:r>
            <a:r>
              <a:rPr sz="1900" i="1" spc="140" dirty="0">
                <a:latin typeface="Georgia"/>
                <a:cs typeface="Georgia"/>
              </a:rPr>
              <a:t>monitoring,</a:t>
            </a:r>
            <a:r>
              <a:rPr sz="1900" i="1" spc="215" dirty="0">
                <a:latin typeface="Georgia"/>
                <a:cs typeface="Georgia"/>
              </a:rPr>
              <a:t> </a:t>
            </a:r>
            <a:r>
              <a:rPr sz="1900" i="1" spc="185" dirty="0">
                <a:latin typeface="Georgia"/>
                <a:cs typeface="Georgia"/>
              </a:rPr>
              <a:t>and</a:t>
            </a:r>
            <a:r>
              <a:rPr sz="1900" i="1" spc="190" dirty="0">
                <a:latin typeface="Georgia"/>
                <a:cs typeface="Georgia"/>
              </a:rPr>
              <a:t> </a:t>
            </a:r>
            <a:r>
              <a:rPr sz="1900" i="1" spc="140" dirty="0">
                <a:latin typeface="Georgia"/>
                <a:cs typeface="Georgia"/>
              </a:rPr>
              <a:t>result</a:t>
            </a:r>
            <a:r>
              <a:rPr sz="1900" i="1" spc="210" dirty="0">
                <a:latin typeface="Georgia"/>
                <a:cs typeface="Georgia"/>
              </a:rPr>
              <a:t> </a:t>
            </a:r>
            <a:r>
              <a:rPr sz="1900" i="1" spc="114" dirty="0">
                <a:latin typeface="Georgia"/>
                <a:cs typeface="Georgia"/>
              </a:rPr>
              <a:t>analysis</a:t>
            </a:r>
            <a:r>
              <a:rPr sz="1900" spc="114" dirty="0">
                <a:latin typeface="Arial MT"/>
                <a:cs typeface="Arial MT"/>
              </a:rPr>
              <a:t>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82311" y="4745735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488" y="0"/>
                </a:lnTo>
              </a:path>
            </a:pathLst>
          </a:custGeom>
          <a:ln w="12192">
            <a:solidFill>
              <a:srgbClr val="1EB8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43398" y="4787849"/>
            <a:ext cx="6243955" cy="9067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45"/>
              </a:spcBef>
            </a:pPr>
            <a:r>
              <a:rPr sz="1900" i="1" spc="170" dirty="0">
                <a:latin typeface="Georgia"/>
                <a:cs typeface="Georgia"/>
              </a:rPr>
              <a:t>Using</a:t>
            </a:r>
            <a:r>
              <a:rPr sz="1900" i="1" spc="190" dirty="0">
                <a:latin typeface="Georgia"/>
                <a:cs typeface="Georgia"/>
              </a:rPr>
              <a:t> </a:t>
            </a:r>
            <a:r>
              <a:rPr sz="1900" i="1" spc="125" dirty="0">
                <a:latin typeface="Georgia"/>
                <a:cs typeface="Georgia"/>
              </a:rPr>
              <a:t>Django's</a:t>
            </a:r>
            <a:r>
              <a:rPr sz="1900" i="1" spc="190" dirty="0">
                <a:latin typeface="Georgia"/>
                <a:cs typeface="Georgia"/>
              </a:rPr>
              <a:t> </a:t>
            </a:r>
            <a:r>
              <a:rPr sz="1900" i="1" spc="170" dirty="0">
                <a:latin typeface="Georgia"/>
                <a:cs typeface="Georgia"/>
              </a:rPr>
              <a:t>authentication</a:t>
            </a:r>
            <a:r>
              <a:rPr sz="1900" i="1" spc="225" dirty="0">
                <a:latin typeface="Georgia"/>
                <a:cs typeface="Georgia"/>
              </a:rPr>
              <a:t> </a:t>
            </a:r>
            <a:r>
              <a:rPr sz="1900" i="1" spc="125" dirty="0">
                <a:latin typeface="Georgia"/>
                <a:cs typeface="Georgia"/>
              </a:rPr>
              <a:t>system,</a:t>
            </a:r>
            <a:r>
              <a:rPr sz="1900" i="1" spc="180" dirty="0">
                <a:latin typeface="Georgia"/>
                <a:cs typeface="Georgia"/>
              </a:rPr>
              <a:t> </a:t>
            </a:r>
            <a:r>
              <a:rPr sz="1900" i="1" spc="120" dirty="0">
                <a:latin typeface="Georgia"/>
                <a:cs typeface="Georgia"/>
              </a:rPr>
              <a:t>users</a:t>
            </a:r>
            <a:r>
              <a:rPr sz="1900" i="1" spc="190" dirty="0">
                <a:latin typeface="Georgia"/>
                <a:cs typeface="Georgia"/>
              </a:rPr>
              <a:t> </a:t>
            </a:r>
            <a:r>
              <a:rPr sz="1900" i="1" spc="155" dirty="0">
                <a:latin typeface="Georgia"/>
                <a:cs typeface="Georgia"/>
              </a:rPr>
              <a:t>can </a:t>
            </a:r>
            <a:r>
              <a:rPr sz="1900" i="1" spc="114" dirty="0">
                <a:latin typeface="Georgia"/>
                <a:cs typeface="Georgia"/>
              </a:rPr>
              <a:t>register,</a:t>
            </a:r>
            <a:r>
              <a:rPr sz="1900" i="1" spc="190" dirty="0">
                <a:latin typeface="Georgia"/>
                <a:cs typeface="Georgia"/>
              </a:rPr>
              <a:t> </a:t>
            </a:r>
            <a:r>
              <a:rPr sz="1900" i="1" spc="75" dirty="0">
                <a:latin typeface="Georgia"/>
                <a:cs typeface="Georgia"/>
              </a:rPr>
              <a:t>log</a:t>
            </a:r>
            <a:r>
              <a:rPr sz="1900" i="1" spc="195" dirty="0">
                <a:latin typeface="Georgia"/>
                <a:cs typeface="Georgia"/>
              </a:rPr>
              <a:t> </a:t>
            </a:r>
            <a:r>
              <a:rPr sz="1900" i="1" spc="125" dirty="0">
                <a:latin typeface="Georgia"/>
                <a:cs typeface="Georgia"/>
              </a:rPr>
              <a:t>in,</a:t>
            </a:r>
            <a:r>
              <a:rPr sz="1900" i="1" spc="190" dirty="0">
                <a:latin typeface="Georgia"/>
                <a:cs typeface="Georgia"/>
              </a:rPr>
              <a:t> </a:t>
            </a:r>
            <a:r>
              <a:rPr sz="1900" i="1" spc="185" dirty="0">
                <a:latin typeface="Georgia"/>
                <a:cs typeface="Georgia"/>
              </a:rPr>
              <a:t>and</a:t>
            </a:r>
            <a:r>
              <a:rPr sz="1900" i="1" spc="190" dirty="0">
                <a:latin typeface="Georgia"/>
                <a:cs typeface="Georgia"/>
              </a:rPr>
              <a:t> </a:t>
            </a:r>
            <a:r>
              <a:rPr sz="1900" i="1" spc="110" dirty="0">
                <a:latin typeface="Georgia"/>
                <a:cs typeface="Georgia"/>
              </a:rPr>
              <a:t>access</a:t>
            </a:r>
            <a:r>
              <a:rPr sz="1900" i="1" spc="190" dirty="0">
                <a:latin typeface="Georgia"/>
                <a:cs typeface="Georgia"/>
              </a:rPr>
              <a:t> </a:t>
            </a:r>
            <a:r>
              <a:rPr sz="1900" i="1" spc="160" dirty="0">
                <a:latin typeface="Georgia"/>
                <a:cs typeface="Georgia"/>
              </a:rPr>
              <a:t>their</a:t>
            </a:r>
            <a:r>
              <a:rPr sz="1900" i="1" spc="190" dirty="0">
                <a:latin typeface="Georgia"/>
                <a:cs typeface="Georgia"/>
              </a:rPr>
              <a:t> </a:t>
            </a:r>
            <a:r>
              <a:rPr sz="1900" i="1" spc="140" dirty="0">
                <a:latin typeface="Georgia"/>
                <a:cs typeface="Georgia"/>
              </a:rPr>
              <a:t>respective </a:t>
            </a:r>
            <a:r>
              <a:rPr sz="1900" i="1" spc="130" dirty="0">
                <a:latin typeface="Georgia"/>
                <a:cs typeface="Georgia"/>
              </a:rPr>
              <a:t>accounts.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5376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95"/>
              </a:spcBef>
            </a:pPr>
            <a:r>
              <a:rPr spc="355" dirty="0"/>
              <a:t>Module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22719" y="826008"/>
            <a:ext cx="1911350" cy="274320"/>
            <a:chOff x="6522719" y="826008"/>
            <a:chExt cx="1911350" cy="274320"/>
          </a:xfrm>
        </p:grpSpPr>
        <p:sp>
          <p:nvSpPr>
            <p:cNvPr id="4" name="object 4"/>
            <p:cNvSpPr/>
            <p:nvPr/>
          </p:nvSpPr>
          <p:spPr>
            <a:xfrm>
              <a:off x="6522719" y="826008"/>
              <a:ext cx="1911350" cy="274320"/>
            </a:xfrm>
            <a:custGeom>
              <a:avLst/>
              <a:gdLst/>
              <a:ahLst/>
              <a:cxnLst/>
              <a:rect l="l" t="t" r="r" b="b"/>
              <a:pathLst>
                <a:path w="1911350" h="274319">
                  <a:moveTo>
                    <a:pt x="1665477" y="0"/>
                  </a:moveTo>
                  <a:lnTo>
                    <a:pt x="1429638" y="235457"/>
                  </a:lnTo>
                  <a:lnTo>
                    <a:pt x="1193800" y="0"/>
                  </a:lnTo>
                  <a:lnTo>
                    <a:pt x="955548" y="235457"/>
                  </a:lnTo>
                  <a:lnTo>
                    <a:pt x="719708" y="0"/>
                  </a:lnTo>
                  <a:lnTo>
                    <a:pt x="483870" y="235457"/>
                  </a:lnTo>
                  <a:lnTo>
                    <a:pt x="245618" y="0"/>
                  </a:lnTo>
                  <a:lnTo>
                    <a:pt x="0" y="245237"/>
                  </a:lnTo>
                  <a:lnTo>
                    <a:pt x="19430" y="264667"/>
                  </a:lnTo>
                  <a:lnTo>
                    <a:pt x="245618" y="38862"/>
                  </a:lnTo>
                  <a:lnTo>
                    <a:pt x="483870" y="274319"/>
                  </a:lnTo>
                  <a:lnTo>
                    <a:pt x="719708" y="38862"/>
                  </a:lnTo>
                  <a:lnTo>
                    <a:pt x="955548" y="274319"/>
                  </a:lnTo>
                  <a:lnTo>
                    <a:pt x="1193800" y="38862"/>
                  </a:lnTo>
                  <a:lnTo>
                    <a:pt x="1429638" y="274319"/>
                  </a:lnTo>
                  <a:lnTo>
                    <a:pt x="1665477" y="38862"/>
                  </a:lnTo>
                  <a:lnTo>
                    <a:pt x="1894077" y="264667"/>
                  </a:lnTo>
                  <a:lnTo>
                    <a:pt x="1911096" y="245237"/>
                  </a:lnTo>
                  <a:lnTo>
                    <a:pt x="16654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22719" y="826008"/>
              <a:ext cx="1911350" cy="274320"/>
            </a:xfrm>
            <a:custGeom>
              <a:avLst/>
              <a:gdLst/>
              <a:ahLst/>
              <a:cxnLst/>
              <a:rect l="l" t="t" r="r" b="b"/>
              <a:pathLst>
                <a:path w="1911350" h="274319">
                  <a:moveTo>
                    <a:pt x="1665477" y="0"/>
                  </a:moveTo>
                  <a:lnTo>
                    <a:pt x="1429638" y="235457"/>
                  </a:lnTo>
                  <a:lnTo>
                    <a:pt x="1193800" y="0"/>
                  </a:lnTo>
                  <a:lnTo>
                    <a:pt x="955548" y="235457"/>
                  </a:lnTo>
                  <a:lnTo>
                    <a:pt x="719708" y="0"/>
                  </a:lnTo>
                  <a:lnTo>
                    <a:pt x="483870" y="235457"/>
                  </a:lnTo>
                  <a:lnTo>
                    <a:pt x="245618" y="0"/>
                  </a:lnTo>
                  <a:lnTo>
                    <a:pt x="0" y="245237"/>
                  </a:lnTo>
                  <a:lnTo>
                    <a:pt x="19430" y="264667"/>
                  </a:lnTo>
                  <a:lnTo>
                    <a:pt x="245618" y="38862"/>
                  </a:lnTo>
                  <a:lnTo>
                    <a:pt x="483870" y="274319"/>
                  </a:lnTo>
                  <a:lnTo>
                    <a:pt x="719708" y="38862"/>
                  </a:lnTo>
                  <a:lnTo>
                    <a:pt x="955548" y="274319"/>
                  </a:lnTo>
                  <a:lnTo>
                    <a:pt x="1193800" y="38862"/>
                  </a:lnTo>
                  <a:lnTo>
                    <a:pt x="1429638" y="274319"/>
                  </a:lnTo>
                  <a:lnTo>
                    <a:pt x="1665477" y="38862"/>
                  </a:lnTo>
                  <a:lnTo>
                    <a:pt x="1894077" y="264667"/>
                  </a:lnTo>
                  <a:lnTo>
                    <a:pt x="1911096" y="245237"/>
                  </a:lnTo>
                  <a:lnTo>
                    <a:pt x="1665477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522719" y="1258824"/>
            <a:ext cx="1911350" cy="274320"/>
            <a:chOff x="6522719" y="1258824"/>
            <a:chExt cx="1911350" cy="274320"/>
          </a:xfrm>
        </p:grpSpPr>
        <p:sp>
          <p:nvSpPr>
            <p:cNvPr id="7" name="object 7"/>
            <p:cNvSpPr/>
            <p:nvPr/>
          </p:nvSpPr>
          <p:spPr>
            <a:xfrm>
              <a:off x="6522719" y="1258824"/>
              <a:ext cx="1911350" cy="274320"/>
            </a:xfrm>
            <a:custGeom>
              <a:avLst/>
              <a:gdLst/>
              <a:ahLst/>
              <a:cxnLst/>
              <a:rect l="l" t="t" r="r" b="b"/>
              <a:pathLst>
                <a:path w="1911350" h="274319">
                  <a:moveTo>
                    <a:pt x="1665477" y="0"/>
                  </a:moveTo>
                  <a:lnTo>
                    <a:pt x="1429638" y="237871"/>
                  </a:lnTo>
                  <a:lnTo>
                    <a:pt x="1193800" y="0"/>
                  </a:lnTo>
                  <a:lnTo>
                    <a:pt x="955548" y="237871"/>
                  </a:lnTo>
                  <a:lnTo>
                    <a:pt x="719708" y="0"/>
                  </a:lnTo>
                  <a:lnTo>
                    <a:pt x="483870" y="237871"/>
                  </a:lnTo>
                  <a:lnTo>
                    <a:pt x="245618" y="0"/>
                  </a:lnTo>
                  <a:lnTo>
                    <a:pt x="0" y="247650"/>
                  </a:lnTo>
                  <a:lnTo>
                    <a:pt x="19430" y="264667"/>
                  </a:lnTo>
                  <a:lnTo>
                    <a:pt x="245618" y="38862"/>
                  </a:lnTo>
                  <a:lnTo>
                    <a:pt x="483870" y="274320"/>
                  </a:lnTo>
                  <a:lnTo>
                    <a:pt x="719708" y="38862"/>
                  </a:lnTo>
                  <a:lnTo>
                    <a:pt x="955548" y="274320"/>
                  </a:lnTo>
                  <a:lnTo>
                    <a:pt x="1193800" y="38862"/>
                  </a:lnTo>
                  <a:lnTo>
                    <a:pt x="1429638" y="274320"/>
                  </a:lnTo>
                  <a:lnTo>
                    <a:pt x="1665477" y="38862"/>
                  </a:lnTo>
                  <a:lnTo>
                    <a:pt x="1894077" y="264667"/>
                  </a:lnTo>
                  <a:lnTo>
                    <a:pt x="1911096" y="247650"/>
                  </a:lnTo>
                  <a:lnTo>
                    <a:pt x="16654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2719" y="1258824"/>
              <a:ext cx="1911350" cy="274320"/>
            </a:xfrm>
            <a:custGeom>
              <a:avLst/>
              <a:gdLst/>
              <a:ahLst/>
              <a:cxnLst/>
              <a:rect l="l" t="t" r="r" b="b"/>
              <a:pathLst>
                <a:path w="1911350" h="274319">
                  <a:moveTo>
                    <a:pt x="1665477" y="0"/>
                  </a:moveTo>
                  <a:lnTo>
                    <a:pt x="1429638" y="237871"/>
                  </a:lnTo>
                  <a:lnTo>
                    <a:pt x="1193800" y="0"/>
                  </a:lnTo>
                  <a:lnTo>
                    <a:pt x="955548" y="237871"/>
                  </a:lnTo>
                  <a:lnTo>
                    <a:pt x="719708" y="0"/>
                  </a:lnTo>
                  <a:lnTo>
                    <a:pt x="483870" y="237871"/>
                  </a:lnTo>
                  <a:lnTo>
                    <a:pt x="245618" y="0"/>
                  </a:lnTo>
                  <a:lnTo>
                    <a:pt x="0" y="247650"/>
                  </a:lnTo>
                  <a:lnTo>
                    <a:pt x="19430" y="264667"/>
                  </a:lnTo>
                  <a:lnTo>
                    <a:pt x="245618" y="38862"/>
                  </a:lnTo>
                  <a:lnTo>
                    <a:pt x="483870" y="274320"/>
                  </a:lnTo>
                  <a:lnTo>
                    <a:pt x="719708" y="38862"/>
                  </a:lnTo>
                  <a:lnTo>
                    <a:pt x="955548" y="274320"/>
                  </a:lnTo>
                  <a:lnTo>
                    <a:pt x="1193800" y="38862"/>
                  </a:lnTo>
                  <a:lnTo>
                    <a:pt x="1429638" y="274320"/>
                  </a:lnTo>
                  <a:lnTo>
                    <a:pt x="1665477" y="38862"/>
                  </a:lnTo>
                  <a:lnTo>
                    <a:pt x="1894077" y="264667"/>
                  </a:lnTo>
                  <a:lnTo>
                    <a:pt x="1911096" y="247650"/>
                  </a:lnTo>
                  <a:lnTo>
                    <a:pt x="1665477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7828" y="1745996"/>
            <a:ext cx="5050155" cy="40589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86360" indent="-228600">
              <a:lnSpc>
                <a:spcPct val="90000"/>
              </a:lnSpc>
              <a:spcBef>
                <a:spcPts val="290"/>
              </a:spcBef>
              <a:buFont typeface="Arial MT"/>
              <a:buChar char="•"/>
              <a:tabLst>
                <a:tab pos="241300" algn="l"/>
              </a:tabLst>
            </a:pPr>
            <a:r>
              <a:rPr sz="1500" i="1" spc="100" dirty="0">
                <a:latin typeface="Georgia"/>
                <a:cs typeface="Georgia"/>
              </a:rPr>
              <a:t>Django:</a:t>
            </a:r>
            <a:r>
              <a:rPr sz="1500" i="1" spc="85" dirty="0">
                <a:latin typeface="Georgia"/>
                <a:cs typeface="Georgia"/>
              </a:rPr>
              <a:t> </a:t>
            </a:r>
            <a:r>
              <a:rPr sz="1500" i="1" spc="140" dirty="0">
                <a:latin typeface="Georgia"/>
                <a:cs typeface="Georgia"/>
              </a:rPr>
              <a:t>Django</a:t>
            </a:r>
            <a:r>
              <a:rPr sz="1500" i="1" spc="90" dirty="0">
                <a:latin typeface="Georgia"/>
                <a:cs typeface="Georgia"/>
              </a:rPr>
              <a:t> </a:t>
            </a:r>
            <a:r>
              <a:rPr sz="1500" i="1" spc="70" dirty="0">
                <a:latin typeface="Georgia"/>
                <a:cs typeface="Georgia"/>
              </a:rPr>
              <a:t>is</a:t>
            </a:r>
            <a:r>
              <a:rPr sz="1500" i="1" spc="145" dirty="0">
                <a:latin typeface="Georgia"/>
                <a:cs typeface="Georgia"/>
              </a:rPr>
              <a:t> a</a:t>
            </a:r>
            <a:r>
              <a:rPr sz="1500" i="1" spc="130" dirty="0">
                <a:latin typeface="Georgia"/>
                <a:cs typeface="Georgia"/>
              </a:rPr>
              <a:t> </a:t>
            </a:r>
            <a:r>
              <a:rPr sz="1500" i="1" spc="170" dirty="0">
                <a:latin typeface="Georgia"/>
                <a:cs typeface="Georgia"/>
              </a:rPr>
              <a:t>Python</a:t>
            </a:r>
            <a:r>
              <a:rPr sz="1500" i="1" spc="85" dirty="0">
                <a:latin typeface="Georgia"/>
                <a:cs typeface="Georgia"/>
              </a:rPr>
              <a:t> </a:t>
            </a:r>
            <a:r>
              <a:rPr sz="1500" i="1" spc="145" dirty="0">
                <a:latin typeface="Georgia"/>
                <a:cs typeface="Georgia"/>
              </a:rPr>
              <a:t>framework</a:t>
            </a:r>
            <a:r>
              <a:rPr sz="1500" i="1" spc="85" dirty="0">
                <a:latin typeface="Georgia"/>
                <a:cs typeface="Georgia"/>
              </a:rPr>
              <a:t> </a:t>
            </a:r>
            <a:r>
              <a:rPr sz="1500" i="1" spc="150" dirty="0">
                <a:latin typeface="Georgia"/>
                <a:cs typeface="Georgia"/>
              </a:rPr>
              <a:t>that</a:t>
            </a:r>
            <a:r>
              <a:rPr sz="1500" i="1" spc="114" dirty="0">
                <a:latin typeface="Georgia"/>
                <a:cs typeface="Georgia"/>
              </a:rPr>
              <a:t> </a:t>
            </a:r>
            <a:r>
              <a:rPr sz="1500" i="1" spc="45" dirty="0">
                <a:latin typeface="Georgia"/>
                <a:cs typeface="Georgia"/>
              </a:rPr>
              <a:t>is </a:t>
            </a:r>
            <a:r>
              <a:rPr sz="1500" i="1" spc="110" dirty="0">
                <a:latin typeface="Georgia"/>
                <a:cs typeface="Georgia"/>
              </a:rPr>
              <a:t>used</a:t>
            </a:r>
            <a:r>
              <a:rPr sz="1500" i="1" spc="120" dirty="0">
                <a:latin typeface="Georgia"/>
                <a:cs typeface="Georgia"/>
              </a:rPr>
              <a:t> to</a:t>
            </a:r>
            <a:r>
              <a:rPr sz="1500" i="1" spc="130" dirty="0">
                <a:latin typeface="Georgia"/>
                <a:cs typeface="Georgia"/>
              </a:rPr>
              <a:t> </a:t>
            </a:r>
            <a:r>
              <a:rPr sz="1500" i="1" spc="125" dirty="0">
                <a:latin typeface="Georgia"/>
                <a:cs typeface="Georgia"/>
              </a:rPr>
              <a:t>develop </a:t>
            </a:r>
            <a:r>
              <a:rPr sz="1500" i="1" spc="130" dirty="0">
                <a:latin typeface="Georgia"/>
                <a:cs typeface="Georgia"/>
              </a:rPr>
              <a:t>web</a:t>
            </a:r>
            <a:r>
              <a:rPr sz="1500" i="1" spc="105" dirty="0">
                <a:latin typeface="Georgia"/>
                <a:cs typeface="Georgia"/>
              </a:rPr>
              <a:t> </a:t>
            </a:r>
            <a:r>
              <a:rPr sz="1500" i="1" spc="114" dirty="0">
                <a:latin typeface="Georgia"/>
                <a:cs typeface="Georgia"/>
              </a:rPr>
              <a:t>applications.</a:t>
            </a:r>
            <a:r>
              <a:rPr sz="1500" i="1" spc="80" dirty="0">
                <a:latin typeface="Georgia"/>
                <a:cs typeface="Georgia"/>
              </a:rPr>
              <a:t> </a:t>
            </a:r>
            <a:r>
              <a:rPr sz="1500" i="1" spc="120" dirty="0">
                <a:latin typeface="Georgia"/>
                <a:cs typeface="Georgia"/>
              </a:rPr>
              <a:t>It</a:t>
            </a:r>
            <a:r>
              <a:rPr sz="1500" i="1" spc="130" dirty="0">
                <a:latin typeface="Georgia"/>
                <a:cs typeface="Georgia"/>
              </a:rPr>
              <a:t> </a:t>
            </a:r>
            <a:r>
              <a:rPr sz="1500" i="1" spc="75" dirty="0">
                <a:latin typeface="Georgia"/>
                <a:cs typeface="Georgia"/>
              </a:rPr>
              <a:t>is</a:t>
            </a:r>
            <a:r>
              <a:rPr sz="1500" i="1" spc="135" dirty="0">
                <a:latin typeface="Georgia"/>
                <a:cs typeface="Georgia"/>
              </a:rPr>
              <a:t> </a:t>
            </a:r>
            <a:r>
              <a:rPr sz="1500" i="1" spc="95" dirty="0">
                <a:latin typeface="Georgia"/>
                <a:cs typeface="Georgia"/>
              </a:rPr>
              <a:t>a </a:t>
            </a:r>
            <a:r>
              <a:rPr sz="1500" i="1" spc="130" dirty="0">
                <a:latin typeface="Georgia"/>
                <a:cs typeface="Georgia"/>
              </a:rPr>
              <a:t>popular</a:t>
            </a:r>
            <a:r>
              <a:rPr sz="1500" i="1" spc="114" dirty="0">
                <a:latin typeface="Georgia"/>
                <a:cs typeface="Georgia"/>
              </a:rPr>
              <a:t> </a:t>
            </a:r>
            <a:r>
              <a:rPr sz="1500" i="1" spc="120" dirty="0">
                <a:latin typeface="Georgia"/>
                <a:cs typeface="Georgia"/>
              </a:rPr>
              <a:t>choice</a:t>
            </a:r>
            <a:r>
              <a:rPr sz="1500" i="1" spc="130" dirty="0">
                <a:latin typeface="Georgia"/>
                <a:cs typeface="Georgia"/>
              </a:rPr>
              <a:t> </a:t>
            </a:r>
            <a:r>
              <a:rPr sz="1500" i="1" spc="125" dirty="0">
                <a:latin typeface="Georgia"/>
                <a:cs typeface="Georgia"/>
              </a:rPr>
              <a:t>for developing</a:t>
            </a:r>
            <a:r>
              <a:rPr sz="1500" i="1" spc="90" dirty="0">
                <a:latin typeface="Georgia"/>
                <a:cs typeface="Georgia"/>
              </a:rPr>
              <a:t> </a:t>
            </a:r>
            <a:r>
              <a:rPr sz="1500" i="1" spc="125" dirty="0">
                <a:latin typeface="Georgia"/>
                <a:cs typeface="Georgia"/>
              </a:rPr>
              <a:t>online</a:t>
            </a:r>
            <a:r>
              <a:rPr sz="1500" i="1" spc="110" dirty="0">
                <a:latin typeface="Georgia"/>
                <a:cs typeface="Georgia"/>
              </a:rPr>
              <a:t> </a:t>
            </a:r>
            <a:r>
              <a:rPr sz="1500" i="1" spc="170" dirty="0">
                <a:latin typeface="Georgia"/>
                <a:cs typeface="Georgia"/>
              </a:rPr>
              <a:t>exam </a:t>
            </a:r>
            <a:r>
              <a:rPr sz="1500" i="1" spc="110" dirty="0">
                <a:latin typeface="Georgia"/>
                <a:cs typeface="Georgia"/>
              </a:rPr>
              <a:t>portals</a:t>
            </a:r>
            <a:r>
              <a:rPr sz="1500" i="1" spc="120" dirty="0">
                <a:latin typeface="Georgia"/>
                <a:cs typeface="Georgia"/>
              </a:rPr>
              <a:t> </a:t>
            </a:r>
            <a:r>
              <a:rPr sz="1500" i="1" spc="110" dirty="0">
                <a:latin typeface="Georgia"/>
                <a:cs typeface="Georgia"/>
              </a:rPr>
              <a:t>because</a:t>
            </a:r>
            <a:r>
              <a:rPr sz="1500" i="1" spc="125" dirty="0">
                <a:latin typeface="Georgia"/>
                <a:cs typeface="Georgia"/>
              </a:rPr>
              <a:t> </a:t>
            </a:r>
            <a:r>
              <a:rPr sz="1500" i="1" spc="140" dirty="0">
                <a:latin typeface="Georgia"/>
                <a:cs typeface="Georgia"/>
              </a:rPr>
              <a:t>it</a:t>
            </a:r>
            <a:r>
              <a:rPr sz="1500" i="1" spc="135" dirty="0">
                <a:latin typeface="Georgia"/>
                <a:cs typeface="Georgia"/>
              </a:rPr>
              <a:t> </a:t>
            </a:r>
            <a:r>
              <a:rPr sz="1500" i="1" spc="70" dirty="0">
                <a:latin typeface="Georgia"/>
                <a:cs typeface="Georgia"/>
              </a:rPr>
              <a:t>is</a:t>
            </a:r>
            <a:r>
              <a:rPr sz="1500" i="1" spc="120" dirty="0">
                <a:latin typeface="Georgia"/>
                <a:cs typeface="Georgia"/>
              </a:rPr>
              <a:t> </a:t>
            </a:r>
            <a:r>
              <a:rPr sz="1500" i="1" spc="110" dirty="0">
                <a:latin typeface="Georgia"/>
                <a:cs typeface="Georgia"/>
              </a:rPr>
              <a:t>easy</a:t>
            </a:r>
            <a:r>
              <a:rPr sz="1500" i="1" spc="135" dirty="0">
                <a:latin typeface="Georgia"/>
                <a:cs typeface="Georgia"/>
              </a:rPr>
              <a:t> </a:t>
            </a:r>
            <a:r>
              <a:rPr sz="1500" i="1" spc="120" dirty="0">
                <a:latin typeface="Georgia"/>
                <a:cs typeface="Georgia"/>
              </a:rPr>
              <a:t>to</a:t>
            </a:r>
            <a:r>
              <a:rPr sz="1500" i="1" spc="135" dirty="0">
                <a:latin typeface="Georgia"/>
                <a:cs typeface="Georgia"/>
              </a:rPr>
              <a:t> </a:t>
            </a:r>
            <a:r>
              <a:rPr sz="1500" i="1" spc="80" dirty="0">
                <a:latin typeface="Georgia"/>
                <a:cs typeface="Georgia"/>
              </a:rPr>
              <a:t>use,</a:t>
            </a:r>
            <a:r>
              <a:rPr sz="1500" i="1" spc="130" dirty="0">
                <a:latin typeface="Georgia"/>
                <a:cs typeface="Georgia"/>
              </a:rPr>
              <a:t> </a:t>
            </a:r>
            <a:r>
              <a:rPr sz="1500" i="1" spc="100" dirty="0">
                <a:latin typeface="Georgia"/>
                <a:cs typeface="Georgia"/>
              </a:rPr>
              <a:t>secure,</a:t>
            </a:r>
            <a:r>
              <a:rPr sz="1500" i="1" spc="150" dirty="0">
                <a:latin typeface="Georgia"/>
                <a:cs typeface="Georgia"/>
              </a:rPr>
              <a:t> </a:t>
            </a:r>
            <a:r>
              <a:rPr sz="1500" i="1" spc="135" dirty="0">
                <a:latin typeface="Georgia"/>
                <a:cs typeface="Georgia"/>
              </a:rPr>
              <a:t>and </a:t>
            </a:r>
            <a:r>
              <a:rPr sz="1500" i="1" spc="80" dirty="0">
                <a:latin typeface="Georgia"/>
                <a:cs typeface="Georgia"/>
              </a:rPr>
              <a:t>scalable.</a:t>
            </a:r>
            <a:endParaRPr sz="1500">
              <a:latin typeface="Georgia"/>
              <a:cs typeface="Georgia"/>
            </a:endParaRPr>
          </a:p>
          <a:p>
            <a:pPr marL="241300" marR="5080" indent="-228600">
              <a:lnSpc>
                <a:spcPts val="163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1500" i="1" spc="135" dirty="0">
                <a:latin typeface="Georgia"/>
                <a:cs typeface="Georgia"/>
              </a:rPr>
              <a:t>In addition</a:t>
            </a:r>
            <a:r>
              <a:rPr sz="1500" i="1" spc="65" dirty="0">
                <a:latin typeface="Georgia"/>
                <a:cs typeface="Georgia"/>
              </a:rPr>
              <a:t> </a:t>
            </a:r>
            <a:r>
              <a:rPr sz="1500" i="1" spc="120" dirty="0">
                <a:latin typeface="Georgia"/>
                <a:cs typeface="Georgia"/>
              </a:rPr>
              <a:t>to</a:t>
            </a:r>
            <a:r>
              <a:rPr sz="1500" i="1" spc="140" dirty="0">
                <a:latin typeface="Georgia"/>
                <a:cs typeface="Georgia"/>
              </a:rPr>
              <a:t> </a:t>
            </a:r>
            <a:r>
              <a:rPr sz="1500" i="1" spc="105" dirty="0">
                <a:latin typeface="Georgia"/>
                <a:cs typeface="Georgia"/>
              </a:rPr>
              <a:t>these</a:t>
            </a:r>
            <a:r>
              <a:rPr sz="1500" i="1" spc="125" dirty="0">
                <a:latin typeface="Georgia"/>
                <a:cs typeface="Georgia"/>
              </a:rPr>
              <a:t> </a:t>
            </a:r>
            <a:r>
              <a:rPr sz="1500" i="1" spc="105" dirty="0">
                <a:latin typeface="Georgia"/>
                <a:cs typeface="Georgia"/>
              </a:rPr>
              <a:t>modules,</a:t>
            </a:r>
            <a:r>
              <a:rPr sz="1500" i="1" spc="110" dirty="0">
                <a:latin typeface="Georgia"/>
                <a:cs typeface="Georgia"/>
              </a:rPr>
              <a:t> </a:t>
            </a:r>
            <a:r>
              <a:rPr sz="1500" i="1" spc="160" dirty="0">
                <a:latin typeface="Georgia"/>
                <a:cs typeface="Georgia"/>
              </a:rPr>
              <a:t>you</a:t>
            </a:r>
            <a:r>
              <a:rPr sz="1500" i="1" spc="114" dirty="0">
                <a:latin typeface="Georgia"/>
                <a:cs typeface="Georgia"/>
              </a:rPr>
              <a:t> will</a:t>
            </a:r>
            <a:r>
              <a:rPr sz="1500" i="1" spc="120" dirty="0">
                <a:latin typeface="Georgia"/>
                <a:cs typeface="Georgia"/>
              </a:rPr>
              <a:t> </a:t>
            </a:r>
            <a:r>
              <a:rPr sz="1500" i="1" spc="75" dirty="0">
                <a:latin typeface="Georgia"/>
                <a:cs typeface="Georgia"/>
              </a:rPr>
              <a:t>also</a:t>
            </a:r>
            <a:r>
              <a:rPr sz="1500" i="1" spc="160" dirty="0">
                <a:latin typeface="Georgia"/>
                <a:cs typeface="Georgia"/>
              </a:rPr>
              <a:t> </a:t>
            </a:r>
            <a:r>
              <a:rPr sz="1500" i="1" spc="110" dirty="0">
                <a:latin typeface="Georgia"/>
                <a:cs typeface="Georgia"/>
              </a:rPr>
              <a:t>need </a:t>
            </a:r>
            <a:r>
              <a:rPr sz="1500" i="1" spc="120" dirty="0">
                <a:latin typeface="Georgia"/>
                <a:cs typeface="Georgia"/>
              </a:rPr>
              <a:t>to</a:t>
            </a:r>
            <a:r>
              <a:rPr sz="1500" i="1" spc="140" dirty="0">
                <a:latin typeface="Georgia"/>
                <a:cs typeface="Georgia"/>
              </a:rPr>
              <a:t> </a:t>
            </a:r>
            <a:r>
              <a:rPr sz="1500" i="1" spc="110" dirty="0">
                <a:latin typeface="Georgia"/>
                <a:cs typeface="Georgia"/>
              </a:rPr>
              <a:t>install</a:t>
            </a:r>
            <a:r>
              <a:rPr sz="1500" i="1" spc="125" dirty="0">
                <a:latin typeface="Georgia"/>
                <a:cs typeface="Georgia"/>
              </a:rPr>
              <a:t> </a:t>
            </a:r>
            <a:r>
              <a:rPr sz="1500" i="1" spc="105" dirty="0">
                <a:latin typeface="Georgia"/>
                <a:cs typeface="Georgia"/>
              </a:rPr>
              <a:t>some</a:t>
            </a:r>
            <a:r>
              <a:rPr sz="1500" i="1" spc="110" dirty="0">
                <a:latin typeface="Georgia"/>
                <a:cs typeface="Georgia"/>
              </a:rPr>
              <a:t> </a:t>
            </a:r>
            <a:r>
              <a:rPr sz="1500" i="1" spc="130" dirty="0">
                <a:latin typeface="Georgia"/>
                <a:cs typeface="Georgia"/>
              </a:rPr>
              <a:t>other</a:t>
            </a:r>
            <a:r>
              <a:rPr sz="1500" i="1" spc="120" dirty="0">
                <a:latin typeface="Georgia"/>
                <a:cs typeface="Georgia"/>
              </a:rPr>
              <a:t> </a:t>
            </a:r>
            <a:r>
              <a:rPr sz="1500" i="1" spc="170" dirty="0">
                <a:latin typeface="Georgia"/>
                <a:cs typeface="Georgia"/>
              </a:rPr>
              <a:t>Python</a:t>
            </a:r>
            <a:r>
              <a:rPr sz="1500" i="1" spc="90" dirty="0">
                <a:latin typeface="Georgia"/>
                <a:cs typeface="Georgia"/>
              </a:rPr>
              <a:t> </a:t>
            </a:r>
            <a:r>
              <a:rPr sz="1500" i="1" spc="100" dirty="0">
                <a:latin typeface="Georgia"/>
                <a:cs typeface="Georgia"/>
              </a:rPr>
              <a:t>libraries,</a:t>
            </a:r>
            <a:r>
              <a:rPr sz="1500" i="1" spc="140" dirty="0">
                <a:latin typeface="Georgia"/>
                <a:cs typeface="Georgia"/>
              </a:rPr>
              <a:t> </a:t>
            </a:r>
            <a:r>
              <a:rPr sz="1500" i="1" spc="120" dirty="0">
                <a:latin typeface="Georgia"/>
                <a:cs typeface="Georgia"/>
              </a:rPr>
              <a:t>such</a:t>
            </a:r>
            <a:r>
              <a:rPr sz="1500" i="1" spc="140" dirty="0">
                <a:latin typeface="Georgia"/>
                <a:cs typeface="Georgia"/>
              </a:rPr>
              <a:t> </a:t>
            </a:r>
            <a:r>
              <a:rPr sz="1500" i="1" spc="-25" dirty="0">
                <a:latin typeface="Georgia"/>
                <a:cs typeface="Georgia"/>
              </a:rPr>
              <a:t>as:</a:t>
            </a:r>
            <a:endParaRPr sz="1500">
              <a:latin typeface="Georgia"/>
              <a:cs typeface="Georgia"/>
            </a:endParaRPr>
          </a:p>
          <a:p>
            <a:pPr marL="241300" marR="38100" indent="-228600">
              <a:lnSpc>
                <a:spcPct val="898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1500" i="1" spc="130" dirty="0">
                <a:latin typeface="Georgia"/>
                <a:cs typeface="Georgia"/>
              </a:rPr>
              <a:t>numpy:</a:t>
            </a:r>
            <a:r>
              <a:rPr sz="1500" i="1" spc="70" dirty="0">
                <a:latin typeface="Georgia"/>
                <a:cs typeface="Georgia"/>
              </a:rPr>
              <a:t> </a:t>
            </a:r>
            <a:r>
              <a:rPr sz="1500" i="1" spc="245" dirty="0">
                <a:latin typeface="Georgia"/>
                <a:cs typeface="Georgia"/>
              </a:rPr>
              <a:t>NumPy</a:t>
            </a:r>
            <a:r>
              <a:rPr sz="1500" i="1" spc="85" dirty="0">
                <a:latin typeface="Georgia"/>
                <a:cs typeface="Georgia"/>
              </a:rPr>
              <a:t> </a:t>
            </a:r>
            <a:r>
              <a:rPr sz="1500" i="1" spc="70" dirty="0">
                <a:latin typeface="Georgia"/>
                <a:cs typeface="Georgia"/>
              </a:rPr>
              <a:t>is</a:t>
            </a:r>
            <a:r>
              <a:rPr sz="1500" i="1" spc="135" dirty="0">
                <a:latin typeface="Georgia"/>
                <a:cs typeface="Georgia"/>
              </a:rPr>
              <a:t> </a:t>
            </a:r>
            <a:r>
              <a:rPr sz="1500" i="1" spc="145" dirty="0">
                <a:latin typeface="Georgia"/>
                <a:cs typeface="Georgia"/>
              </a:rPr>
              <a:t>a</a:t>
            </a:r>
            <a:r>
              <a:rPr sz="1500" i="1" spc="130" dirty="0">
                <a:latin typeface="Georgia"/>
                <a:cs typeface="Georgia"/>
              </a:rPr>
              <a:t> library </a:t>
            </a:r>
            <a:r>
              <a:rPr sz="1500" i="1" spc="125" dirty="0">
                <a:latin typeface="Georgia"/>
                <a:cs typeface="Georgia"/>
              </a:rPr>
              <a:t>for</a:t>
            </a:r>
            <a:r>
              <a:rPr sz="1500" i="1" spc="120" dirty="0">
                <a:latin typeface="Georgia"/>
                <a:cs typeface="Georgia"/>
              </a:rPr>
              <a:t> </a:t>
            </a:r>
            <a:r>
              <a:rPr sz="1500" i="1" spc="110" dirty="0">
                <a:latin typeface="Georgia"/>
                <a:cs typeface="Georgia"/>
              </a:rPr>
              <a:t>scientific </a:t>
            </a:r>
            <a:r>
              <a:rPr sz="1500" i="1" spc="130" dirty="0">
                <a:latin typeface="Georgia"/>
                <a:cs typeface="Georgia"/>
              </a:rPr>
              <a:t>computing.</a:t>
            </a:r>
            <a:r>
              <a:rPr sz="1500" i="1" spc="85" dirty="0">
                <a:latin typeface="Georgia"/>
                <a:cs typeface="Georgia"/>
              </a:rPr>
              <a:t> </a:t>
            </a:r>
            <a:r>
              <a:rPr sz="1500" i="1" spc="120" dirty="0">
                <a:latin typeface="Georgia"/>
                <a:cs typeface="Georgia"/>
              </a:rPr>
              <a:t>It</a:t>
            </a:r>
            <a:r>
              <a:rPr sz="1500" i="1" spc="135" dirty="0">
                <a:latin typeface="Georgia"/>
                <a:cs typeface="Georgia"/>
              </a:rPr>
              <a:t> </a:t>
            </a:r>
            <a:r>
              <a:rPr sz="1500" i="1" spc="70" dirty="0">
                <a:latin typeface="Georgia"/>
                <a:cs typeface="Georgia"/>
              </a:rPr>
              <a:t>is</a:t>
            </a:r>
            <a:r>
              <a:rPr sz="1500" i="1" spc="145" dirty="0">
                <a:latin typeface="Georgia"/>
                <a:cs typeface="Georgia"/>
              </a:rPr>
              <a:t> </a:t>
            </a:r>
            <a:r>
              <a:rPr sz="1500" i="1" spc="114" dirty="0">
                <a:latin typeface="Georgia"/>
                <a:cs typeface="Georgia"/>
              </a:rPr>
              <a:t>used</a:t>
            </a:r>
            <a:r>
              <a:rPr sz="1500" i="1" spc="130" dirty="0">
                <a:latin typeface="Georgia"/>
                <a:cs typeface="Georgia"/>
              </a:rPr>
              <a:t> </a:t>
            </a:r>
            <a:r>
              <a:rPr sz="1500" i="1" spc="120" dirty="0">
                <a:latin typeface="Georgia"/>
                <a:cs typeface="Georgia"/>
              </a:rPr>
              <a:t>to</a:t>
            </a:r>
            <a:r>
              <a:rPr sz="1500" i="1" spc="140" dirty="0">
                <a:latin typeface="Georgia"/>
                <a:cs typeface="Georgia"/>
              </a:rPr>
              <a:t> </a:t>
            </a:r>
            <a:r>
              <a:rPr sz="1500" i="1" spc="135" dirty="0">
                <a:latin typeface="Georgia"/>
                <a:cs typeface="Georgia"/>
              </a:rPr>
              <a:t>perform</a:t>
            </a:r>
            <a:r>
              <a:rPr sz="1500" i="1" spc="114" dirty="0">
                <a:latin typeface="Georgia"/>
                <a:cs typeface="Georgia"/>
              </a:rPr>
              <a:t> </a:t>
            </a:r>
            <a:r>
              <a:rPr sz="1500" i="1" spc="135" dirty="0">
                <a:latin typeface="Georgia"/>
                <a:cs typeface="Georgia"/>
              </a:rPr>
              <a:t>mathematical </a:t>
            </a:r>
            <a:r>
              <a:rPr sz="1500" i="1" spc="120" dirty="0">
                <a:latin typeface="Georgia"/>
                <a:cs typeface="Georgia"/>
              </a:rPr>
              <a:t>operations</a:t>
            </a:r>
            <a:r>
              <a:rPr sz="1500" i="1" spc="65" dirty="0">
                <a:latin typeface="Georgia"/>
                <a:cs typeface="Georgia"/>
              </a:rPr>
              <a:t> </a:t>
            </a:r>
            <a:r>
              <a:rPr sz="1500" i="1" spc="135" dirty="0">
                <a:latin typeface="Georgia"/>
                <a:cs typeface="Georgia"/>
              </a:rPr>
              <a:t>on</a:t>
            </a:r>
            <a:r>
              <a:rPr sz="1500" i="1" spc="105" dirty="0">
                <a:latin typeface="Georgia"/>
                <a:cs typeface="Georgia"/>
              </a:rPr>
              <a:t> </a:t>
            </a:r>
            <a:r>
              <a:rPr sz="1500" i="1" spc="140" dirty="0">
                <a:latin typeface="Georgia"/>
                <a:cs typeface="Georgia"/>
              </a:rPr>
              <a:t>the</a:t>
            </a:r>
            <a:r>
              <a:rPr sz="1500" i="1" spc="125" dirty="0">
                <a:latin typeface="Georgia"/>
                <a:cs typeface="Georgia"/>
              </a:rPr>
              <a:t> </a:t>
            </a:r>
            <a:r>
              <a:rPr sz="1500" i="1" spc="150" dirty="0">
                <a:latin typeface="Georgia"/>
                <a:cs typeface="Georgia"/>
              </a:rPr>
              <a:t>data</a:t>
            </a:r>
            <a:r>
              <a:rPr sz="1500" i="1" spc="120" dirty="0">
                <a:latin typeface="Georgia"/>
                <a:cs typeface="Georgia"/>
              </a:rPr>
              <a:t> </a:t>
            </a:r>
            <a:r>
              <a:rPr sz="1500" i="1" spc="150" dirty="0">
                <a:latin typeface="Georgia"/>
                <a:cs typeface="Georgia"/>
              </a:rPr>
              <a:t>in</a:t>
            </a:r>
            <a:r>
              <a:rPr sz="1500" i="1" spc="105" dirty="0">
                <a:latin typeface="Georgia"/>
                <a:cs typeface="Georgia"/>
              </a:rPr>
              <a:t> </a:t>
            </a:r>
            <a:r>
              <a:rPr sz="1500" i="1" spc="140" dirty="0">
                <a:latin typeface="Georgia"/>
                <a:cs typeface="Georgia"/>
              </a:rPr>
              <a:t>the</a:t>
            </a:r>
            <a:r>
              <a:rPr sz="1500" i="1" spc="125" dirty="0">
                <a:latin typeface="Georgia"/>
                <a:cs typeface="Georgia"/>
              </a:rPr>
              <a:t> online</a:t>
            </a:r>
            <a:r>
              <a:rPr sz="1500" i="1" spc="95" dirty="0">
                <a:latin typeface="Georgia"/>
                <a:cs typeface="Georgia"/>
              </a:rPr>
              <a:t> </a:t>
            </a:r>
            <a:r>
              <a:rPr sz="1500" i="1" spc="175" dirty="0">
                <a:latin typeface="Georgia"/>
                <a:cs typeface="Georgia"/>
              </a:rPr>
              <a:t>exam </a:t>
            </a:r>
            <a:r>
              <a:rPr sz="1500" i="1" spc="100" dirty="0">
                <a:latin typeface="Georgia"/>
                <a:cs typeface="Georgia"/>
              </a:rPr>
              <a:t>portal.</a:t>
            </a:r>
            <a:endParaRPr sz="1500">
              <a:latin typeface="Georgia"/>
              <a:cs typeface="Georgia"/>
            </a:endParaRPr>
          </a:p>
          <a:p>
            <a:pPr marL="239395" marR="146685" indent="-226695" algn="just">
              <a:lnSpc>
                <a:spcPct val="901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1500" i="1" spc="85" dirty="0">
                <a:latin typeface="Georgia"/>
                <a:cs typeface="Georgia"/>
              </a:rPr>
              <a:t>pandas:</a:t>
            </a:r>
            <a:r>
              <a:rPr sz="1500" i="1" spc="80" dirty="0">
                <a:latin typeface="Georgia"/>
                <a:cs typeface="Georgia"/>
              </a:rPr>
              <a:t> </a:t>
            </a:r>
            <a:r>
              <a:rPr sz="1500" i="1" spc="145" dirty="0">
                <a:latin typeface="Georgia"/>
                <a:cs typeface="Georgia"/>
              </a:rPr>
              <a:t>Pandas</a:t>
            </a:r>
            <a:r>
              <a:rPr sz="1500" i="1" spc="90" dirty="0">
                <a:latin typeface="Georgia"/>
                <a:cs typeface="Georgia"/>
              </a:rPr>
              <a:t> </a:t>
            </a:r>
            <a:r>
              <a:rPr sz="1500" i="1" spc="70" dirty="0">
                <a:latin typeface="Georgia"/>
                <a:cs typeface="Georgia"/>
              </a:rPr>
              <a:t>is</a:t>
            </a:r>
            <a:r>
              <a:rPr sz="1500" i="1" spc="135" dirty="0">
                <a:latin typeface="Georgia"/>
                <a:cs typeface="Georgia"/>
              </a:rPr>
              <a:t> </a:t>
            </a:r>
            <a:r>
              <a:rPr sz="1500" i="1" spc="145" dirty="0">
                <a:latin typeface="Georgia"/>
                <a:cs typeface="Georgia"/>
              </a:rPr>
              <a:t>a</a:t>
            </a:r>
            <a:r>
              <a:rPr sz="1500" i="1" spc="125" dirty="0">
                <a:latin typeface="Georgia"/>
                <a:cs typeface="Georgia"/>
              </a:rPr>
              <a:t> </a:t>
            </a:r>
            <a:r>
              <a:rPr sz="1500" i="1" spc="130" dirty="0">
                <a:latin typeface="Georgia"/>
                <a:cs typeface="Georgia"/>
              </a:rPr>
              <a:t>library </a:t>
            </a:r>
            <a:r>
              <a:rPr sz="1500" i="1" spc="125" dirty="0">
                <a:latin typeface="Georgia"/>
                <a:cs typeface="Georgia"/>
              </a:rPr>
              <a:t>for</a:t>
            </a:r>
            <a:r>
              <a:rPr sz="1500" i="1" spc="114" dirty="0">
                <a:latin typeface="Georgia"/>
                <a:cs typeface="Georgia"/>
              </a:rPr>
              <a:t> </a:t>
            </a:r>
            <a:r>
              <a:rPr sz="1500" i="1" spc="140" dirty="0">
                <a:latin typeface="Georgia"/>
                <a:cs typeface="Georgia"/>
              </a:rPr>
              <a:t>data</a:t>
            </a:r>
            <a:r>
              <a:rPr sz="1500" i="1" spc="125" dirty="0">
                <a:latin typeface="Georgia"/>
                <a:cs typeface="Georgia"/>
              </a:rPr>
              <a:t> </a:t>
            </a:r>
            <a:r>
              <a:rPr sz="1500" i="1" spc="90" dirty="0">
                <a:latin typeface="Georgia"/>
                <a:cs typeface="Georgia"/>
              </a:rPr>
              <a:t>analysis. 	</a:t>
            </a:r>
            <a:r>
              <a:rPr sz="1500" i="1" spc="120" dirty="0">
                <a:latin typeface="Georgia"/>
                <a:cs typeface="Georgia"/>
              </a:rPr>
              <a:t>It</a:t>
            </a:r>
            <a:r>
              <a:rPr sz="1500" i="1" spc="155" dirty="0">
                <a:latin typeface="Georgia"/>
                <a:cs typeface="Georgia"/>
              </a:rPr>
              <a:t> </a:t>
            </a:r>
            <a:r>
              <a:rPr sz="1500" i="1" spc="75" dirty="0">
                <a:latin typeface="Georgia"/>
                <a:cs typeface="Georgia"/>
              </a:rPr>
              <a:t>is</a:t>
            </a:r>
            <a:r>
              <a:rPr sz="1500" i="1" spc="125" dirty="0">
                <a:latin typeface="Georgia"/>
                <a:cs typeface="Georgia"/>
              </a:rPr>
              <a:t> </a:t>
            </a:r>
            <a:r>
              <a:rPr sz="1500" i="1" spc="110" dirty="0">
                <a:latin typeface="Georgia"/>
                <a:cs typeface="Georgia"/>
              </a:rPr>
              <a:t>used</a:t>
            </a:r>
            <a:r>
              <a:rPr sz="1500" i="1" spc="130" dirty="0">
                <a:latin typeface="Georgia"/>
                <a:cs typeface="Georgia"/>
              </a:rPr>
              <a:t> </a:t>
            </a:r>
            <a:r>
              <a:rPr sz="1500" i="1" spc="120" dirty="0">
                <a:latin typeface="Georgia"/>
                <a:cs typeface="Georgia"/>
              </a:rPr>
              <a:t>to</a:t>
            </a:r>
            <a:r>
              <a:rPr sz="1500" i="1" spc="140" dirty="0">
                <a:latin typeface="Georgia"/>
                <a:cs typeface="Georgia"/>
              </a:rPr>
              <a:t> </a:t>
            </a:r>
            <a:r>
              <a:rPr sz="1500" i="1" spc="145" dirty="0">
                <a:latin typeface="Georgia"/>
                <a:cs typeface="Georgia"/>
              </a:rPr>
              <a:t>manipulate</a:t>
            </a:r>
            <a:r>
              <a:rPr sz="1500" i="1" spc="55" dirty="0">
                <a:latin typeface="Georgia"/>
                <a:cs typeface="Georgia"/>
              </a:rPr>
              <a:t> </a:t>
            </a:r>
            <a:r>
              <a:rPr sz="1500" i="1" spc="155" dirty="0">
                <a:latin typeface="Georgia"/>
                <a:cs typeface="Georgia"/>
              </a:rPr>
              <a:t>and</a:t>
            </a:r>
            <a:r>
              <a:rPr sz="1500" i="1" spc="135" dirty="0">
                <a:latin typeface="Georgia"/>
                <a:cs typeface="Georgia"/>
              </a:rPr>
              <a:t> </a:t>
            </a:r>
            <a:r>
              <a:rPr sz="1500" i="1" spc="155" dirty="0">
                <a:latin typeface="Georgia"/>
                <a:cs typeface="Georgia"/>
              </a:rPr>
              <a:t>analyze</a:t>
            </a:r>
            <a:r>
              <a:rPr sz="1500" i="1" spc="105" dirty="0">
                <a:latin typeface="Georgia"/>
                <a:cs typeface="Georgia"/>
              </a:rPr>
              <a:t> </a:t>
            </a:r>
            <a:r>
              <a:rPr sz="1500" i="1" spc="140" dirty="0">
                <a:latin typeface="Georgia"/>
                <a:cs typeface="Georgia"/>
              </a:rPr>
              <a:t>the</a:t>
            </a:r>
            <a:r>
              <a:rPr sz="1500" i="1" spc="125" dirty="0">
                <a:latin typeface="Georgia"/>
                <a:cs typeface="Georgia"/>
              </a:rPr>
              <a:t> </a:t>
            </a:r>
            <a:r>
              <a:rPr sz="1500" i="1" spc="130" dirty="0">
                <a:latin typeface="Georgia"/>
                <a:cs typeface="Georgia"/>
              </a:rPr>
              <a:t>data 	</a:t>
            </a:r>
            <a:r>
              <a:rPr sz="1500" i="1" spc="150" dirty="0">
                <a:latin typeface="Georgia"/>
                <a:cs typeface="Georgia"/>
              </a:rPr>
              <a:t>in</a:t>
            </a:r>
            <a:r>
              <a:rPr sz="1500" i="1" spc="135" dirty="0">
                <a:latin typeface="Georgia"/>
                <a:cs typeface="Georgia"/>
              </a:rPr>
              <a:t> </a:t>
            </a:r>
            <a:r>
              <a:rPr sz="1500" i="1" spc="140" dirty="0">
                <a:latin typeface="Georgia"/>
                <a:cs typeface="Georgia"/>
              </a:rPr>
              <a:t>the</a:t>
            </a:r>
            <a:r>
              <a:rPr sz="1500" i="1" spc="125" dirty="0">
                <a:latin typeface="Georgia"/>
                <a:cs typeface="Georgia"/>
              </a:rPr>
              <a:t> online</a:t>
            </a:r>
            <a:r>
              <a:rPr sz="1500" i="1" spc="80" dirty="0">
                <a:latin typeface="Georgia"/>
                <a:cs typeface="Georgia"/>
              </a:rPr>
              <a:t> </a:t>
            </a:r>
            <a:r>
              <a:rPr sz="1500" i="1" spc="190" dirty="0">
                <a:latin typeface="Georgia"/>
                <a:cs typeface="Georgia"/>
              </a:rPr>
              <a:t>exam</a:t>
            </a:r>
            <a:r>
              <a:rPr sz="1500" i="1" spc="120" dirty="0">
                <a:latin typeface="Georgia"/>
                <a:cs typeface="Georgia"/>
              </a:rPr>
              <a:t> </a:t>
            </a:r>
            <a:r>
              <a:rPr sz="1500" i="1" spc="100" dirty="0">
                <a:latin typeface="Georgia"/>
                <a:cs typeface="Georgia"/>
              </a:rPr>
              <a:t>portal.</a:t>
            </a:r>
            <a:endParaRPr sz="1500">
              <a:latin typeface="Georgia"/>
              <a:cs typeface="Georgia"/>
            </a:endParaRPr>
          </a:p>
          <a:p>
            <a:pPr marL="241300" marR="113030" indent="-228600">
              <a:lnSpc>
                <a:spcPct val="9010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1500" i="1" spc="100" dirty="0">
                <a:latin typeface="Georgia"/>
                <a:cs typeface="Georgia"/>
              </a:rPr>
              <a:t>matplotlib:</a:t>
            </a:r>
            <a:r>
              <a:rPr sz="1500" i="1" spc="60" dirty="0">
                <a:latin typeface="Georgia"/>
                <a:cs typeface="Georgia"/>
              </a:rPr>
              <a:t> </a:t>
            </a:r>
            <a:r>
              <a:rPr sz="1500" i="1" spc="140" dirty="0">
                <a:latin typeface="Georgia"/>
                <a:cs typeface="Georgia"/>
              </a:rPr>
              <a:t>Matplotlib</a:t>
            </a:r>
            <a:r>
              <a:rPr sz="1500" i="1" spc="90" dirty="0">
                <a:latin typeface="Georgia"/>
                <a:cs typeface="Georgia"/>
              </a:rPr>
              <a:t> </a:t>
            </a:r>
            <a:r>
              <a:rPr sz="1500" i="1" spc="70" dirty="0">
                <a:latin typeface="Georgia"/>
                <a:cs typeface="Georgia"/>
              </a:rPr>
              <a:t>is</a:t>
            </a:r>
            <a:r>
              <a:rPr sz="1500" i="1" spc="114" dirty="0">
                <a:latin typeface="Georgia"/>
                <a:cs typeface="Georgia"/>
              </a:rPr>
              <a:t> </a:t>
            </a:r>
            <a:r>
              <a:rPr sz="1500" i="1" spc="145" dirty="0">
                <a:latin typeface="Georgia"/>
                <a:cs typeface="Georgia"/>
              </a:rPr>
              <a:t>a</a:t>
            </a:r>
            <a:r>
              <a:rPr sz="1500" i="1" spc="155" dirty="0">
                <a:latin typeface="Georgia"/>
                <a:cs typeface="Georgia"/>
              </a:rPr>
              <a:t> </a:t>
            </a:r>
            <a:r>
              <a:rPr sz="1500" i="1" spc="135" dirty="0">
                <a:latin typeface="Georgia"/>
                <a:cs typeface="Georgia"/>
              </a:rPr>
              <a:t>library</a:t>
            </a:r>
            <a:r>
              <a:rPr sz="1500" i="1" spc="140" dirty="0">
                <a:latin typeface="Georgia"/>
                <a:cs typeface="Georgia"/>
              </a:rPr>
              <a:t> </a:t>
            </a:r>
            <a:r>
              <a:rPr sz="1500" i="1" spc="120" dirty="0">
                <a:latin typeface="Georgia"/>
                <a:cs typeface="Georgia"/>
              </a:rPr>
              <a:t>for </a:t>
            </a:r>
            <a:r>
              <a:rPr sz="1500" i="1" spc="110" dirty="0">
                <a:latin typeface="Georgia"/>
                <a:cs typeface="Georgia"/>
              </a:rPr>
              <a:t>plotting graphs</a:t>
            </a:r>
            <a:r>
              <a:rPr sz="1500" i="1" spc="120" dirty="0">
                <a:latin typeface="Georgia"/>
                <a:cs typeface="Georgia"/>
              </a:rPr>
              <a:t> </a:t>
            </a:r>
            <a:r>
              <a:rPr sz="1500" i="1" spc="160" dirty="0">
                <a:latin typeface="Georgia"/>
                <a:cs typeface="Georgia"/>
              </a:rPr>
              <a:t>and</a:t>
            </a:r>
            <a:r>
              <a:rPr sz="1500" i="1" spc="105" dirty="0">
                <a:latin typeface="Georgia"/>
                <a:cs typeface="Georgia"/>
              </a:rPr>
              <a:t> </a:t>
            </a:r>
            <a:r>
              <a:rPr sz="1500" i="1" spc="110" dirty="0">
                <a:latin typeface="Georgia"/>
                <a:cs typeface="Georgia"/>
              </a:rPr>
              <a:t>charts.</a:t>
            </a:r>
            <a:r>
              <a:rPr sz="1500" i="1" spc="150" dirty="0">
                <a:latin typeface="Georgia"/>
                <a:cs typeface="Georgia"/>
              </a:rPr>
              <a:t> </a:t>
            </a:r>
            <a:r>
              <a:rPr sz="1500" i="1" spc="125" dirty="0">
                <a:latin typeface="Georgia"/>
                <a:cs typeface="Georgia"/>
              </a:rPr>
              <a:t>It</a:t>
            </a:r>
            <a:r>
              <a:rPr sz="1500" i="1" spc="140" dirty="0">
                <a:latin typeface="Georgia"/>
                <a:cs typeface="Georgia"/>
              </a:rPr>
              <a:t> </a:t>
            </a:r>
            <a:r>
              <a:rPr sz="1500" i="1" spc="70" dirty="0">
                <a:latin typeface="Georgia"/>
                <a:cs typeface="Georgia"/>
              </a:rPr>
              <a:t>is</a:t>
            </a:r>
            <a:r>
              <a:rPr sz="1500" i="1" spc="140" dirty="0">
                <a:latin typeface="Georgia"/>
                <a:cs typeface="Georgia"/>
              </a:rPr>
              <a:t> </a:t>
            </a:r>
            <a:r>
              <a:rPr sz="1500" i="1" spc="114" dirty="0">
                <a:latin typeface="Georgia"/>
                <a:cs typeface="Georgia"/>
              </a:rPr>
              <a:t>used</a:t>
            </a:r>
            <a:r>
              <a:rPr sz="1500" i="1" spc="130" dirty="0">
                <a:latin typeface="Georgia"/>
                <a:cs typeface="Georgia"/>
              </a:rPr>
              <a:t> </a:t>
            </a:r>
            <a:r>
              <a:rPr sz="1500" i="1" spc="120" dirty="0">
                <a:latin typeface="Georgia"/>
                <a:cs typeface="Georgia"/>
              </a:rPr>
              <a:t>to</a:t>
            </a:r>
            <a:r>
              <a:rPr sz="1500" i="1" spc="140" dirty="0">
                <a:latin typeface="Georgia"/>
                <a:cs typeface="Georgia"/>
              </a:rPr>
              <a:t> </a:t>
            </a:r>
            <a:r>
              <a:rPr sz="1500" i="1" spc="135" dirty="0">
                <a:latin typeface="Georgia"/>
                <a:cs typeface="Georgia"/>
              </a:rPr>
              <a:t>visualize</a:t>
            </a:r>
            <a:r>
              <a:rPr sz="1500" i="1" spc="125" dirty="0">
                <a:latin typeface="Georgia"/>
                <a:cs typeface="Georgia"/>
              </a:rPr>
              <a:t> </a:t>
            </a:r>
            <a:r>
              <a:rPr sz="1500" i="1" spc="114" dirty="0">
                <a:latin typeface="Georgia"/>
                <a:cs typeface="Georgia"/>
              </a:rPr>
              <a:t>the </a:t>
            </a:r>
            <a:r>
              <a:rPr sz="1500" i="1" spc="150" dirty="0">
                <a:latin typeface="Georgia"/>
                <a:cs typeface="Georgia"/>
              </a:rPr>
              <a:t>data</a:t>
            </a:r>
            <a:r>
              <a:rPr sz="1500" i="1" spc="100" dirty="0">
                <a:latin typeface="Georgia"/>
                <a:cs typeface="Georgia"/>
              </a:rPr>
              <a:t> </a:t>
            </a:r>
            <a:r>
              <a:rPr sz="1500" i="1" spc="150" dirty="0">
                <a:latin typeface="Georgia"/>
                <a:cs typeface="Georgia"/>
              </a:rPr>
              <a:t>in</a:t>
            </a:r>
            <a:r>
              <a:rPr sz="1500" i="1" spc="135" dirty="0">
                <a:latin typeface="Georgia"/>
                <a:cs typeface="Georgia"/>
              </a:rPr>
              <a:t> </a:t>
            </a:r>
            <a:r>
              <a:rPr sz="1500" i="1" spc="140" dirty="0">
                <a:latin typeface="Georgia"/>
                <a:cs typeface="Georgia"/>
              </a:rPr>
              <a:t>the</a:t>
            </a:r>
            <a:r>
              <a:rPr sz="1500" i="1" spc="125" dirty="0">
                <a:latin typeface="Georgia"/>
                <a:cs typeface="Georgia"/>
              </a:rPr>
              <a:t> online</a:t>
            </a:r>
            <a:r>
              <a:rPr sz="1500" i="1" spc="105" dirty="0">
                <a:latin typeface="Georgia"/>
                <a:cs typeface="Georgia"/>
              </a:rPr>
              <a:t> </a:t>
            </a:r>
            <a:r>
              <a:rPr sz="1500" i="1" spc="190" dirty="0">
                <a:latin typeface="Georgia"/>
                <a:cs typeface="Georgia"/>
              </a:rPr>
              <a:t>exam</a:t>
            </a:r>
            <a:r>
              <a:rPr sz="1500" i="1" spc="90" dirty="0">
                <a:latin typeface="Georgia"/>
                <a:cs typeface="Georgia"/>
              </a:rPr>
              <a:t> </a:t>
            </a:r>
            <a:r>
              <a:rPr sz="1500" i="1" spc="100" dirty="0">
                <a:latin typeface="Georgia"/>
                <a:cs typeface="Georgia"/>
              </a:rPr>
              <a:t>portal.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54368" y="3788664"/>
            <a:ext cx="393700" cy="393700"/>
            <a:chOff x="6754368" y="3788664"/>
            <a:chExt cx="393700" cy="393700"/>
          </a:xfrm>
        </p:grpSpPr>
        <p:sp>
          <p:nvSpPr>
            <p:cNvPr id="11" name="object 11"/>
            <p:cNvSpPr/>
            <p:nvPr/>
          </p:nvSpPr>
          <p:spPr>
            <a:xfrm>
              <a:off x="6768084" y="380238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80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80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FF80B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8084" y="380238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80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574280" y="1819655"/>
            <a:ext cx="3535679" cy="4053840"/>
            <a:chOff x="7574280" y="1819655"/>
            <a:chExt cx="3535679" cy="405384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4280" y="1819655"/>
              <a:ext cx="3215639" cy="32186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9464" y="4953000"/>
              <a:ext cx="207263" cy="20726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134600" y="4898135"/>
              <a:ext cx="975360" cy="975360"/>
            </a:xfrm>
            <a:custGeom>
              <a:avLst/>
              <a:gdLst/>
              <a:ahLst/>
              <a:cxnLst/>
              <a:rect l="l" t="t" r="r" b="b"/>
              <a:pathLst>
                <a:path w="975359" h="975360">
                  <a:moveTo>
                    <a:pt x="426720" y="3048"/>
                  </a:moveTo>
                  <a:lnTo>
                    <a:pt x="388747" y="9525"/>
                  </a:lnTo>
                  <a:lnTo>
                    <a:pt x="12573" y="388493"/>
                  </a:lnTo>
                  <a:lnTo>
                    <a:pt x="6096" y="426720"/>
                  </a:lnTo>
                  <a:lnTo>
                    <a:pt x="426720" y="3048"/>
                  </a:lnTo>
                  <a:close/>
                </a:path>
                <a:path w="975359" h="975360">
                  <a:moveTo>
                    <a:pt x="539496" y="2286"/>
                  </a:moveTo>
                  <a:lnTo>
                    <a:pt x="517613" y="215"/>
                  </a:lnTo>
                  <a:lnTo>
                    <a:pt x="510286" y="0"/>
                  </a:lnTo>
                  <a:lnTo>
                    <a:pt x="0" y="510286"/>
                  </a:lnTo>
                  <a:lnTo>
                    <a:pt x="203" y="517626"/>
                  </a:lnTo>
                  <a:lnTo>
                    <a:pt x="762" y="524941"/>
                  </a:lnTo>
                  <a:lnTo>
                    <a:pt x="2286" y="539496"/>
                  </a:lnTo>
                  <a:lnTo>
                    <a:pt x="539496" y="2286"/>
                  </a:lnTo>
                  <a:close/>
                </a:path>
                <a:path w="975359" h="975360">
                  <a:moveTo>
                    <a:pt x="633984" y="22352"/>
                  </a:moveTo>
                  <a:lnTo>
                    <a:pt x="615657" y="17335"/>
                  </a:lnTo>
                  <a:lnTo>
                    <a:pt x="609473" y="15240"/>
                  </a:lnTo>
                  <a:lnTo>
                    <a:pt x="15240" y="609346"/>
                  </a:lnTo>
                  <a:lnTo>
                    <a:pt x="18542" y="621817"/>
                  </a:lnTo>
                  <a:lnTo>
                    <a:pt x="22225" y="633984"/>
                  </a:lnTo>
                  <a:lnTo>
                    <a:pt x="633984" y="22352"/>
                  </a:lnTo>
                  <a:close/>
                </a:path>
                <a:path w="975359" h="975360">
                  <a:moveTo>
                    <a:pt x="713232" y="52959"/>
                  </a:moveTo>
                  <a:lnTo>
                    <a:pt x="699516" y="45847"/>
                  </a:lnTo>
                  <a:lnTo>
                    <a:pt x="692277" y="42672"/>
                  </a:lnTo>
                  <a:lnTo>
                    <a:pt x="45720" y="692213"/>
                  </a:lnTo>
                  <a:lnTo>
                    <a:pt x="48895" y="699389"/>
                  </a:lnTo>
                  <a:lnTo>
                    <a:pt x="52324" y="706399"/>
                  </a:lnTo>
                  <a:lnTo>
                    <a:pt x="56007" y="713232"/>
                  </a:lnTo>
                  <a:lnTo>
                    <a:pt x="713232" y="52959"/>
                  </a:lnTo>
                  <a:close/>
                </a:path>
                <a:path w="975359" h="975360">
                  <a:moveTo>
                    <a:pt x="783336" y="98552"/>
                  </a:moveTo>
                  <a:lnTo>
                    <a:pt x="777367" y="94107"/>
                  </a:lnTo>
                  <a:lnTo>
                    <a:pt x="764921" y="85344"/>
                  </a:lnTo>
                  <a:lnTo>
                    <a:pt x="85344" y="762876"/>
                  </a:lnTo>
                  <a:lnTo>
                    <a:pt x="89662" y="768108"/>
                  </a:lnTo>
                  <a:lnTo>
                    <a:pt x="94107" y="774369"/>
                  </a:lnTo>
                  <a:lnTo>
                    <a:pt x="98679" y="780288"/>
                  </a:lnTo>
                  <a:lnTo>
                    <a:pt x="783336" y="98552"/>
                  </a:lnTo>
                  <a:close/>
                </a:path>
                <a:path w="975359" h="975360">
                  <a:moveTo>
                    <a:pt x="841248" y="149860"/>
                  </a:moveTo>
                  <a:lnTo>
                    <a:pt x="833374" y="141986"/>
                  </a:lnTo>
                  <a:lnTo>
                    <a:pt x="830834" y="139065"/>
                  </a:lnTo>
                  <a:lnTo>
                    <a:pt x="825373" y="134112"/>
                  </a:lnTo>
                  <a:lnTo>
                    <a:pt x="137160" y="825334"/>
                  </a:lnTo>
                  <a:lnTo>
                    <a:pt x="152781" y="841248"/>
                  </a:lnTo>
                  <a:lnTo>
                    <a:pt x="841248" y="149860"/>
                  </a:lnTo>
                  <a:close/>
                </a:path>
                <a:path w="975359" h="975360">
                  <a:moveTo>
                    <a:pt x="893064" y="212471"/>
                  </a:moveTo>
                  <a:lnTo>
                    <a:pt x="888746" y="207137"/>
                  </a:lnTo>
                  <a:lnTo>
                    <a:pt x="884301" y="201041"/>
                  </a:lnTo>
                  <a:lnTo>
                    <a:pt x="879602" y="195072"/>
                  </a:lnTo>
                  <a:lnTo>
                    <a:pt x="195072" y="876617"/>
                  </a:lnTo>
                  <a:lnTo>
                    <a:pt x="200152" y="881316"/>
                  </a:lnTo>
                  <a:lnTo>
                    <a:pt x="212598" y="890016"/>
                  </a:lnTo>
                  <a:lnTo>
                    <a:pt x="893064" y="212471"/>
                  </a:lnTo>
                  <a:close/>
                </a:path>
                <a:path w="975359" h="975360">
                  <a:moveTo>
                    <a:pt x="932688" y="283464"/>
                  </a:moveTo>
                  <a:lnTo>
                    <a:pt x="922401" y="262128"/>
                  </a:lnTo>
                  <a:lnTo>
                    <a:pt x="265176" y="922362"/>
                  </a:lnTo>
                  <a:lnTo>
                    <a:pt x="272288" y="926033"/>
                  </a:lnTo>
                  <a:lnTo>
                    <a:pt x="286385" y="932688"/>
                  </a:lnTo>
                  <a:lnTo>
                    <a:pt x="932688" y="283464"/>
                  </a:lnTo>
                  <a:close/>
                </a:path>
                <a:path w="975359" h="975360">
                  <a:moveTo>
                    <a:pt x="963168" y="368935"/>
                  </a:moveTo>
                  <a:lnTo>
                    <a:pt x="961529" y="362699"/>
                  </a:lnTo>
                  <a:lnTo>
                    <a:pt x="956183" y="344424"/>
                  </a:lnTo>
                  <a:lnTo>
                    <a:pt x="344424" y="953160"/>
                  </a:lnTo>
                  <a:lnTo>
                    <a:pt x="350469" y="955065"/>
                  </a:lnTo>
                  <a:lnTo>
                    <a:pt x="369062" y="960120"/>
                  </a:lnTo>
                  <a:lnTo>
                    <a:pt x="963168" y="368935"/>
                  </a:lnTo>
                  <a:close/>
                </a:path>
                <a:path w="975359" h="975360">
                  <a:moveTo>
                    <a:pt x="972312" y="548640"/>
                  </a:moveTo>
                  <a:lnTo>
                    <a:pt x="551688" y="972312"/>
                  </a:lnTo>
                  <a:lnTo>
                    <a:pt x="570636" y="969530"/>
                  </a:lnTo>
                  <a:lnTo>
                    <a:pt x="589407" y="965835"/>
                  </a:lnTo>
                  <a:lnTo>
                    <a:pt x="966089" y="586486"/>
                  </a:lnTo>
                  <a:lnTo>
                    <a:pt x="969581" y="567664"/>
                  </a:lnTo>
                  <a:lnTo>
                    <a:pt x="972312" y="548640"/>
                  </a:lnTo>
                  <a:close/>
                </a:path>
                <a:path w="975359" h="975360">
                  <a:moveTo>
                    <a:pt x="975360" y="465074"/>
                  </a:moveTo>
                  <a:lnTo>
                    <a:pt x="974928" y="457822"/>
                  </a:lnTo>
                  <a:lnTo>
                    <a:pt x="973074" y="435864"/>
                  </a:lnTo>
                  <a:lnTo>
                    <a:pt x="435864" y="973086"/>
                  </a:lnTo>
                  <a:lnTo>
                    <a:pt x="457809" y="975156"/>
                  </a:lnTo>
                  <a:lnTo>
                    <a:pt x="465074" y="975360"/>
                  </a:lnTo>
                  <a:lnTo>
                    <a:pt x="975360" y="465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7832" y="5611367"/>
              <a:ext cx="207264" cy="2072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89464" y="4953000"/>
              <a:ext cx="207263" cy="2072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134600" y="4898135"/>
              <a:ext cx="975360" cy="975360"/>
            </a:xfrm>
            <a:custGeom>
              <a:avLst/>
              <a:gdLst/>
              <a:ahLst/>
              <a:cxnLst/>
              <a:rect l="l" t="t" r="r" b="b"/>
              <a:pathLst>
                <a:path w="975359" h="975360">
                  <a:moveTo>
                    <a:pt x="426720" y="3048"/>
                  </a:moveTo>
                  <a:lnTo>
                    <a:pt x="388747" y="9525"/>
                  </a:lnTo>
                  <a:lnTo>
                    <a:pt x="12573" y="388493"/>
                  </a:lnTo>
                  <a:lnTo>
                    <a:pt x="6096" y="426720"/>
                  </a:lnTo>
                  <a:lnTo>
                    <a:pt x="426720" y="3048"/>
                  </a:lnTo>
                  <a:close/>
                </a:path>
                <a:path w="975359" h="975360">
                  <a:moveTo>
                    <a:pt x="539496" y="2286"/>
                  </a:moveTo>
                  <a:lnTo>
                    <a:pt x="517613" y="215"/>
                  </a:lnTo>
                  <a:lnTo>
                    <a:pt x="510286" y="0"/>
                  </a:lnTo>
                  <a:lnTo>
                    <a:pt x="0" y="510286"/>
                  </a:lnTo>
                  <a:lnTo>
                    <a:pt x="203" y="517626"/>
                  </a:lnTo>
                  <a:lnTo>
                    <a:pt x="762" y="524941"/>
                  </a:lnTo>
                  <a:lnTo>
                    <a:pt x="2286" y="539496"/>
                  </a:lnTo>
                  <a:lnTo>
                    <a:pt x="539496" y="2286"/>
                  </a:lnTo>
                  <a:close/>
                </a:path>
                <a:path w="975359" h="975360">
                  <a:moveTo>
                    <a:pt x="633984" y="22352"/>
                  </a:moveTo>
                  <a:lnTo>
                    <a:pt x="615657" y="17335"/>
                  </a:lnTo>
                  <a:lnTo>
                    <a:pt x="609473" y="15240"/>
                  </a:lnTo>
                  <a:lnTo>
                    <a:pt x="15240" y="609346"/>
                  </a:lnTo>
                  <a:lnTo>
                    <a:pt x="18542" y="621817"/>
                  </a:lnTo>
                  <a:lnTo>
                    <a:pt x="22225" y="633984"/>
                  </a:lnTo>
                  <a:lnTo>
                    <a:pt x="633984" y="22352"/>
                  </a:lnTo>
                  <a:close/>
                </a:path>
                <a:path w="975359" h="975360">
                  <a:moveTo>
                    <a:pt x="713232" y="52959"/>
                  </a:moveTo>
                  <a:lnTo>
                    <a:pt x="699516" y="45847"/>
                  </a:lnTo>
                  <a:lnTo>
                    <a:pt x="692277" y="42672"/>
                  </a:lnTo>
                  <a:lnTo>
                    <a:pt x="45720" y="692213"/>
                  </a:lnTo>
                  <a:lnTo>
                    <a:pt x="48895" y="699389"/>
                  </a:lnTo>
                  <a:lnTo>
                    <a:pt x="52324" y="706399"/>
                  </a:lnTo>
                  <a:lnTo>
                    <a:pt x="56007" y="713232"/>
                  </a:lnTo>
                  <a:lnTo>
                    <a:pt x="713232" y="52959"/>
                  </a:lnTo>
                  <a:close/>
                </a:path>
                <a:path w="975359" h="975360">
                  <a:moveTo>
                    <a:pt x="783336" y="98552"/>
                  </a:moveTo>
                  <a:lnTo>
                    <a:pt x="777367" y="94107"/>
                  </a:lnTo>
                  <a:lnTo>
                    <a:pt x="764921" y="85344"/>
                  </a:lnTo>
                  <a:lnTo>
                    <a:pt x="85344" y="762876"/>
                  </a:lnTo>
                  <a:lnTo>
                    <a:pt x="89662" y="768108"/>
                  </a:lnTo>
                  <a:lnTo>
                    <a:pt x="94107" y="774369"/>
                  </a:lnTo>
                  <a:lnTo>
                    <a:pt x="98679" y="780288"/>
                  </a:lnTo>
                  <a:lnTo>
                    <a:pt x="783336" y="98552"/>
                  </a:lnTo>
                  <a:close/>
                </a:path>
                <a:path w="975359" h="975360">
                  <a:moveTo>
                    <a:pt x="841248" y="149860"/>
                  </a:moveTo>
                  <a:lnTo>
                    <a:pt x="833374" y="141986"/>
                  </a:lnTo>
                  <a:lnTo>
                    <a:pt x="830834" y="139065"/>
                  </a:lnTo>
                  <a:lnTo>
                    <a:pt x="825373" y="134112"/>
                  </a:lnTo>
                  <a:lnTo>
                    <a:pt x="137160" y="825334"/>
                  </a:lnTo>
                  <a:lnTo>
                    <a:pt x="152781" y="841248"/>
                  </a:lnTo>
                  <a:lnTo>
                    <a:pt x="841248" y="149860"/>
                  </a:lnTo>
                  <a:close/>
                </a:path>
                <a:path w="975359" h="975360">
                  <a:moveTo>
                    <a:pt x="893064" y="212471"/>
                  </a:moveTo>
                  <a:lnTo>
                    <a:pt x="888746" y="207137"/>
                  </a:lnTo>
                  <a:lnTo>
                    <a:pt x="884301" y="201041"/>
                  </a:lnTo>
                  <a:lnTo>
                    <a:pt x="879602" y="195072"/>
                  </a:lnTo>
                  <a:lnTo>
                    <a:pt x="195072" y="876617"/>
                  </a:lnTo>
                  <a:lnTo>
                    <a:pt x="200152" y="881316"/>
                  </a:lnTo>
                  <a:lnTo>
                    <a:pt x="212598" y="890016"/>
                  </a:lnTo>
                  <a:lnTo>
                    <a:pt x="893064" y="212471"/>
                  </a:lnTo>
                  <a:close/>
                </a:path>
                <a:path w="975359" h="975360">
                  <a:moveTo>
                    <a:pt x="932688" y="283464"/>
                  </a:moveTo>
                  <a:lnTo>
                    <a:pt x="922401" y="262128"/>
                  </a:lnTo>
                  <a:lnTo>
                    <a:pt x="265176" y="922362"/>
                  </a:lnTo>
                  <a:lnTo>
                    <a:pt x="272288" y="926033"/>
                  </a:lnTo>
                  <a:lnTo>
                    <a:pt x="286385" y="932688"/>
                  </a:lnTo>
                  <a:lnTo>
                    <a:pt x="932688" y="283464"/>
                  </a:lnTo>
                  <a:close/>
                </a:path>
                <a:path w="975359" h="975360">
                  <a:moveTo>
                    <a:pt x="963168" y="368935"/>
                  </a:moveTo>
                  <a:lnTo>
                    <a:pt x="961529" y="362699"/>
                  </a:lnTo>
                  <a:lnTo>
                    <a:pt x="956183" y="344424"/>
                  </a:lnTo>
                  <a:lnTo>
                    <a:pt x="344424" y="953160"/>
                  </a:lnTo>
                  <a:lnTo>
                    <a:pt x="350469" y="955065"/>
                  </a:lnTo>
                  <a:lnTo>
                    <a:pt x="369062" y="960120"/>
                  </a:lnTo>
                  <a:lnTo>
                    <a:pt x="963168" y="368935"/>
                  </a:lnTo>
                  <a:close/>
                </a:path>
                <a:path w="975359" h="975360">
                  <a:moveTo>
                    <a:pt x="972312" y="548640"/>
                  </a:moveTo>
                  <a:lnTo>
                    <a:pt x="551688" y="972312"/>
                  </a:lnTo>
                  <a:lnTo>
                    <a:pt x="570636" y="969530"/>
                  </a:lnTo>
                  <a:lnTo>
                    <a:pt x="589407" y="965835"/>
                  </a:lnTo>
                  <a:lnTo>
                    <a:pt x="966089" y="586486"/>
                  </a:lnTo>
                  <a:lnTo>
                    <a:pt x="969581" y="567664"/>
                  </a:lnTo>
                  <a:lnTo>
                    <a:pt x="972312" y="548640"/>
                  </a:lnTo>
                  <a:close/>
                </a:path>
                <a:path w="975359" h="975360">
                  <a:moveTo>
                    <a:pt x="975360" y="465074"/>
                  </a:moveTo>
                  <a:lnTo>
                    <a:pt x="974928" y="457822"/>
                  </a:lnTo>
                  <a:lnTo>
                    <a:pt x="973074" y="435864"/>
                  </a:lnTo>
                  <a:lnTo>
                    <a:pt x="435864" y="973086"/>
                  </a:lnTo>
                  <a:lnTo>
                    <a:pt x="457809" y="975156"/>
                  </a:lnTo>
                  <a:lnTo>
                    <a:pt x="465074" y="975360"/>
                  </a:lnTo>
                  <a:lnTo>
                    <a:pt x="975360" y="465074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7832" y="5611367"/>
              <a:ext cx="207264" cy="207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831" y="995248"/>
            <a:ext cx="22523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430" dirty="0"/>
              <a:t>Module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2212848"/>
            <a:ext cx="5206365" cy="4645660"/>
            <a:chOff x="0" y="2212848"/>
            <a:chExt cx="5206365" cy="4645660"/>
          </a:xfrm>
        </p:grpSpPr>
        <p:sp>
          <p:nvSpPr>
            <p:cNvPr id="4" name="object 4"/>
            <p:cNvSpPr/>
            <p:nvPr/>
          </p:nvSpPr>
          <p:spPr>
            <a:xfrm>
              <a:off x="0" y="2532887"/>
              <a:ext cx="5206365" cy="4325620"/>
            </a:xfrm>
            <a:custGeom>
              <a:avLst/>
              <a:gdLst/>
              <a:ahLst/>
              <a:cxnLst/>
              <a:rect l="l" t="t" r="r" b="b"/>
              <a:pathLst>
                <a:path w="5206365" h="4325620">
                  <a:moveTo>
                    <a:pt x="1911096" y="683514"/>
                  </a:moveTo>
                  <a:lnTo>
                    <a:pt x="1665478" y="435864"/>
                  </a:lnTo>
                  <a:lnTo>
                    <a:pt x="1429639" y="673735"/>
                  </a:lnTo>
                  <a:lnTo>
                    <a:pt x="1193825" y="435864"/>
                  </a:lnTo>
                  <a:lnTo>
                    <a:pt x="955548" y="673735"/>
                  </a:lnTo>
                  <a:lnTo>
                    <a:pt x="719696" y="435864"/>
                  </a:lnTo>
                  <a:lnTo>
                    <a:pt x="483857" y="673735"/>
                  </a:lnTo>
                  <a:lnTo>
                    <a:pt x="245579" y="435864"/>
                  </a:lnTo>
                  <a:lnTo>
                    <a:pt x="0" y="683514"/>
                  </a:lnTo>
                  <a:lnTo>
                    <a:pt x="19443" y="700532"/>
                  </a:lnTo>
                  <a:lnTo>
                    <a:pt x="245579" y="474726"/>
                  </a:lnTo>
                  <a:lnTo>
                    <a:pt x="483857" y="710184"/>
                  </a:lnTo>
                  <a:lnTo>
                    <a:pt x="719696" y="474726"/>
                  </a:lnTo>
                  <a:lnTo>
                    <a:pt x="955548" y="710184"/>
                  </a:lnTo>
                  <a:lnTo>
                    <a:pt x="1193825" y="474726"/>
                  </a:lnTo>
                  <a:lnTo>
                    <a:pt x="1429639" y="710184"/>
                  </a:lnTo>
                  <a:lnTo>
                    <a:pt x="1665478" y="474726"/>
                  </a:lnTo>
                  <a:lnTo>
                    <a:pt x="1894078" y="700532"/>
                  </a:lnTo>
                  <a:lnTo>
                    <a:pt x="1911096" y="683514"/>
                  </a:lnTo>
                  <a:close/>
                </a:path>
                <a:path w="5206365" h="4325620">
                  <a:moveTo>
                    <a:pt x="1911096" y="245237"/>
                  </a:moveTo>
                  <a:lnTo>
                    <a:pt x="1665478" y="0"/>
                  </a:lnTo>
                  <a:lnTo>
                    <a:pt x="1429639" y="235458"/>
                  </a:lnTo>
                  <a:lnTo>
                    <a:pt x="1193825" y="0"/>
                  </a:lnTo>
                  <a:lnTo>
                    <a:pt x="955548" y="235458"/>
                  </a:lnTo>
                  <a:lnTo>
                    <a:pt x="719696" y="0"/>
                  </a:lnTo>
                  <a:lnTo>
                    <a:pt x="483857" y="235458"/>
                  </a:lnTo>
                  <a:lnTo>
                    <a:pt x="245579" y="0"/>
                  </a:lnTo>
                  <a:lnTo>
                    <a:pt x="0" y="245237"/>
                  </a:lnTo>
                  <a:lnTo>
                    <a:pt x="19443" y="264668"/>
                  </a:lnTo>
                  <a:lnTo>
                    <a:pt x="245579" y="38862"/>
                  </a:lnTo>
                  <a:lnTo>
                    <a:pt x="483857" y="274320"/>
                  </a:lnTo>
                  <a:lnTo>
                    <a:pt x="719696" y="38862"/>
                  </a:lnTo>
                  <a:lnTo>
                    <a:pt x="955548" y="274320"/>
                  </a:lnTo>
                  <a:lnTo>
                    <a:pt x="1193825" y="38862"/>
                  </a:lnTo>
                  <a:lnTo>
                    <a:pt x="1429639" y="274320"/>
                  </a:lnTo>
                  <a:lnTo>
                    <a:pt x="1665478" y="38862"/>
                  </a:lnTo>
                  <a:lnTo>
                    <a:pt x="1894078" y="264668"/>
                  </a:lnTo>
                  <a:lnTo>
                    <a:pt x="1911096" y="245237"/>
                  </a:lnTo>
                  <a:close/>
                </a:path>
                <a:path w="5206365" h="4325620">
                  <a:moveTo>
                    <a:pt x="3681984" y="2447544"/>
                  </a:moveTo>
                  <a:lnTo>
                    <a:pt x="3639070" y="2471559"/>
                  </a:lnTo>
                  <a:lnTo>
                    <a:pt x="3597452" y="2497480"/>
                  </a:lnTo>
                  <a:lnTo>
                    <a:pt x="3557168" y="2525255"/>
                  </a:lnTo>
                  <a:lnTo>
                    <a:pt x="3518268" y="2554821"/>
                  </a:lnTo>
                  <a:lnTo>
                    <a:pt x="3480816" y="2586126"/>
                  </a:lnTo>
                  <a:lnTo>
                    <a:pt x="3444862" y="2619133"/>
                  </a:lnTo>
                  <a:lnTo>
                    <a:pt x="3410470" y="2653754"/>
                  </a:lnTo>
                  <a:lnTo>
                    <a:pt x="3377692" y="2689949"/>
                  </a:lnTo>
                  <a:lnTo>
                    <a:pt x="3346589" y="2727668"/>
                  </a:lnTo>
                  <a:lnTo>
                    <a:pt x="3317214" y="2766834"/>
                  </a:lnTo>
                  <a:lnTo>
                    <a:pt x="3289630" y="2807411"/>
                  </a:lnTo>
                  <a:lnTo>
                    <a:pt x="3263874" y="2849346"/>
                  </a:lnTo>
                  <a:lnTo>
                    <a:pt x="3240024" y="2892552"/>
                  </a:lnTo>
                  <a:lnTo>
                    <a:pt x="3681984" y="2447544"/>
                  </a:lnTo>
                  <a:close/>
                </a:path>
                <a:path w="5206365" h="4325620">
                  <a:moveTo>
                    <a:pt x="4032504" y="2337816"/>
                  </a:moveTo>
                  <a:lnTo>
                    <a:pt x="3991711" y="2344026"/>
                  </a:lnTo>
                  <a:lnTo>
                    <a:pt x="3951224" y="2351659"/>
                  </a:lnTo>
                  <a:lnTo>
                    <a:pt x="3144139" y="3158680"/>
                  </a:lnTo>
                  <a:lnTo>
                    <a:pt x="3136493" y="3199219"/>
                  </a:lnTo>
                  <a:lnTo>
                    <a:pt x="3130296" y="3240024"/>
                  </a:lnTo>
                  <a:lnTo>
                    <a:pt x="4032504" y="2337816"/>
                  </a:lnTo>
                  <a:close/>
                </a:path>
                <a:path w="5206365" h="4325620">
                  <a:moveTo>
                    <a:pt x="4273296" y="2336546"/>
                  </a:moveTo>
                  <a:lnTo>
                    <a:pt x="4242257" y="2333333"/>
                  </a:lnTo>
                  <a:lnTo>
                    <a:pt x="4226623" y="2332177"/>
                  </a:lnTo>
                  <a:lnTo>
                    <a:pt x="4210939" y="2331720"/>
                  </a:lnTo>
                  <a:lnTo>
                    <a:pt x="3121152" y="3421557"/>
                  </a:lnTo>
                  <a:lnTo>
                    <a:pt x="3121596" y="3437229"/>
                  </a:lnTo>
                  <a:lnTo>
                    <a:pt x="3122752" y="3452850"/>
                  </a:lnTo>
                  <a:lnTo>
                    <a:pt x="3125978" y="3483864"/>
                  </a:lnTo>
                  <a:lnTo>
                    <a:pt x="4273296" y="2336546"/>
                  </a:lnTo>
                  <a:close/>
                </a:path>
                <a:path w="5206365" h="4325620">
                  <a:moveTo>
                    <a:pt x="4474464" y="2377567"/>
                  </a:moveTo>
                  <a:lnTo>
                    <a:pt x="4461510" y="2373706"/>
                  </a:lnTo>
                  <a:lnTo>
                    <a:pt x="4435297" y="2366645"/>
                  </a:lnTo>
                  <a:lnTo>
                    <a:pt x="4422140" y="2362200"/>
                  </a:lnTo>
                  <a:lnTo>
                    <a:pt x="3151632" y="3632352"/>
                  </a:lnTo>
                  <a:lnTo>
                    <a:pt x="3155061" y="3645738"/>
                  </a:lnTo>
                  <a:lnTo>
                    <a:pt x="3162541" y="3672078"/>
                  </a:lnTo>
                  <a:lnTo>
                    <a:pt x="3166618" y="3685032"/>
                  </a:lnTo>
                  <a:lnTo>
                    <a:pt x="4474464" y="2377567"/>
                  </a:lnTo>
                  <a:close/>
                </a:path>
                <a:path w="5206365" h="4325620">
                  <a:moveTo>
                    <a:pt x="4645152" y="2448179"/>
                  </a:moveTo>
                  <a:lnTo>
                    <a:pt x="4611751" y="2431427"/>
                  </a:lnTo>
                  <a:lnTo>
                    <a:pt x="4600321" y="2426208"/>
                  </a:lnTo>
                  <a:lnTo>
                    <a:pt x="3215640" y="3807955"/>
                  </a:lnTo>
                  <a:lnTo>
                    <a:pt x="3220821" y="3819347"/>
                  </a:lnTo>
                  <a:lnTo>
                    <a:pt x="3226244" y="3830599"/>
                  </a:lnTo>
                  <a:lnTo>
                    <a:pt x="3237611" y="3852672"/>
                  </a:lnTo>
                  <a:lnTo>
                    <a:pt x="4645152" y="2448179"/>
                  </a:lnTo>
                  <a:close/>
                </a:path>
                <a:path w="5206365" h="4325620">
                  <a:moveTo>
                    <a:pt x="4791456" y="2539873"/>
                  </a:moveTo>
                  <a:lnTo>
                    <a:pt x="4781804" y="2532684"/>
                  </a:lnTo>
                  <a:lnTo>
                    <a:pt x="4752213" y="2511552"/>
                  </a:lnTo>
                  <a:lnTo>
                    <a:pt x="3300984" y="3964686"/>
                  </a:lnTo>
                  <a:lnTo>
                    <a:pt x="3307956" y="3973461"/>
                  </a:lnTo>
                  <a:lnTo>
                    <a:pt x="3329305" y="4002024"/>
                  </a:lnTo>
                  <a:lnTo>
                    <a:pt x="4791456" y="2539873"/>
                  </a:lnTo>
                  <a:close/>
                </a:path>
                <a:path w="5206365" h="4325620">
                  <a:moveTo>
                    <a:pt x="4919472" y="2651887"/>
                  </a:moveTo>
                  <a:lnTo>
                    <a:pt x="4902708" y="2634996"/>
                  </a:lnTo>
                  <a:lnTo>
                    <a:pt x="4897120" y="2628646"/>
                  </a:lnTo>
                  <a:lnTo>
                    <a:pt x="4891151" y="2623439"/>
                  </a:lnTo>
                  <a:lnTo>
                    <a:pt x="4885563" y="2618232"/>
                  </a:lnTo>
                  <a:lnTo>
                    <a:pt x="3410712" y="4096016"/>
                  </a:lnTo>
                  <a:lnTo>
                    <a:pt x="3421507" y="4107611"/>
                  </a:lnTo>
                  <a:lnTo>
                    <a:pt x="3427476" y="4113212"/>
                  </a:lnTo>
                  <a:lnTo>
                    <a:pt x="3444240" y="4130040"/>
                  </a:lnTo>
                  <a:lnTo>
                    <a:pt x="4919472" y="2651887"/>
                  </a:lnTo>
                  <a:close/>
                </a:path>
                <a:path w="5206365" h="4325620">
                  <a:moveTo>
                    <a:pt x="5026152" y="2783586"/>
                  </a:moveTo>
                  <a:lnTo>
                    <a:pt x="4997450" y="2746248"/>
                  </a:lnTo>
                  <a:lnTo>
                    <a:pt x="3538728" y="4207980"/>
                  </a:lnTo>
                  <a:lnTo>
                    <a:pt x="3547211" y="4215409"/>
                  </a:lnTo>
                  <a:lnTo>
                    <a:pt x="3556393" y="4222635"/>
                  </a:lnTo>
                  <a:lnTo>
                    <a:pt x="3576066" y="4236732"/>
                  </a:lnTo>
                  <a:lnTo>
                    <a:pt x="5026152" y="2783586"/>
                  </a:lnTo>
                  <a:close/>
                </a:path>
                <a:path w="5206365" h="4325620">
                  <a:moveTo>
                    <a:pt x="5090160" y="3855720"/>
                  </a:moveTo>
                  <a:lnTo>
                    <a:pt x="4648200" y="4300728"/>
                  </a:lnTo>
                  <a:lnTo>
                    <a:pt x="4691151" y="4276776"/>
                  </a:lnTo>
                  <a:lnTo>
                    <a:pt x="4732820" y="4250906"/>
                  </a:lnTo>
                  <a:lnTo>
                    <a:pt x="4773142" y="4223169"/>
                  </a:lnTo>
                  <a:lnTo>
                    <a:pt x="4812068" y="4193616"/>
                  </a:lnTo>
                  <a:lnTo>
                    <a:pt x="4849533" y="4162323"/>
                  </a:lnTo>
                  <a:lnTo>
                    <a:pt x="4885499" y="4129328"/>
                  </a:lnTo>
                  <a:lnTo>
                    <a:pt x="4919891" y="4094696"/>
                  </a:lnTo>
                  <a:lnTo>
                    <a:pt x="4952657" y="4058488"/>
                  </a:lnTo>
                  <a:lnTo>
                    <a:pt x="4983734" y="4020756"/>
                  </a:lnTo>
                  <a:lnTo>
                    <a:pt x="5013083" y="3981551"/>
                  </a:lnTo>
                  <a:lnTo>
                    <a:pt x="5040642" y="3940949"/>
                  </a:lnTo>
                  <a:lnTo>
                    <a:pt x="5066347" y="3898989"/>
                  </a:lnTo>
                  <a:lnTo>
                    <a:pt x="5090160" y="3855720"/>
                  </a:lnTo>
                  <a:close/>
                </a:path>
                <a:path w="5206365" h="4325620">
                  <a:moveTo>
                    <a:pt x="5114544" y="2938145"/>
                  </a:moveTo>
                  <a:lnTo>
                    <a:pt x="5109197" y="2926689"/>
                  </a:lnTo>
                  <a:lnTo>
                    <a:pt x="5092573" y="2892552"/>
                  </a:lnTo>
                  <a:lnTo>
                    <a:pt x="3685032" y="4300055"/>
                  </a:lnTo>
                  <a:lnTo>
                    <a:pt x="3696424" y="4305795"/>
                  </a:lnTo>
                  <a:lnTo>
                    <a:pt x="3730625" y="4322076"/>
                  </a:lnTo>
                  <a:lnTo>
                    <a:pt x="5114544" y="2938145"/>
                  </a:lnTo>
                  <a:close/>
                </a:path>
                <a:path w="5206365" h="4325620">
                  <a:moveTo>
                    <a:pt x="5175504" y="3115932"/>
                  </a:moveTo>
                  <a:lnTo>
                    <a:pt x="5172087" y="3102559"/>
                  </a:lnTo>
                  <a:lnTo>
                    <a:pt x="5164696" y="3076206"/>
                  </a:lnTo>
                  <a:lnTo>
                    <a:pt x="5160645" y="3063240"/>
                  </a:lnTo>
                  <a:lnTo>
                    <a:pt x="3901440" y="4325112"/>
                  </a:lnTo>
                  <a:lnTo>
                    <a:pt x="3968877" y="4325112"/>
                  </a:lnTo>
                  <a:lnTo>
                    <a:pt x="5175504" y="3115932"/>
                  </a:lnTo>
                  <a:close/>
                </a:path>
                <a:path w="5206365" h="4325620">
                  <a:moveTo>
                    <a:pt x="5199888" y="3508260"/>
                  </a:moveTo>
                  <a:lnTo>
                    <a:pt x="4383024" y="4325112"/>
                  </a:lnTo>
                  <a:lnTo>
                    <a:pt x="4450080" y="4325112"/>
                  </a:lnTo>
                  <a:lnTo>
                    <a:pt x="5186426" y="3588766"/>
                  </a:lnTo>
                  <a:lnTo>
                    <a:pt x="5194008" y="3548659"/>
                  </a:lnTo>
                  <a:lnTo>
                    <a:pt x="5199888" y="3508260"/>
                  </a:lnTo>
                  <a:close/>
                </a:path>
                <a:path w="5206365" h="4325620">
                  <a:moveTo>
                    <a:pt x="5205984" y="3326752"/>
                  </a:moveTo>
                  <a:lnTo>
                    <a:pt x="5203952" y="3295726"/>
                  </a:lnTo>
                  <a:lnTo>
                    <a:pt x="5201158" y="3264408"/>
                  </a:lnTo>
                  <a:lnTo>
                    <a:pt x="4142232" y="4325112"/>
                  </a:lnTo>
                  <a:lnTo>
                    <a:pt x="4209288" y="4325112"/>
                  </a:lnTo>
                  <a:lnTo>
                    <a:pt x="5205984" y="33267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504" y="2212848"/>
              <a:ext cx="3215640" cy="32156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15202" y="1130935"/>
            <a:ext cx="4813300" cy="7600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41300" marR="5080" indent="-228600">
              <a:lnSpc>
                <a:spcPct val="90300"/>
              </a:lnSpc>
              <a:spcBef>
                <a:spcPts val="245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i="1" spc="95" dirty="0">
                <a:latin typeface="Georgia"/>
                <a:cs typeface="Georgia"/>
              </a:rPr>
              <a:t>once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110" dirty="0">
                <a:latin typeface="Georgia"/>
                <a:cs typeface="Georgia"/>
              </a:rPr>
              <a:t>you</a:t>
            </a:r>
            <a:r>
              <a:rPr sz="1300" i="1" spc="175" dirty="0">
                <a:latin typeface="Georgia"/>
                <a:cs typeface="Georgia"/>
              </a:rPr>
              <a:t> </a:t>
            </a:r>
            <a:r>
              <a:rPr sz="1300" i="1" spc="130" dirty="0">
                <a:latin typeface="Georgia"/>
                <a:cs typeface="Georgia"/>
              </a:rPr>
              <a:t>have</a:t>
            </a:r>
            <a:r>
              <a:rPr sz="1300" i="1" spc="145" dirty="0">
                <a:latin typeface="Georgia"/>
                <a:cs typeface="Georgia"/>
              </a:rPr>
              <a:t> </a:t>
            </a:r>
            <a:r>
              <a:rPr sz="1300" i="1" spc="85" dirty="0">
                <a:latin typeface="Georgia"/>
                <a:cs typeface="Georgia"/>
              </a:rPr>
              <a:t>installed</a:t>
            </a:r>
            <a:r>
              <a:rPr sz="1300" i="1" spc="165" dirty="0">
                <a:latin typeface="Georgia"/>
                <a:cs typeface="Georgia"/>
              </a:rPr>
              <a:t> </a:t>
            </a:r>
            <a:r>
              <a:rPr sz="1300" i="1" spc="75" dirty="0">
                <a:latin typeface="Georgia"/>
                <a:cs typeface="Georgia"/>
              </a:rPr>
              <a:t>all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65" dirty="0">
                <a:latin typeface="Georgia"/>
                <a:cs typeface="Georgia"/>
              </a:rPr>
              <a:t>of</a:t>
            </a:r>
            <a:r>
              <a:rPr sz="1300" i="1" spc="145" dirty="0">
                <a:latin typeface="Georgia"/>
                <a:cs typeface="Georgia"/>
              </a:rPr>
              <a:t> </a:t>
            </a:r>
            <a:r>
              <a:rPr sz="1300" i="1" spc="114" dirty="0">
                <a:latin typeface="Georgia"/>
                <a:cs typeface="Georgia"/>
              </a:rPr>
              <a:t>the</a:t>
            </a:r>
            <a:r>
              <a:rPr sz="1300" i="1" spc="125" dirty="0">
                <a:latin typeface="Georgia"/>
                <a:cs typeface="Georgia"/>
              </a:rPr>
              <a:t> </a:t>
            </a:r>
            <a:r>
              <a:rPr sz="1300" i="1" spc="90" dirty="0">
                <a:latin typeface="Georgia"/>
                <a:cs typeface="Georgia"/>
              </a:rPr>
              <a:t>necessary</a:t>
            </a:r>
            <a:r>
              <a:rPr sz="1300" i="1" spc="204" dirty="0">
                <a:latin typeface="Georgia"/>
                <a:cs typeface="Georgia"/>
              </a:rPr>
              <a:t> </a:t>
            </a:r>
            <a:r>
              <a:rPr sz="1300" i="1" spc="75" dirty="0">
                <a:latin typeface="Georgia"/>
                <a:cs typeface="Georgia"/>
              </a:rPr>
              <a:t>modules </a:t>
            </a:r>
            <a:r>
              <a:rPr sz="1300" i="1" spc="120" dirty="0">
                <a:latin typeface="Georgia"/>
                <a:cs typeface="Georgia"/>
              </a:rPr>
              <a:t>and</a:t>
            </a:r>
            <a:r>
              <a:rPr sz="1300" i="1" spc="145" dirty="0">
                <a:latin typeface="Georgia"/>
                <a:cs typeface="Georgia"/>
              </a:rPr>
              <a:t> </a:t>
            </a:r>
            <a:r>
              <a:rPr sz="1300" i="1" spc="70" dirty="0">
                <a:latin typeface="Georgia"/>
                <a:cs typeface="Georgia"/>
              </a:rPr>
              <a:t>libraries,</a:t>
            </a:r>
            <a:r>
              <a:rPr sz="1300" i="1" spc="215" dirty="0">
                <a:latin typeface="Georgia"/>
                <a:cs typeface="Georgia"/>
              </a:rPr>
              <a:t> </a:t>
            </a:r>
            <a:r>
              <a:rPr sz="1300" i="1" spc="114" dirty="0">
                <a:latin typeface="Georgia"/>
                <a:cs typeface="Georgia"/>
              </a:rPr>
              <a:t>you</a:t>
            </a:r>
            <a:r>
              <a:rPr sz="1300" i="1" spc="175" dirty="0">
                <a:latin typeface="Georgia"/>
                <a:cs typeface="Georgia"/>
              </a:rPr>
              <a:t> </a:t>
            </a:r>
            <a:r>
              <a:rPr sz="1300" i="1" spc="130" dirty="0">
                <a:latin typeface="Georgia"/>
                <a:cs typeface="Georgia"/>
              </a:rPr>
              <a:t>can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100" dirty="0">
                <a:latin typeface="Georgia"/>
                <a:cs typeface="Georgia"/>
              </a:rPr>
              <a:t>start</a:t>
            </a:r>
            <a:r>
              <a:rPr sz="1300" i="1" spc="155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developing</a:t>
            </a:r>
            <a:r>
              <a:rPr sz="1300" i="1" spc="170" dirty="0">
                <a:latin typeface="Georgia"/>
                <a:cs typeface="Georgia"/>
              </a:rPr>
              <a:t> </a:t>
            </a:r>
            <a:r>
              <a:rPr sz="1300" i="1" spc="114" dirty="0">
                <a:latin typeface="Georgia"/>
                <a:cs typeface="Georgia"/>
              </a:rPr>
              <a:t>the</a:t>
            </a:r>
            <a:r>
              <a:rPr sz="1300" i="1" spc="120" dirty="0">
                <a:latin typeface="Georgia"/>
                <a:cs typeface="Georgia"/>
              </a:rPr>
              <a:t> </a:t>
            </a:r>
            <a:r>
              <a:rPr sz="1300" i="1" spc="80" dirty="0">
                <a:latin typeface="Georgia"/>
                <a:cs typeface="Georgia"/>
              </a:rPr>
              <a:t>online </a:t>
            </a:r>
            <a:r>
              <a:rPr sz="1300" i="1" spc="155" dirty="0">
                <a:latin typeface="Georgia"/>
                <a:cs typeface="Georgia"/>
              </a:rPr>
              <a:t>exam</a:t>
            </a:r>
            <a:r>
              <a:rPr sz="1300" i="1" spc="170" dirty="0">
                <a:latin typeface="Georgia"/>
                <a:cs typeface="Georgia"/>
              </a:rPr>
              <a:t> </a:t>
            </a:r>
            <a:r>
              <a:rPr sz="1300" i="1" spc="80" dirty="0">
                <a:latin typeface="Georgia"/>
                <a:cs typeface="Georgia"/>
              </a:rPr>
              <a:t>portal.</a:t>
            </a:r>
            <a:r>
              <a:rPr sz="1300" i="1" spc="165" dirty="0">
                <a:latin typeface="Georgia"/>
                <a:cs typeface="Georgia"/>
              </a:rPr>
              <a:t> </a:t>
            </a:r>
            <a:r>
              <a:rPr sz="1300" i="1" spc="105" dirty="0">
                <a:latin typeface="Georgia"/>
                <a:cs typeface="Georgia"/>
              </a:rPr>
              <a:t>The </a:t>
            </a:r>
            <a:r>
              <a:rPr sz="1300" i="1" spc="75" dirty="0">
                <a:latin typeface="Georgia"/>
                <a:cs typeface="Georgia"/>
              </a:rPr>
              <a:t>following</a:t>
            </a:r>
            <a:r>
              <a:rPr sz="1300" i="1" spc="220" dirty="0">
                <a:latin typeface="Georgia"/>
                <a:cs typeface="Georgia"/>
              </a:rPr>
              <a:t> </a:t>
            </a:r>
            <a:r>
              <a:rPr sz="1300" i="1" spc="100" dirty="0">
                <a:latin typeface="Georgia"/>
                <a:cs typeface="Georgia"/>
              </a:rPr>
              <a:t>are</a:t>
            </a:r>
            <a:r>
              <a:rPr sz="1300" i="1" spc="170" dirty="0">
                <a:latin typeface="Georgia"/>
                <a:cs typeface="Georgia"/>
              </a:rPr>
              <a:t> </a:t>
            </a:r>
            <a:r>
              <a:rPr sz="1300" i="1" spc="70" dirty="0">
                <a:latin typeface="Georgia"/>
                <a:cs typeface="Georgia"/>
              </a:rPr>
              <a:t>some</a:t>
            </a:r>
            <a:r>
              <a:rPr sz="1300" i="1" spc="175" dirty="0">
                <a:latin typeface="Georgia"/>
                <a:cs typeface="Georgia"/>
              </a:rPr>
              <a:t> </a:t>
            </a:r>
            <a:r>
              <a:rPr sz="1300" i="1" spc="65" dirty="0">
                <a:latin typeface="Georgia"/>
                <a:cs typeface="Georgia"/>
              </a:rPr>
              <a:t>of</a:t>
            </a:r>
            <a:r>
              <a:rPr sz="1300" i="1" spc="150" dirty="0">
                <a:latin typeface="Georgia"/>
                <a:cs typeface="Georgia"/>
              </a:rPr>
              <a:t> </a:t>
            </a:r>
            <a:r>
              <a:rPr sz="1300" i="1" spc="114" dirty="0">
                <a:latin typeface="Georgia"/>
                <a:cs typeface="Georgia"/>
              </a:rPr>
              <a:t>the</a:t>
            </a:r>
            <a:r>
              <a:rPr sz="1300" i="1" spc="130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key features</a:t>
            </a:r>
            <a:r>
              <a:rPr sz="1300" i="1" spc="165" dirty="0">
                <a:latin typeface="Georgia"/>
                <a:cs typeface="Georgia"/>
              </a:rPr>
              <a:t> </a:t>
            </a:r>
            <a:r>
              <a:rPr sz="1300" i="1" spc="125" dirty="0">
                <a:latin typeface="Georgia"/>
                <a:cs typeface="Georgia"/>
              </a:rPr>
              <a:t>that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110" dirty="0">
                <a:latin typeface="Georgia"/>
                <a:cs typeface="Georgia"/>
              </a:rPr>
              <a:t>you</a:t>
            </a:r>
            <a:r>
              <a:rPr sz="1300" i="1" spc="160" dirty="0">
                <a:latin typeface="Georgia"/>
                <a:cs typeface="Georgia"/>
              </a:rPr>
              <a:t> </a:t>
            </a:r>
            <a:r>
              <a:rPr sz="1300" i="1" spc="100" dirty="0">
                <a:latin typeface="Georgia"/>
                <a:cs typeface="Georgia"/>
              </a:rPr>
              <a:t>need</a:t>
            </a:r>
            <a:r>
              <a:rPr sz="1300" i="1" spc="155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to</a:t>
            </a:r>
            <a:r>
              <a:rPr sz="1300" i="1" spc="145" dirty="0">
                <a:latin typeface="Georgia"/>
                <a:cs typeface="Georgia"/>
              </a:rPr>
              <a:t> </a:t>
            </a:r>
            <a:r>
              <a:rPr sz="1300" i="1" spc="75" dirty="0">
                <a:latin typeface="Georgia"/>
                <a:cs typeface="Georgia"/>
              </a:rPr>
              <a:t>implement: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5202" y="2277617"/>
            <a:ext cx="4999355" cy="343090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1300" marR="363855" indent="-228600">
              <a:lnSpc>
                <a:spcPts val="1420"/>
              </a:lnSpc>
              <a:spcBef>
                <a:spcPts val="259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i="1" spc="120" dirty="0">
                <a:latin typeface="Georgia"/>
                <a:cs typeface="Georgia"/>
              </a:rPr>
              <a:t>User</a:t>
            </a:r>
            <a:r>
              <a:rPr sz="1300" i="1" spc="170" dirty="0">
                <a:latin typeface="Georgia"/>
                <a:cs typeface="Georgia"/>
              </a:rPr>
              <a:t> </a:t>
            </a:r>
            <a:r>
              <a:rPr sz="1300" i="1" spc="90" dirty="0">
                <a:latin typeface="Georgia"/>
                <a:cs typeface="Georgia"/>
              </a:rPr>
              <a:t>management:</a:t>
            </a:r>
            <a:r>
              <a:rPr sz="1300" i="1" spc="210" dirty="0">
                <a:latin typeface="Georgia"/>
                <a:cs typeface="Georgia"/>
              </a:rPr>
              <a:t> </a:t>
            </a:r>
            <a:r>
              <a:rPr sz="1300" i="1" spc="105" dirty="0">
                <a:latin typeface="Georgia"/>
                <a:cs typeface="Georgia"/>
              </a:rPr>
              <a:t>The</a:t>
            </a:r>
            <a:r>
              <a:rPr sz="1300" i="1" spc="130" dirty="0">
                <a:latin typeface="Georgia"/>
                <a:cs typeface="Georgia"/>
              </a:rPr>
              <a:t> </a:t>
            </a:r>
            <a:r>
              <a:rPr sz="1300" i="1" spc="90" dirty="0">
                <a:latin typeface="Georgia"/>
                <a:cs typeface="Georgia"/>
              </a:rPr>
              <a:t>online</a:t>
            </a:r>
            <a:r>
              <a:rPr sz="1300" i="1" spc="170" dirty="0">
                <a:latin typeface="Georgia"/>
                <a:cs typeface="Georgia"/>
              </a:rPr>
              <a:t> </a:t>
            </a:r>
            <a:r>
              <a:rPr sz="1300" i="1" spc="155" dirty="0">
                <a:latin typeface="Georgia"/>
                <a:cs typeface="Georgia"/>
              </a:rPr>
              <a:t>exam</a:t>
            </a:r>
            <a:r>
              <a:rPr sz="1300" i="1" spc="170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portal</a:t>
            </a:r>
            <a:r>
              <a:rPr sz="1300" i="1" spc="170" dirty="0">
                <a:latin typeface="Georgia"/>
                <a:cs typeface="Georgia"/>
              </a:rPr>
              <a:t> </a:t>
            </a:r>
            <a:r>
              <a:rPr sz="1300" i="1" spc="70" dirty="0">
                <a:latin typeface="Georgia"/>
                <a:cs typeface="Georgia"/>
              </a:rPr>
              <a:t>should </a:t>
            </a:r>
            <a:r>
              <a:rPr sz="1300" i="1" spc="75" dirty="0">
                <a:latin typeface="Georgia"/>
                <a:cs typeface="Georgia"/>
              </a:rPr>
              <a:t>allow</a:t>
            </a:r>
            <a:r>
              <a:rPr sz="1300" i="1" spc="185" dirty="0">
                <a:latin typeface="Georgia"/>
                <a:cs typeface="Georgia"/>
              </a:rPr>
              <a:t> </a:t>
            </a:r>
            <a:r>
              <a:rPr sz="1300" i="1" spc="70" dirty="0">
                <a:latin typeface="Georgia"/>
                <a:cs typeface="Georgia"/>
              </a:rPr>
              <a:t>users</a:t>
            </a:r>
            <a:r>
              <a:rPr sz="1300" i="1" spc="185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to</a:t>
            </a:r>
            <a:r>
              <a:rPr sz="1300" i="1" spc="160" dirty="0">
                <a:latin typeface="Georgia"/>
                <a:cs typeface="Georgia"/>
              </a:rPr>
              <a:t> </a:t>
            </a:r>
            <a:r>
              <a:rPr sz="1300" i="1" spc="110" dirty="0">
                <a:latin typeface="Georgia"/>
                <a:cs typeface="Georgia"/>
              </a:rPr>
              <a:t>create</a:t>
            </a:r>
            <a:r>
              <a:rPr sz="1300" i="1" spc="135" dirty="0">
                <a:latin typeface="Georgia"/>
                <a:cs typeface="Georgia"/>
              </a:rPr>
              <a:t> </a:t>
            </a:r>
            <a:r>
              <a:rPr sz="1300" i="1" spc="105" dirty="0">
                <a:latin typeface="Georgia"/>
                <a:cs typeface="Georgia"/>
              </a:rPr>
              <a:t>accounts</a:t>
            </a:r>
            <a:r>
              <a:rPr sz="1300" i="1" spc="185" dirty="0">
                <a:latin typeface="Georgia"/>
                <a:cs typeface="Georgia"/>
              </a:rPr>
              <a:t> </a:t>
            </a:r>
            <a:r>
              <a:rPr sz="1300" i="1" spc="120" dirty="0">
                <a:latin typeface="Georgia"/>
                <a:cs typeface="Georgia"/>
              </a:rPr>
              <a:t>and</a:t>
            </a:r>
            <a:r>
              <a:rPr sz="1300" i="1" spc="165" dirty="0">
                <a:latin typeface="Georgia"/>
                <a:cs typeface="Georgia"/>
              </a:rPr>
              <a:t> </a:t>
            </a:r>
            <a:r>
              <a:rPr sz="1300" i="1" dirty="0">
                <a:latin typeface="Georgia"/>
                <a:cs typeface="Georgia"/>
              </a:rPr>
              <a:t>log</a:t>
            </a:r>
            <a:r>
              <a:rPr sz="1300" i="1" spc="185" dirty="0">
                <a:latin typeface="Georgia"/>
                <a:cs typeface="Georgia"/>
              </a:rPr>
              <a:t> </a:t>
            </a:r>
            <a:r>
              <a:rPr sz="1300" i="1" spc="55" dirty="0">
                <a:latin typeface="Georgia"/>
                <a:cs typeface="Georgia"/>
              </a:rPr>
              <a:t>in.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4"/>
              </a:spcBef>
              <a:buFont typeface="Arial MT"/>
              <a:buChar char="•"/>
            </a:pPr>
            <a:endParaRPr sz="1300">
              <a:latin typeface="Georgia"/>
              <a:cs typeface="Georgia"/>
            </a:endParaRPr>
          </a:p>
          <a:p>
            <a:pPr marL="240665" indent="-227965">
              <a:lnSpc>
                <a:spcPts val="1475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sz="1300" i="1" spc="165" dirty="0">
                <a:latin typeface="Georgia"/>
                <a:cs typeface="Georgia"/>
              </a:rPr>
              <a:t>Exam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90" dirty="0">
                <a:latin typeface="Georgia"/>
                <a:cs typeface="Georgia"/>
              </a:rPr>
              <a:t>management:</a:t>
            </a:r>
            <a:r>
              <a:rPr sz="1300" i="1" spc="204" dirty="0">
                <a:latin typeface="Georgia"/>
                <a:cs typeface="Georgia"/>
              </a:rPr>
              <a:t> </a:t>
            </a:r>
            <a:r>
              <a:rPr sz="1300" i="1" spc="110" dirty="0">
                <a:latin typeface="Georgia"/>
                <a:cs typeface="Georgia"/>
              </a:rPr>
              <a:t>The</a:t>
            </a:r>
            <a:r>
              <a:rPr sz="1300" i="1" spc="130" dirty="0">
                <a:latin typeface="Georgia"/>
                <a:cs typeface="Georgia"/>
              </a:rPr>
              <a:t> </a:t>
            </a:r>
            <a:r>
              <a:rPr sz="1300" i="1" spc="90" dirty="0">
                <a:latin typeface="Georgia"/>
                <a:cs typeface="Georgia"/>
              </a:rPr>
              <a:t>online</a:t>
            </a:r>
            <a:r>
              <a:rPr sz="1300" i="1" spc="190" dirty="0">
                <a:latin typeface="Georgia"/>
                <a:cs typeface="Georgia"/>
              </a:rPr>
              <a:t> </a:t>
            </a:r>
            <a:r>
              <a:rPr sz="1300" i="1" spc="155" dirty="0">
                <a:latin typeface="Georgia"/>
                <a:cs typeface="Georgia"/>
              </a:rPr>
              <a:t>exam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portal</a:t>
            </a:r>
            <a:r>
              <a:rPr sz="1300" i="1" spc="170" dirty="0">
                <a:latin typeface="Georgia"/>
                <a:cs typeface="Georgia"/>
              </a:rPr>
              <a:t> </a:t>
            </a:r>
            <a:r>
              <a:rPr sz="1300" i="1" spc="70" dirty="0">
                <a:latin typeface="Georgia"/>
                <a:cs typeface="Georgia"/>
              </a:rPr>
              <a:t>should</a:t>
            </a:r>
            <a:endParaRPr sz="1300">
              <a:latin typeface="Georgia"/>
              <a:cs typeface="Georgia"/>
            </a:endParaRPr>
          </a:p>
          <a:p>
            <a:pPr marL="241300">
              <a:lnSpc>
                <a:spcPts val="1475"/>
              </a:lnSpc>
            </a:pPr>
            <a:r>
              <a:rPr sz="1300" i="1" spc="80" dirty="0">
                <a:latin typeface="Georgia"/>
                <a:cs typeface="Georgia"/>
              </a:rPr>
              <a:t>allow</a:t>
            </a:r>
            <a:r>
              <a:rPr sz="1300" i="1" spc="160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teachers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100" dirty="0">
                <a:latin typeface="Georgia"/>
                <a:cs typeface="Georgia"/>
              </a:rPr>
              <a:t>to</a:t>
            </a:r>
            <a:r>
              <a:rPr sz="1300" i="1" spc="135" dirty="0">
                <a:latin typeface="Georgia"/>
                <a:cs typeface="Georgia"/>
              </a:rPr>
              <a:t> </a:t>
            </a:r>
            <a:r>
              <a:rPr sz="1300" i="1" spc="105" dirty="0">
                <a:latin typeface="Georgia"/>
                <a:cs typeface="Georgia"/>
              </a:rPr>
              <a:t>create</a:t>
            </a:r>
            <a:r>
              <a:rPr sz="1300" i="1" spc="135" dirty="0">
                <a:latin typeface="Georgia"/>
                <a:cs typeface="Georgia"/>
              </a:rPr>
              <a:t> </a:t>
            </a:r>
            <a:r>
              <a:rPr sz="1300" i="1" spc="120" dirty="0">
                <a:latin typeface="Georgia"/>
                <a:cs typeface="Georgia"/>
              </a:rPr>
              <a:t>and</a:t>
            </a:r>
            <a:r>
              <a:rPr sz="1300" i="1" spc="145" dirty="0">
                <a:latin typeface="Georgia"/>
                <a:cs typeface="Georgia"/>
              </a:rPr>
              <a:t> </a:t>
            </a:r>
            <a:r>
              <a:rPr sz="1300" i="1" spc="110" dirty="0">
                <a:latin typeface="Georgia"/>
                <a:cs typeface="Georgia"/>
              </a:rPr>
              <a:t>manage</a:t>
            </a:r>
            <a:r>
              <a:rPr sz="1300" i="1" spc="160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exams.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300">
              <a:latin typeface="Georgia"/>
              <a:cs typeface="Georgia"/>
            </a:endParaRPr>
          </a:p>
          <a:p>
            <a:pPr marL="240665" indent="-227965">
              <a:lnSpc>
                <a:spcPts val="1475"/>
              </a:lnSpc>
              <a:buFont typeface="Arial MT"/>
              <a:buChar char="•"/>
              <a:tabLst>
                <a:tab pos="240665" algn="l"/>
              </a:tabLst>
            </a:pPr>
            <a:r>
              <a:rPr sz="1300" i="1" spc="80" dirty="0">
                <a:latin typeface="Georgia"/>
                <a:cs typeface="Georgia"/>
              </a:rPr>
              <a:t>Question</a:t>
            </a:r>
            <a:r>
              <a:rPr sz="1300" i="1" spc="170" dirty="0">
                <a:latin typeface="Georgia"/>
                <a:cs typeface="Georgia"/>
              </a:rPr>
              <a:t> </a:t>
            </a:r>
            <a:r>
              <a:rPr sz="1300" i="1" spc="90" dirty="0">
                <a:latin typeface="Georgia"/>
                <a:cs typeface="Georgia"/>
              </a:rPr>
              <a:t>management:</a:t>
            </a:r>
            <a:r>
              <a:rPr sz="1300" i="1" spc="215" dirty="0">
                <a:latin typeface="Georgia"/>
                <a:cs typeface="Georgia"/>
              </a:rPr>
              <a:t> </a:t>
            </a:r>
            <a:r>
              <a:rPr sz="1300" i="1" spc="105" dirty="0">
                <a:latin typeface="Georgia"/>
                <a:cs typeface="Georgia"/>
              </a:rPr>
              <a:t>The</a:t>
            </a:r>
            <a:r>
              <a:rPr sz="1300" i="1" spc="130" dirty="0">
                <a:latin typeface="Georgia"/>
                <a:cs typeface="Georgia"/>
              </a:rPr>
              <a:t> </a:t>
            </a:r>
            <a:r>
              <a:rPr sz="1300" i="1" spc="90" dirty="0">
                <a:latin typeface="Georgia"/>
                <a:cs typeface="Georgia"/>
              </a:rPr>
              <a:t>online</a:t>
            </a:r>
            <a:r>
              <a:rPr sz="1300" i="1" spc="190" dirty="0">
                <a:latin typeface="Georgia"/>
                <a:cs typeface="Georgia"/>
              </a:rPr>
              <a:t> </a:t>
            </a:r>
            <a:r>
              <a:rPr sz="1300" i="1" spc="155" dirty="0">
                <a:latin typeface="Georgia"/>
                <a:cs typeface="Georgia"/>
              </a:rPr>
              <a:t>exam</a:t>
            </a:r>
            <a:r>
              <a:rPr sz="1300" i="1" spc="145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portal</a:t>
            </a:r>
            <a:r>
              <a:rPr sz="1300" i="1" spc="175" dirty="0">
                <a:latin typeface="Georgia"/>
                <a:cs typeface="Georgia"/>
              </a:rPr>
              <a:t> </a:t>
            </a:r>
            <a:r>
              <a:rPr sz="1300" i="1" spc="70" dirty="0">
                <a:latin typeface="Georgia"/>
                <a:cs typeface="Georgia"/>
              </a:rPr>
              <a:t>should</a:t>
            </a:r>
            <a:endParaRPr sz="1300">
              <a:latin typeface="Georgia"/>
              <a:cs typeface="Georgia"/>
            </a:endParaRPr>
          </a:p>
          <a:p>
            <a:pPr marL="241300">
              <a:lnSpc>
                <a:spcPts val="1475"/>
              </a:lnSpc>
            </a:pPr>
            <a:r>
              <a:rPr sz="1300" i="1" spc="80" dirty="0">
                <a:latin typeface="Georgia"/>
                <a:cs typeface="Georgia"/>
              </a:rPr>
              <a:t>allow</a:t>
            </a:r>
            <a:r>
              <a:rPr sz="1300" i="1" spc="160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teachers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100" dirty="0">
                <a:latin typeface="Georgia"/>
                <a:cs typeface="Georgia"/>
              </a:rPr>
              <a:t>to</a:t>
            </a:r>
            <a:r>
              <a:rPr sz="1300" i="1" spc="135" dirty="0">
                <a:latin typeface="Georgia"/>
                <a:cs typeface="Georgia"/>
              </a:rPr>
              <a:t> </a:t>
            </a:r>
            <a:r>
              <a:rPr sz="1300" i="1" spc="105" dirty="0">
                <a:latin typeface="Georgia"/>
                <a:cs typeface="Georgia"/>
              </a:rPr>
              <a:t>create</a:t>
            </a:r>
            <a:r>
              <a:rPr sz="1300" i="1" spc="135" dirty="0">
                <a:latin typeface="Georgia"/>
                <a:cs typeface="Georgia"/>
              </a:rPr>
              <a:t> </a:t>
            </a:r>
            <a:r>
              <a:rPr sz="1300" i="1" spc="120" dirty="0">
                <a:latin typeface="Georgia"/>
                <a:cs typeface="Georgia"/>
              </a:rPr>
              <a:t>and</a:t>
            </a:r>
            <a:r>
              <a:rPr sz="1300" i="1" spc="145" dirty="0">
                <a:latin typeface="Georgia"/>
                <a:cs typeface="Georgia"/>
              </a:rPr>
              <a:t> </a:t>
            </a:r>
            <a:r>
              <a:rPr sz="1300" i="1" spc="110" dirty="0">
                <a:latin typeface="Georgia"/>
                <a:cs typeface="Georgia"/>
              </a:rPr>
              <a:t>manage</a:t>
            </a:r>
            <a:r>
              <a:rPr sz="1300" i="1" spc="160" dirty="0">
                <a:latin typeface="Georgia"/>
                <a:cs typeface="Georgia"/>
              </a:rPr>
              <a:t> </a:t>
            </a:r>
            <a:r>
              <a:rPr sz="1300" i="1" spc="65" dirty="0">
                <a:latin typeface="Georgia"/>
                <a:cs typeface="Georgia"/>
              </a:rPr>
              <a:t>questions.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300">
              <a:latin typeface="Georgia"/>
              <a:cs typeface="Georgia"/>
            </a:endParaRPr>
          </a:p>
          <a:p>
            <a:pPr marL="241300" marR="34290" indent="-228600">
              <a:lnSpc>
                <a:spcPct val="90100"/>
              </a:lnSpc>
              <a:buFont typeface="Arial MT"/>
              <a:buChar char="•"/>
              <a:tabLst>
                <a:tab pos="241300" algn="l"/>
              </a:tabLst>
            </a:pPr>
            <a:r>
              <a:rPr sz="1300" i="1" spc="110" dirty="0">
                <a:latin typeface="Georgia"/>
                <a:cs typeface="Georgia"/>
              </a:rPr>
              <a:t>Student</a:t>
            </a:r>
            <a:r>
              <a:rPr sz="1300" i="1" spc="125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management:</a:t>
            </a:r>
            <a:r>
              <a:rPr sz="1300" i="1" spc="210" dirty="0">
                <a:latin typeface="Georgia"/>
                <a:cs typeface="Georgia"/>
              </a:rPr>
              <a:t> </a:t>
            </a:r>
            <a:r>
              <a:rPr sz="1300" i="1" spc="110" dirty="0">
                <a:latin typeface="Georgia"/>
                <a:cs typeface="Georgia"/>
              </a:rPr>
              <a:t>The</a:t>
            </a:r>
            <a:r>
              <a:rPr sz="1300" i="1" spc="120" dirty="0">
                <a:latin typeface="Georgia"/>
                <a:cs typeface="Georgia"/>
              </a:rPr>
              <a:t> </a:t>
            </a:r>
            <a:r>
              <a:rPr sz="1300" i="1" spc="90" dirty="0">
                <a:latin typeface="Georgia"/>
                <a:cs typeface="Georgia"/>
              </a:rPr>
              <a:t>online</a:t>
            </a:r>
            <a:r>
              <a:rPr sz="1300" i="1" spc="185" dirty="0">
                <a:latin typeface="Georgia"/>
                <a:cs typeface="Georgia"/>
              </a:rPr>
              <a:t> </a:t>
            </a:r>
            <a:r>
              <a:rPr sz="1300" i="1" spc="155" dirty="0">
                <a:latin typeface="Georgia"/>
                <a:cs typeface="Georgia"/>
              </a:rPr>
              <a:t>exam</a:t>
            </a:r>
            <a:r>
              <a:rPr sz="1300" i="1" spc="130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portal</a:t>
            </a:r>
            <a:r>
              <a:rPr sz="1300" i="1" spc="160" dirty="0">
                <a:latin typeface="Georgia"/>
                <a:cs typeface="Georgia"/>
              </a:rPr>
              <a:t> </a:t>
            </a:r>
            <a:r>
              <a:rPr sz="1300" i="1" spc="70" dirty="0">
                <a:latin typeface="Georgia"/>
                <a:cs typeface="Georgia"/>
              </a:rPr>
              <a:t>should </a:t>
            </a:r>
            <a:r>
              <a:rPr sz="1300" i="1" spc="75" dirty="0">
                <a:latin typeface="Georgia"/>
                <a:cs typeface="Georgia"/>
              </a:rPr>
              <a:t>allow</a:t>
            </a:r>
            <a:r>
              <a:rPr sz="1300" i="1" spc="170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teachers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to</a:t>
            </a:r>
            <a:r>
              <a:rPr sz="1300" i="1" spc="145" dirty="0">
                <a:latin typeface="Georgia"/>
                <a:cs typeface="Georgia"/>
              </a:rPr>
              <a:t> </a:t>
            </a:r>
            <a:r>
              <a:rPr sz="1300" i="1" spc="125" dirty="0">
                <a:latin typeface="Georgia"/>
                <a:cs typeface="Georgia"/>
              </a:rPr>
              <a:t>view</a:t>
            </a:r>
            <a:r>
              <a:rPr sz="1300" i="1" spc="150" dirty="0">
                <a:latin typeface="Georgia"/>
                <a:cs typeface="Georgia"/>
              </a:rPr>
              <a:t> </a:t>
            </a:r>
            <a:r>
              <a:rPr sz="1300" i="1" spc="110" dirty="0">
                <a:latin typeface="Georgia"/>
                <a:cs typeface="Georgia"/>
              </a:rPr>
              <a:t>student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80" dirty="0">
                <a:latin typeface="Georgia"/>
                <a:cs typeface="Georgia"/>
              </a:rPr>
              <a:t>results</a:t>
            </a:r>
            <a:r>
              <a:rPr sz="1300" i="1" spc="165" dirty="0">
                <a:latin typeface="Georgia"/>
                <a:cs typeface="Georgia"/>
              </a:rPr>
              <a:t> </a:t>
            </a:r>
            <a:r>
              <a:rPr sz="1300" i="1" spc="120" dirty="0">
                <a:latin typeface="Georgia"/>
                <a:cs typeface="Georgia"/>
              </a:rPr>
              <a:t>and</a:t>
            </a:r>
            <a:r>
              <a:rPr sz="1300" i="1" spc="150" dirty="0">
                <a:latin typeface="Georgia"/>
                <a:cs typeface="Georgia"/>
              </a:rPr>
              <a:t> </a:t>
            </a:r>
            <a:r>
              <a:rPr sz="1300" i="1" spc="120" dirty="0">
                <a:latin typeface="Georgia"/>
                <a:cs typeface="Georgia"/>
              </a:rPr>
              <a:t>track</a:t>
            </a:r>
            <a:r>
              <a:rPr sz="1300" i="1" spc="150" dirty="0">
                <a:latin typeface="Georgia"/>
                <a:cs typeface="Georgia"/>
              </a:rPr>
              <a:t> </a:t>
            </a:r>
            <a:r>
              <a:rPr sz="1300" i="1" spc="100" dirty="0">
                <a:latin typeface="Georgia"/>
                <a:cs typeface="Georgia"/>
              </a:rPr>
              <a:t>their </a:t>
            </a:r>
            <a:r>
              <a:rPr sz="1300" i="1" spc="45" dirty="0">
                <a:latin typeface="Georgia"/>
                <a:cs typeface="Georgia"/>
              </a:rPr>
              <a:t>progress.</a:t>
            </a:r>
            <a:endParaRPr sz="1300">
              <a:latin typeface="Georgia"/>
              <a:cs typeface="Georgia"/>
            </a:endParaRPr>
          </a:p>
          <a:p>
            <a:pPr marL="240665" indent="-227965">
              <a:lnSpc>
                <a:spcPts val="1475"/>
              </a:lnSpc>
              <a:spcBef>
                <a:spcPts val="840"/>
              </a:spcBef>
              <a:buFont typeface="Arial MT"/>
              <a:buChar char="•"/>
              <a:tabLst>
                <a:tab pos="240665" algn="l"/>
              </a:tabLst>
            </a:pPr>
            <a:r>
              <a:rPr sz="1300" i="1" spc="80" dirty="0">
                <a:latin typeface="Georgia"/>
                <a:cs typeface="Georgia"/>
              </a:rPr>
              <a:t>Security:</a:t>
            </a:r>
            <a:r>
              <a:rPr sz="1300" i="1" spc="155" dirty="0">
                <a:latin typeface="Georgia"/>
                <a:cs typeface="Georgia"/>
              </a:rPr>
              <a:t> </a:t>
            </a:r>
            <a:r>
              <a:rPr sz="1300" i="1" spc="110" dirty="0">
                <a:latin typeface="Georgia"/>
                <a:cs typeface="Georgia"/>
              </a:rPr>
              <a:t>The</a:t>
            </a:r>
            <a:r>
              <a:rPr sz="1300" i="1" spc="120" dirty="0">
                <a:latin typeface="Georgia"/>
                <a:cs typeface="Georgia"/>
              </a:rPr>
              <a:t> </a:t>
            </a:r>
            <a:r>
              <a:rPr sz="1300" i="1" spc="90" dirty="0">
                <a:latin typeface="Georgia"/>
                <a:cs typeface="Georgia"/>
              </a:rPr>
              <a:t>online</a:t>
            </a:r>
            <a:r>
              <a:rPr sz="1300" i="1" spc="185" dirty="0">
                <a:latin typeface="Georgia"/>
                <a:cs typeface="Georgia"/>
              </a:rPr>
              <a:t> </a:t>
            </a:r>
            <a:r>
              <a:rPr sz="1300" i="1" spc="155" dirty="0">
                <a:latin typeface="Georgia"/>
                <a:cs typeface="Georgia"/>
              </a:rPr>
              <a:t>exam</a:t>
            </a:r>
            <a:r>
              <a:rPr sz="1300" i="1" spc="160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portal</a:t>
            </a:r>
            <a:r>
              <a:rPr sz="1300" i="1" spc="160" dirty="0">
                <a:latin typeface="Georgia"/>
                <a:cs typeface="Georgia"/>
              </a:rPr>
              <a:t> </a:t>
            </a:r>
            <a:r>
              <a:rPr sz="1300" i="1" spc="80" dirty="0">
                <a:latin typeface="Georgia"/>
                <a:cs typeface="Georgia"/>
              </a:rPr>
              <a:t>should</a:t>
            </a:r>
            <a:r>
              <a:rPr sz="1300" i="1" spc="145" dirty="0">
                <a:latin typeface="Georgia"/>
                <a:cs typeface="Georgia"/>
              </a:rPr>
              <a:t> </a:t>
            </a:r>
            <a:r>
              <a:rPr sz="1300" i="1" spc="70" dirty="0">
                <a:latin typeface="Georgia"/>
                <a:cs typeface="Georgia"/>
              </a:rPr>
              <a:t>be</a:t>
            </a:r>
            <a:r>
              <a:rPr sz="1300" i="1" spc="135" dirty="0">
                <a:latin typeface="Georgia"/>
                <a:cs typeface="Georgia"/>
              </a:rPr>
              <a:t> </a:t>
            </a:r>
            <a:r>
              <a:rPr sz="1300" i="1" spc="90" dirty="0">
                <a:latin typeface="Georgia"/>
                <a:cs typeface="Georgia"/>
              </a:rPr>
              <a:t>secure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95" dirty="0">
                <a:latin typeface="Georgia"/>
                <a:cs typeface="Georgia"/>
              </a:rPr>
              <a:t>and</a:t>
            </a:r>
            <a:endParaRPr sz="1300">
              <a:latin typeface="Georgia"/>
              <a:cs typeface="Georgia"/>
            </a:endParaRPr>
          </a:p>
          <a:p>
            <a:pPr marL="241300">
              <a:lnSpc>
                <a:spcPts val="1475"/>
              </a:lnSpc>
            </a:pPr>
            <a:r>
              <a:rPr sz="1300" i="1" spc="105" dirty="0">
                <a:latin typeface="Georgia"/>
                <a:cs typeface="Georgia"/>
              </a:rPr>
              <a:t>protect</a:t>
            </a:r>
            <a:r>
              <a:rPr sz="1300" i="1" spc="130" dirty="0">
                <a:latin typeface="Georgia"/>
                <a:cs typeface="Georgia"/>
              </a:rPr>
              <a:t> </a:t>
            </a:r>
            <a:r>
              <a:rPr sz="1300" i="1" spc="114" dirty="0">
                <a:latin typeface="Georgia"/>
                <a:cs typeface="Georgia"/>
              </a:rPr>
              <a:t>the</a:t>
            </a:r>
            <a:r>
              <a:rPr sz="1300" i="1" spc="125" dirty="0">
                <a:latin typeface="Georgia"/>
                <a:cs typeface="Georgia"/>
              </a:rPr>
              <a:t> </a:t>
            </a:r>
            <a:r>
              <a:rPr sz="1300" i="1" spc="114" dirty="0">
                <a:latin typeface="Georgia"/>
                <a:cs typeface="Georgia"/>
              </a:rPr>
              <a:t>data</a:t>
            </a:r>
            <a:r>
              <a:rPr sz="1300" i="1" spc="140" dirty="0">
                <a:latin typeface="Georgia"/>
                <a:cs typeface="Georgia"/>
              </a:rPr>
              <a:t> </a:t>
            </a:r>
            <a:r>
              <a:rPr sz="1300" i="1" spc="65" dirty="0">
                <a:latin typeface="Georgia"/>
                <a:cs typeface="Georgia"/>
              </a:rPr>
              <a:t>of</a:t>
            </a:r>
            <a:r>
              <a:rPr sz="1300" i="1" spc="145" dirty="0">
                <a:latin typeface="Georgia"/>
                <a:cs typeface="Georgia"/>
              </a:rPr>
              <a:t> </a:t>
            </a:r>
            <a:r>
              <a:rPr sz="1300" i="1" spc="70" dirty="0">
                <a:latin typeface="Georgia"/>
                <a:cs typeface="Georgia"/>
              </a:rPr>
              <a:t>users</a:t>
            </a:r>
            <a:r>
              <a:rPr sz="1300" i="1" spc="165" dirty="0">
                <a:latin typeface="Georgia"/>
                <a:cs typeface="Georgia"/>
              </a:rPr>
              <a:t> </a:t>
            </a:r>
            <a:r>
              <a:rPr sz="1300" i="1" spc="120" dirty="0">
                <a:latin typeface="Georgia"/>
                <a:cs typeface="Georgia"/>
              </a:rPr>
              <a:t>and</a:t>
            </a:r>
            <a:r>
              <a:rPr sz="1300" i="1" spc="165" dirty="0">
                <a:latin typeface="Georgia"/>
                <a:cs typeface="Georgia"/>
              </a:rPr>
              <a:t> </a:t>
            </a:r>
            <a:r>
              <a:rPr sz="1300" i="1" spc="75" dirty="0">
                <a:latin typeface="Georgia"/>
                <a:cs typeface="Georgia"/>
              </a:rPr>
              <a:t>students.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Franklin Gothic Medium</vt:lpstr>
      <vt:lpstr>Georgia</vt:lpstr>
      <vt:lpstr>Office Theme</vt:lpstr>
      <vt:lpstr>O N L I N E E X A M P O R T A L</vt:lpstr>
      <vt:lpstr>Introduction:</vt:lpstr>
      <vt:lpstr>Mentor: DR.A.R.Deepa</vt:lpstr>
      <vt:lpstr>Roles:</vt:lpstr>
      <vt:lpstr>Problem Statement</vt:lpstr>
      <vt:lpstr>Importance of online exam portal:</vt:lpstr>
      <vt:lpstr>The portal aims to provide educators with a user- friendly and customizable platform for creating, managing, and conducting online exams while ensuring a seamless experience for students.</vt:lpstr>
      <vt:lpstr>Module</vt:lpstr>
      <vt:lpstr>Module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N L I N E E X A M P O R T A L</dc:title>
  <cp:lastModifiedBy>surya prabhath gunti</cp:lastModifiedBy>
  <cp:revision>1</cp:revision>
  <dcterms:created xsi:type="dcterms:W3CDTF">2023-11-23T01:21:16Z</dcterms:created>
  <dcterms:modified xsi:type="dcterms:W3CDTF">2023-11-23T01:54:52Z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2023-11-23T00:00:00Z</vt:filetime>
  </property>
  <property fmtid="{D5CDD505-2E9C-101B-9397-08002B2CF9AE}" pid="5" name="Producer">
    <vt:lpwstr>www.ilovepdf.com</vt:lpwstr>
  </property>
</Properties>
</file>