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FEFBF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FEFBF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FEFBF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FEFBF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B3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173345" y="7121901"/>
            <a:ext cx="3114675" cy="3165475"/>
          </a:xfrm>
          <a:custGeom>
            <a:avLst/>
            <a:gdLst/>
            <a:ahLst/>
            <a:cxnLst/>
            <a:rect l="l" t="t" r="r" b="b"/>
            <a:pathLst>
              <a:path w="3114675" h="3165475">
                <a:moveTo>
                  <a:pt x="3114654" y="3165097"/>
                </a:moveTo>
                <a:lnTo>
                  <a:pt x="0" y="3165097"/>
                </a:lnTo>
                <a:lnTo>
                  <a:pt x="9059" y="3128283"/>
                </a:lnTo>
                <a:lnTo>
                  <a:pt x="21997" y="3090183"/>
                </a:lnTo>
                <a:lnTo>
                  <a:pt x="35371" y="3039383"/>
                </a:lnTo>
                <a:lnTo>
                  <a:pt x="49178" y="3001283"/>
                </a:lnTo>
                <a:lnTo>
                  <a:pt x="63415" y="2950483"/>
                </a:lnTo>
                <a:lnTo>
                  <a:pt x="78079" y="2912383"/>
                </a:lnTo>
                <a:lnTo>
                  <a:pt x="93169" y="2874283"/>
                </a:lnTo>
                <a:lnTo>
                  <a:pt x="108681" y="2823483"/>
                </a:lnTo>
                <a:lnTo>
                  <a:pt x="124614" y="2785383"/>
                </a:lnTo>
                <a:lnTo>
                  <a:pt x="140965" y="2734583"/>
                </a:lnTo>
                <a:lnTo>
                  <a:pt x="157731" y="2696483"/>
                </a:lnTo>
                <a:lnTo>
                  <a:pt x="174910" y="2658383"/>
                </a:lnTo>
                <a:lnTo>
                  <a:pt x="192499" y="2607583"/>
                </a:lnTo>
                <a:lnTo>
                  <a:pt x="210496" y="2569483"/>
                </a:lnTo>
                <a:lnTo>
                  <a:pt x="228899" y="2531383"/>
                </a:lnTo>
                <a:lnTo>
                  <a:pt x="247704" y="2493283"/>
                </a:lnTo>
                <a:lnTo>
                  <a:pt x="266910" y="2442483"/>
                </a:lnTo>
                <a:lnTo>
                  <a:pt x="286514" y="2404383"/>
                </a:lnTo>
                <a:lnTo>
                  <a:pt x="306513" y="2366283"/>
                </a:lnTo>
                <a:lnTo>
                  <a:pt x="326906" y="2328183"/>
                </a:lnTo>
                <a:lnTo>
                  <a:pt x="347689" y="2290083"/>
                </a:lnTo>
                <a:lnTo>
                  <a:pt x="368860" y="2239283"/>
                </a:lnTo>
                <a:lnTo>
                  <a:pt x="390417" y="2201183"/>
                </a:lnTo>
                <a:lnTo>
                  <a:pt x="412357" y="2163083"/>
                </a:lnTo>
                <a:lnTo>
                  <a:pt x="434677" y="2124983"/>
                </a:lnTo>
                <a:lnTo>
                  <a:pt x="457376" y="2086883"/>
                </a:lnTo>
                <a:lnTo>
                  <a:pt x="480450" y="2048783"/>
                </a:lnTo>
                <a:lnTo>
                  <a:pt x="503897" y="2010683"/>
                </a:lnTo>
                <a:lnTo>
                  <a:pt x="527716" y="1972583"/>
                </a:lnTo>
                <a:lnTo>
                  <a:pt x="551902" y="1934483"/>
                </a:lnTo>
                <a:lnTo>
                  <a:pt x="576454" y="1896383"/>
                </a:lnTo>
                <a:lnTo>
                  <a:pt x="601370" y="1858283"/>
                </a:lnTo>
                <a:lnTo>
                  <a:pt x="626646" y="1820183"/>
                </a:lnTo>
                <a:lnTo>
                  <a:pt x="652281" y="1782083"/>
                </a:lnTo>
                <a:lnTo>
                  <a:pt x="678271" y="1743983"/>
                </a:lnTo>
                <a:lnTo>
                  <a:pt x="704615" y="1705883"/>
                </a:lnTo>
                <a:lnTo>
                  <a:pt x="731310" y="1667783"/>
                </a:lnTo>
                <a:lnTo>
                  <a:pt x="758353" y="1629683"/>
                </a:lnTo>
                <a:lnTo>
                  <a:pt x="785742" y="1604283"/>
                </a:lnTo>
                <a:lnTo>
                  <a:pt x="813474" y="1566183"/>
                </a:lnTo>
                <a:lnTo>
                  <a:pt x="841548" y="1528083"/>
                </a:lnTo>
                <a:lnTo>
                  <a:pt x="869960" y="1489983"/>
                </a:lnTo>
                <a:lnTo>
                  <a:pt x="898708" y="1464583"/>
                </a:lnTo>
                <a:lnTo>
                  <a:pt x="927789" y="1426483"/>
                </a:lnTo>
                <a:lnTo>
                  <a:pt x="957202" y="1388383"/>
                </a:lnTo>
                <a:lnTo>
                  <a:pt x="986943" y="1362983"/>
                </a:lnTo>
                <a:lnTo>
                  <a:pt x="1017010" y="1324883"/>
                </a:lnTo>
                <a:lnTo>
                  <a:pt x="1047401" y="1286783"/>
                </a:lnTo>
                <a:lnTo>
                  <a:pt x="1078113" y="1261383"/>
                </a:lnTo>
                <a:lnTo>
                  <a:pt x="1109143" y="1223283"/>
                </a:lnTo>
                <a:lnTo>
                  <a:pt x="1140490" y="1197883"/>
                </a:lnTo>
                <a:lnTo>
                  <a:pt x="1172151" y="1159783"/>
                </a:lnTo>
                <a:lnTo>
                  <a:pt x="1204122" y="1134383"/>
                </a:lnTo>
                <a:lnTo>
                  <a:pt x="1236403" y="1096283"/>
                </a:lnTo>
                <a:lnTo>
                  <a:pt x="1268990" y="1070883"/>
                </a:lnTo>
                <a:lnTo>
                  <a:pt x="1301880" y="1032783"/>
                </a:lnTo>
                <a:lnTo>
                  <a:pt x="1335072" y="1007383"/>
                </a:lnTo>
                <a:lnTo>
                  <a:pt x="1368563" y="969283"/>
                </a:lnTo>
                <a:lnTo>
                  <a:pt x="1470803" y="893083"/>
                </a:lnTo>
                <a:lnTo>
                  <a:pt x="1505464" y="854983"/>
                </a:lnTo>
                <a:lnTo>
                  <a:pt x="1611156" y="778783"/>
                </a:lnTo>
                <a:lnTo>
                  <a:pt x="1646948" y="740683"/>
                </a:lnTo>
                <a:lnTo>
                  <a:pt x="1755973" y="664483"/>
                </a:lnTo>
                <a:lnTo>
                  <a:pt x="1905095" y="562883"/>
                </a:lnTo>
                <a:lnTo>
                  <a:pt x="2019667" y="486683"/>
                </a:lnTo>
                <a:lnTo>
                  <a:pt x="2058364" y="473983"/>
                </a:lnTo>
                <a:lnTo>
                  <a:pt x="2215621" y="372383"/>
                </a:lnTo>
                <a:lnTo>
                  <a:pt x="2255540" y="359683"/>
                </a:lnTo>
                <a:lnTo>
                  <a:pt x="2336085" y="308883"/>
                </a:lnTo>
                <a:lnTo>
                  <a:pt x="2376707" y="296183"/>
                </a:lnTo>
                <a:lnTo>
                  <a:pt x="2417558" y="270783"/>
                </a:lnTo>
                <a:lnTo>
                  <a:pt x="2458637" y="258083"/>
                </a:lnTo>
                <a:lnTo>
                  <a:pt x="2499939" y="232683"/>
                </a:lnTo>
                <a:lnTo>
                  <a:pt x="2541464" y="219983"/>
                </a:lnTo>
                <a:lnTo>
                  <a:pt x="2583208" y="194583"/>
                </a:lnTo>
                <a:lnTo>
                  <a:pt x="2667345" y="169183"/>
                </a:lnTo>
                <a:lnTo>
                  <a:pt x="2709732" y="143783"/>
                </a:lnTo>
                <a:lnTo>
                  <a:pt x="2795134" y="118383"/>
                </a:lnTo>
                <a:lnTo>
                  <a:pt x="2838143" y="92983"/>
                </a:lnTo>
                <a:lnTo>
                  <a:pt x="3056171" y="29483"/>
                </a:lnTo>
                <a:lnTo>
                  <a:pt x="3100355" y="4083"/>
                </a:lnTo>
                <a:lnTo>
                  <a:pt x="3114654" y="0"/>
                </a:lnTo>
                <a:lnTo>
                  <a:pt x="3114654" y="3165097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4571365" cy="3404235"/>
          </a:xfrm>
          <a:custGeom>
            <a:avLst/>
            <a:gdLst/>
            <a:ahLst/>
            <a:cxnLst/>
            <a:rect l="l" t="t" r="r" b="b"/>
            <a:pathLst>
              <a:path w="4571365" h="3404235">
                <a:moveTo>
                  <a:pt x="4571229" y="3403804"/>
                </a:moveTo>
                <a:lnTo>
                  <a:pt x="0" y="3403804"/>
                </a:lnTo>
                <a:lnTo>
                  <a:pt x="0" y="0"/>
                </a:lnTo>
                <a:lnTo>
                  <a:pt x="4422952" y="0"/>
                </a:lnTo>
                <a:lnTo>
                  <a:pt x="4420001" y="12904"/>
                </a:lnTo>
                <a:lnTo>
                  <a:pt x="4407940" y="51004"/>
                </a:lnTo>
                <a:lnTo>
                  <a:pt x="4395439" y="101804"/>
                </a:lnTo>
                <a:lnTo>
                  <a:pt x="4382500" y="139904"/>
                </a:lnTo>
                <a:lnTo>
                  <a:pt x="4369126" y="190704"/>
                </a:lnTo>
                <a:lnTo>
                  <a:pt x="4355320" y="228804"/>
                </a:lnTo>
                <a:lnTo>
                  <a:pt x="4341083" y="279604"/>
                </a:lnTo>
                <a:lnTo>
                  <a:pt x="4326419" y="317704"/>
                </a:lnTo>
                <a:lnTo>
                  <a:pt x="4311329" y="355804"/>
                </a:lnTo>
                <a:lnTo>
                  <a:pt x="4295816" y="406604"/>
                </a:lnTo>
                <a:lnTo>
                  <a:pt x="4279883" y="444704"/>
                </a:lnTo>
                <a:lnTo>
                  <a:pt x="4263533" y="495504"/>
                </a:lnTo>
                <a:lnTo>
                  <a:pt x="4246767" y="533604"/>
                </a:lnTo>
                <a:lnTo>
                  <a:pt x="4229588" y="571704"/>
                </a:lnTo>
                <a:lnTo>
                  <a:pt x="4211999" y="622504"/>
                </a:lnTo>
                <a:lnTo>
                  <a:pt x="4194002" y="660604"/>
                </a:lnTo>
                <a:lnTo>
                  <a:pt x="4175599" y="698704"/>
                </a:lnTo>
                <a:lnTo>
                  <a:pt x="4156794" y="749504"/>
                </a:lnTo>
                <a:lnTo>
                  <a:pt x="4137588" y="787604"/>
                </a:lnTo>
                <a:lnTo>
                  <a:pt x="4117984" y="825704"/>
                </a:lnTo>
                <a:lnTo>
                  <a:pt x="4097984" y="863804"/>
                </a:lnTo>
                <a:lnTo>
                  <a:pt x="4077592" y="901904"/>
                </a:lnTo>
                <a:lnTo>
                  <a:pt x="4056809" y="952704"/>
                </a:lnTo>
                <a:lnTo>
                  <a:pt x="4035637" y="990804"/>
                </a:lnTo>
                <a:lnTo>
                  <a:pt x="4014081" y="1028904"/>
                </a:lnTo>
                <a:lnTo>
                  <a:pt x="3992141" y="1067004"/>
                </a:lnTo>
                <a:lnTo>
                  <a:pt x="3969820" y="1105104"/>
                </a:lnTo>
                <a:lnTo>
                  <a:pt x="3947122" y="1143204"/>
                </a:lnTo>
                <a:lnTo>
                  <a:pt x="3924047" y="1181304"/>
                </a:lnTo>
                <a:lnTo>
                  <a:pt x="3900600" y="1219404"/>
                </a:lnTo>
                <a:lnTo>
                  <a:pt x="3876782" y="1257504"/>
                </a:lnTo>
                <a:lnTo>
                  <a:pt x="3852595" y="1295604"/>
                </a:lnTo>
                <a:lnTo>
                  <a:pt x="3828043" y="1333704"/>
                </a:lnTo>
                <a:lnTo>
                  <a:pt x="3803128" y="1371804"/>
                </a:lnTo>
                <a:lnTo>
                  <a:pt x="3777851" y="1409904"/>
                </a:lnTo>
                <a:lnTo>
                  <a:pt x="3752217" y="1448004"/>
                </a:lnTo>
                <a:lnTo>
                  <a:pt x="3726226" y="1486104"/>
                </a:lnTo>
                <a:lnTo>
                  <a:pt x="3699882" y="1524204"/>
                </a:lnTo>
                <a:lnTo>
                  <a:pt x="3673188" y="1562304"/>
                </a:lnTo>
                <a:lnTo>
                  <a:pt x="3646145" y="1600404"/>
                </a:lnTo>
                <a:lnTo>
                  <a:pt x="3618756" y="1638504"/>
                </a:lnTo>
                <a:lnTo>
                  <a:pt x="3591023" y="1663904"/>
                </a:lnTo>
                <a:lnTo>
                  <a:pt x="3562950" y="1702004"/>
                </a:lnTo>
                <a:lnTo>
                  <a:pt x="3534538" y="1740104"/>
                </a:lnTo>
                <a:lnTo>
                  <a:pt x="3505790" y="1778204"/>
                </a:lnTo>
                <a:lnTo>
                  <a:pt x="3476708" y="1803604"/>
                </a:lnTo>
                <a:lnTo>
                  <a:pt x="3447296" y="1841704"/>
                </a:lnTo>
                <a:lnTo>
                  <a:pt x="3417555" y="1879804"/>
                </a:lnTo>
                <a:lnTo>
                  <a:pt x="3387487" y="1905204"/>
                </a:lnTo>
                <a:lnTo>
                  <a:pt x="3357096" y="1943304"/>
                </a:lnTo>
                <a:lnTo>
                  <a:pt x="3326384" y="1968704"/>
                </a:lnTo>
                <a:lnTo>
                  <a:pt x="3295354" y="2006804"/>
                </a:lnTo>
                <a:lnTo>
                  <a:pt x="3264007" y="2044904"/>
                </a:lnTo>
                <a:lnTo>
                  <a:pt x="3232347" y="2070304"/>
                </a:lnTo>
                <a:lnTo>
                  <a:pt x="3200375" y="2108404"/>
                </a:lnTo>
                <a:lnTo>
                  <a:pt x="3135508" y="2159204"/>
                </a:lnTo>
                <a:lnTo>
                  <a:pt x="3102617" y="2197304"/>
                </a:lnTo>
                <a:lnTo>
                  <a:pt x="3069425" y="2222704"/>
                </a:lnTo>
                <a:lnTo>
                  <a:pt x="3035935" y="2260804"/>
                </a:lnTo>
                <a:lnTo>
                  <a:pt x="2968067" y="2311604"/>
                </a:lnTo>
                <a:lnTo>
                  <a:pt x="2933695" y="2349704"/>
                </a:lnTo>
                <a:lnTo>
                  <a:pt x="2828854" y="2425904"/>
                </a:lnTo>
                <a:lnTo>
                  <a:pt x="2793341" y="2464004"/>
                </a:lnTo>
                <a:lnTo>
                  <a:pt x="2757549" y="2489404"/>
                </a:lnTo>
                <a:lnTo>
                  <a:pt x="2648524" y="2565604"/>
                </a:lnTo>
                <a:lnTo>
                  <a:pt x="2499402" y="2667204"/>
                </a:lnTo>
                <a:lnTo>
                  <a:pt x="2346133" y="2768804"/>
                </a:lnTo>
                <a:lnTo>
                  <a:pt x="2307186" y="2781504"/>
                </a:lnTo>
                <a:lnTo>
                  <a:pt x="2188876" y="2857704"/>
                </a:lnTo>
                <a:lnTo>
                  <a:pt x="2148957" y="2870404"/>
                </a:lnTo>
                <a:lnTo>
                  <a:pt x="2068412" y="2921204"/>
                </a:lnTo>
                <a:lnTo>
                  <a:pt x="2027790" y="2933904"/>
                </a:lnTo>
                <a:lnTo>
                  <a:pt x="1986939" y="2959304"/>
                </a:lnTo>
                <a:lnTo>
                  <a:pt x="1945861" y="2972004"/>
                </a:lnTo>
                <a:lnTo>
                  <a:pt x="1904558" y="2997404"/>
                </a:lnTo>
                <a:lnTo>
                  <a:pt x="1863033" y="3010104"/>
                </a:lnTo>
                <a:lnTo>
                  <a:pt x="1821289" y="3035504"/>
                </a:lnTo>
                <a:lnTo>
                  <a:pt x="1779328" y="3048204"/>
                </a:lnTo>
                <a:lnTo>
                  <a:pt x="1737152" y="3073604"/>
                </a:lnTo>
                <a:lnTo>
                  <a:pt x="1652167" y="3099004"/>
                </a:lnTo>
                <a:lnTo>
                  <a:pt x="1609363" y="3124404"/>
                </a:lnTo>
                <a:lnTo>
                  <a:pt x="1392321" y="3187904"/>
                </a:lnTo>
                <a:lnTo>
                  <a:pt x="1348327" y="3213304"/>
                </a:lnTo>
                <a:lnTo>
                  <a:pt x="1125555" y="3276804"/>
                </a:lnTo>
                <a:lnTo>
                  <a:pt x="1080459" y="3276804"/>
                </a:lnTo>
                <a:lnTo>
                  <a:pt x="898350" y="3327604"/>
                </a:lnTo>
                <a:lnTo>
                  <a:pt x="852405" y="3327604"/>
                </a:lnTo>
                <a:lnTo>
                  <a:pt x="760028" y="3353004"/>
                </a:lnTo>
                <a:lnTo>
                  <a:pt x="713602" y="3353004"/>
                </a:lnTo>
                <a:lnTo>
                  <a:pt x="667022" y="3365704"/>
                </a:lnTo>
                <a:lnTo>
                  <a:pt x="620288" y="3365704"/>
                </a:lnTo>
                <a:lnTo>
                  <a:pt x="573405" y="3378404"/>
                </a:lnTo>
                <a:lnTo>
                  <a:pt x="526374" y="3378404"/>
                </a:lnTo>
                <a:lnTo>
                  <a:pt x="479198" y="3391104"/>
                </a:lnTo>
                <a:lnTo>
                  <a:pt x="4571229" y="3391104"/>
                </a:lnTo>
                <a:lnTo>
                  <a:pt x="4571229" y="3403804"/>
                </a:lnTo>
                <a:close/>
              </a:path>
              <a:path w="4571365" h="3404235">
                <a:moveTo>
                  <a:pt x="4571229" y="3391104"/>
                </a:moveTo>
                <a:lnTo>
                  <a:pt x="479198" y="3391104"/>
                </a:lnTo>
                <a:lnTo>
                  <a:pt x="526374" y="3378404"/>
                </a:lnTo>
                <a:lnTo>
                  <a:pt x="573405" y="3378404"/>
                </a:lnTo>
                <a:lnTo>
                  <a:pt x="620288" y="3365704"/>
                </a:lnTo>
                <a:lnTo>
                  <a:pt x="667022" y="3365704"/>
                </a:lnTo>
                <a:lnTo>
                  <a:pt x="713602" y="3353004"/>
                </a:lnTo>
                <a:lnTo>
                  <a:pt x="760028" y="3353004"/>
                </a:lnTo>
                <a:lnTo>
                  <a:pt x="852405" y="3327604"/>
                </a:lnTo>
                <a:lnTo>
                  <a:pt x="898350" y="3327604"/>
                </a:lnTo>
                <a:lnTo>
                  <a:pt x="1080459" y="3276804"/>
                </a:lnTo>
                <a:lnTo>
                  <a:pt x="1125555" y="3276804"/>
                </a:lnTo>
                <a:lnTo>
                  <a:pt x="1348327" y="3213304"/>
                </a:lnTo>
                <a:lnTo>
                  <a:pt x="1392321" y="3187904"/>
                </a:lnTo>
                <a:lnTo>
                  <a:pt x="1609363" y="3124404"/>
                </a:lnTo>
                <a:lnTo>
                  <a:pt x="1652167" y="3099004"/>
                </a:lnTo>
                <a:lnTo>
                  <a:pt x="1737152" y="3073604"/>
                </a:lnTo>
                <a:lnTo>
                  <a:pt x="1779328" y="3048204"/>
                </a:lnTo>
                <a:lnTo>
                  <a:pt x="1821289" y="3035504"/>
                </a:lnTo>
                <a:lnTo>
                  <a:pt x="1863033" y="3010104"/>
                </a:lnTo>
                <a:lnTo>
                  <a:pt x="1904558" y="2997404"/>
                </a:lnTo>
                <a:lnTo>
                  <a:pt x="1945861" y="2972004"/>
                </a:lnTo>
                <a:lnTo>
                  <a:pt x="1986939" y="2959304"/>
                </a:lnTo>
                <a:lnTo>
                  <a:pt x="2027790" y="2933904"/>
                </a:lnTo>
                <a:lnTo>
                  <a:pt x="2068412" y="2921204"/>
                </a:lnTo>
                <a:lnTo>
                  <a:pt x="2148957" y="2870404"/>
                </a:lnTo>
                <a:lnTo>
                  <a:pt x="2188876" y="2857704"/>
                </a:lnTo>
                <a:lnTo>
                  <a:pt x="2307186" y="2781504"/>
                </a:lnTo>
                <a:lnTo>
                  <a:pt x="2346133" y="2768804"/>
                </a:lnTo>
                <a:lnTo>
                  <a:pt x="2499402" y="2667204"/>
                </a:lnTo>
                <a:lnTo>
                  <a:pt x="2648524" y="2565604"/>
                </a:lnTo>
                <a:lnTo>
                  <a:pt x="2757549" y="2489404"/>
                </a:lnTo>
                <a:lnTo>
                  <a:pt x="2793341" y="2464004"/>
                </a:lnTo>
                <a:lnTo>
                  <a:pt x="2828854" y="2425904"/>
                </a:lnTo>
                <a:lnTo>
                  <a:pt x="2933695" y="2349704"/>
                </a:lnTo>
                <a:lnTo>
                  <a:pt x="2968067" y="2311604"/>
                </a:lnTo>
                <a:lnTo>
                  <a:pt x="3035935" y="2260804"/>
                </a:lnTo>
                <a:lnTo>
                  <a:pt x="3069425" y="2222704"/>
                </a:lnTo>
                <a:lnTo>
                  <a:pt x="3102617" y="2197304"/>
                </a:lnTo>
                <a:lnTo>
                  <a:pt x="3135508" y="2159204"/>
                </a:lnTo>
                <a:lnTo>
                  <a:pt x="3200375" y="2108404"/>
                </a:lnTo>
                <a:lnTo>
                  <a:pt x="3232347" y="2070304"/>
                </a:lnTo>
                <a:lnTo>
                  <a:pt x="3264007" y="2044904"/>
                </a:lnTo>
                <a:lnTo>
                  <a:pt x="3295354" y="2006804"/>
                </a:lnTo>
                <a:lnTo>
                  <a:pt x="3326384" y="1968704"/>
                </a:lnTo>
                <a:lnTo>
                  <a:pt x="3357096" y="1943304"/>
                </a:lnTo>
                <a:lnTo>
                  <a:pt x="3387487" y="1905204"/>
                </a:lnTo>
                <a:lnTo>
                  <a:pt x="3417555" y="1879804"/>
                </a:lnTo>
                <a:lnTo>
                  <a:pt x="3447296" y="1841704"/>
                </a:lnTo>
                <a:lnTo>
                  <a:pt x="3476708" y="1803604"/>
                </a:lnTo>
                <a:lnTo>
                  <a:pt x="3505790" y="1778204"/>
                </a:lnTo>
                <a:lnTo>
                  <a:pt x="3534538" y="1740104"/>
                </a:lnTo>
                <a:lnTo>
                  <a:pt x="3562950" y="1702004"/>
                </a:lnTo>
                <a:lnTo>
                  <a:pt x="3591023" y="1663904"/>
                </a:lnTo>
                <a:lnTo>
                  <a:pt x="3618756" y="1638504"/>
                </a:lnTo>
                <a:lnTo>
                  <a:pt x="3646145" y="1600404"/>
                </a:lnTo>
                <a:lnTo>
                  <a:pt x="3673188" y="1562304"/>
                </a:lnTo>
                <a:lnTo>
                  <a:pt x="3699882" y="1524204"/>
                </a:lnTo>
                <a:lnTo>
                  <a:pt x="3726226" y="1486104"/>
                </a:lnTo>
                <a:lnTo>
                  <a:pt x="3752217" y="1448004"/>
                </a:lnTo>
                <a:lnTo>
                  <a:pt x="3777851" y="1409904"/>
                </a:lnTo>
                <a:lnTo>
                  <a:pt x="3803128" y="1371804"/>
                </a:lnTo>
                <a:lnTo>
                  <a:pt x="3828043" y="1333704"/>
                </a:lnTo>
                <a:lnTo>
                  <a:pt x="3852595" y="1295604"/>
                </a:lnTo>
                <a:lnTo>
                  <a:pt x="3876782" y="1257504"/>
                </a:lnTo>
                <a:lnTo>
                  <a:pt x="3900600" y="1219404"/>
                </a:lnTo>
                <a:lnTo>
                  <a:pt x="3924047" y="1181304"/>
                </a:lnTo>
                <a:lnTo>
                  <a:pt x="3947122" y="1143204"/>
                </a:lnTo>
                <a:lnTo>
                  <a:pt x="3969820" y="1105104"/>
                </a:lnTo>
                <a:lnTo>
                  <a:pt x="3992141" y="1067004"/>
                </a:lnTo>
                <a:lnTo>
                  <a:pt x="4014081" y="1028904"/>
                </a:lnTo>
                <a:lnTo>
                  <a:pt x="4035637" y="990804"/>
                </a:lnTo>
                <a:lnTo>
                  <a:pt x="4056809" y="952704"/>
                </a:lnTo>
                <a:lnTo>
                  <a:pt x="4077592" y="901904"/>
                </a:lnTo>
                <a:lnTo>
                  <a:pt x="4097984" y="863804"/>
                </a:lnTo>
                <a:lnTo>
                  <a:pt x="4117984" y="825704"/>
                </a:lnTo>
                <a:lnTo>
                  <a:pt x="4137588" y="787604"/>
                </a:lnTo>
                <a:lnTo>
                  <a:pt x="4156794" y="749504"/>
                </a:lnTo>
                <a:lnTo>
                  <a:pt x="4175599" y="698704"/>
                </a:lnTo>
                <a:lnTo>
                  <a:pt x="4194002" y="660604"/>
                </a:lnTo>
                <a:lnTo>
                  <a:pt x="4211999" y="622504"/>
                </a:lnTo>
                <a:lnTo>
                  <a:pt x="4229588" y="571704"/>
                </a:lnTo>
                <a:lnTo>
                  <a:pt x="4246767" y="533604"/>
                </a:lnTo>
                <a:lnTo>
                  <a:pt x="4263533" y="495504"/>
                </a:lnTo>
                <a:lnTo>
                  <a:pt x="4279883" y="444704"/>
                </a:lnTo>
                <a:lnTo>
                  <a:pt x="4295816" y="406604"/>
                </a:lnTo>
                <a:lnTo>
                  <a:pt x="4311329" y="355804"/>
                </a:lnTo>
                <a:lnTo>
                  <a:pt x="4326419" y="317704"/>
                </a:lnTo>
                <a:lnTo>
                  <a:pt x="4341083" y="279604"/>
                </a:lnTo>
                <a:lnTo>
                  <a:pt x="4355320" y="228804"/>
                </a:lnTo>
                <a:lnTo>
                  <a:pt x="4369126" y="190704"/>
                </a:lnTo>
                <a:lnTo>
                  <a:pt x="4382500" y="139904"/>
                </a:lnTo>
                <a:lnTo>
                  <a:pt x="4395439" y="101804"/>
                </a:lnTo>
                <a:lnTo>
                  <a:pt x="4407940" y="51004"/>
                </a:lnTo>
                <a:lnTo>
                  <a:pt x="4420001" y="12904"/>
                </a:lnTo>
                <a:lnTo>
                  <a:pt x="4422952" y="0"/>
                </a:lnTo>
                <a:lnTo>
                  <a:pt x="4571229" y="0"/>
                </a:lnTo>
                <a:lnTo>
                  <a:pt x="4571229" y="3391104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541480" y="3403805"/>
            <a:ext cx="2954020" cy="2954020"/>
          </a:xfrm>
          <a:custGeom>
            <a:avLst/>
            <a:gdLst/>
            <a:ahLst/>
            <a:cxnLst/>
            <a:rect l="l" t="t" r="r" b="b"/>
            <a:pathLst>
              <a:path w="2954019" h="2954020">
                <a:moveTo>
                  <a:pt x="1476781" y="2953540"/>
                </a:moveTo>
                <a:lnTo>
                  <a:pt x="1428976" y="2952781"/>
                </a:lnTo>
                <a:lnTo>
                  <a:pt x="1381560" y="2950520"/>
                </a:lnTo>
                <a:lnTo>
                  <a:pt x="1334547" y="2946779"/>
                </a:lnTo>
                <a:lnTo>
                  <a:pt x="1287959" y="2941583"/>
                </a:lnTo>
                <a:lnTo>
                  <a:pt x="1241818" y="2934952"/>
                </a:lnTo>
                <a:lnTo>
                  <a:pt x="1196149" y="2926911"/>
                </a:lnTo>
                <a:lnTo>
                  <a:pt x="1150973" y="2917483"/>
                </a:lnTo>
                <a:lnTo>
                  <a:pt x="1106314" y="2906689"/>
                </a:lnTo>
                <a:lnTo>
                  <a:pt x="1062195" y="2894554"/>
                </a:lnTo>
                <a:lnTo>
                  <a:pt x="1018638" y="2881100"/>
                </a:lnTo>
                <a:lnTo>
                  <a:pt x="975666" y="2866350"/>
                </a:lnTo>
                <a:lnTo>
                  <a:pt x="933303" y="2850327"/>
                </a:lnTo>
                <a:lnTo>
                  <a:pt x="891571" y="2833054"/>
                </a:lnTo>
                <a:lnTo>
                  <a:pt x="850494" y="2814553"/>
                </a:lnTo>
                <a:lnTo>
                  <a:pt x="810093" y="2794848"/>
                </a:lnTo>
                <a:lnTo>
                  <a:pt x="770393" y="2773962"/>
                </a:lnTo>
                <a:lnTo>
                  <a:pt x="731415" y="2751917"/>
                </a:lnTo>
                <a:lnTo>
                  <a:pt x="693184" y="2728737"/>
                </a:lnTo>
                <a:lnTo>
                  <a:pt x="655721" y="2704444"/>
                </a:lnTo>
                <a:lnTo>
                  <a:pt x="619050" y="2679062"/>
                </a:lnTo>
                <a:lnTo>
                  <a:pt x="583193" y="2652612"/>
                </a:lnTo>
                <a:lnTo>
                  <a:pt x="548174" y="2625119"/>
                </a:lnTo>
                <a:lnTo>
                  <a:pt x="514016" y="2596605"/>
                </a:lnTo>
                <a:lnTo>
                  <a:pt x="480741" y="2567093"/>
                </a:lnTo>
                <a:lnTo>
                  <a:pt x="448372" y="2536606"/>
                </a:lnTo>
                <a:lnTo>
                  <a:pt x="416933" y="2505166"/>
                </a:lnTo>
                <a:lnTo>
                  <a:pt x="386446" y="2472798"/>
                </a:lnTo>
                <a:lnTo>
                  <a:pt x="356934" y="2439523"/>
                </a:lnTo>
                <a:lnTo>
                  <a:pt x="328420" y="2405364"/>
                </a:lnTo>
                <a:lnTo>
                  <a:pt x="300927" y="2370346"/>
                </a:lnTo>
                <a:lnTo>
                  <a:pt x="274477" y="2334489"/>
                </a:lnTo>
                <a:lnTo>
                  <a:pt x="249095" y="2297818"/>
                </a:lnTo>
                <a:lnTo>
                  <a:pt x="224802" y="2260355"/>
                </a:lnTo>
                <a:lnTo>
                  <a:pt x="201622" y="2222124"/>
                </a:lnTo>
                <a:lnTo>
                  <a:pt x="179577" y="2183146"/>
                </a:lnTo>
                <a:lnTo>
                  <a:pt x="158691" y="2143446"/>
                </a:lnTo>
                <a:lnTo>
                  <a:pt x="138986" y="2103045"/>
                </a:lnTo>
                <a:lnTo>
                  <a:pt x="120486" y="2061968"/>
                </a:lnTo>
                <a:lnTo>
                  <a:pt x="103212" y="2020236"/>
                </a:lnTo>
                <a:lnTo>
                  <a:pt x="87189" y="1977873"/>
                </a:lnTo>
                <a:lnTo>
                  <a:pt x="72439" y="1934901"/>
                </a:lnTo>
                <a:lnTo>
                  <a:pt x="58985" y="1891344"/>
                </a:lnTo>
                <a:lnTo>
                  <a:pt x="46850" y="1847225"/>
                </a:lnTo>
                <a:lnTo>
                  <a:pt x="36056" y="1802566"/>
                </a:lnTo>
                <a:lnTo>
                  <a:pt x="26628" y="1757390"/>
                </a:lnTo>
                <a:lnTo>
                  <a:pt x="18587" y="1711721"/>
                </a:lnTo>
                <a:lnTo>
                  <a:pt x="11957" y="1665581"/>
                </a:lnTo>
                <a:lnTo>
                  <a:pt x="6760" y="1618992"/>
                </a:lnTo>
                <a:lnTo>
                  <a:pt x="3019" y="1571979"/>
                </a:lnTo>
                <a:lnTo>
                  <a:pt x="758" y="1524564"/>
                </a:lnTo>
                <a:lnTo>
                  <a:pt x="0" y="1476767"/>
                </a:lnTo>
                <a:lnTo>
                  <a:pt x="758" y="1428975"/>
                </a:lnTo>
                <a:lnTo>
                  <a:pt x="3019" y="1381560"/>
                </a:lnTo>
                <a:lnTo>
                  <a:pt x="6760" y="1334547"/>
                </a:lnTo>
                <a:lnTo>
                  <a:pt x="11957" y="1287959"/>
                </a:lnTo>
                <a:lnTo>
                  <a:pt x="18587" y="1241818"/>
                </a:lnTo>
                <a:lnTo>
                  <a:pt x="26628" y="1196149"/>
                </a:lnTo>
                <a:lnTo>
                  <a:pt x="36056" y="1150973"/>
                </a:lnTo>
                <a:lnTo>
                  <a:pt x="46850" y="1106314"/>
                </a:lnTo>
                <a:lnTo>
                  <a:pt x="58985" y="1062195"/>
                </a:lnTo>
                <a:lnTo>
                  <a:pt x="72439" y="1018638"/>
                </a:lnTo>
                <a:lnTo>
                  <a:pt x="87189" y="975666"/>
                </a:lnTo>
                <a:lnTo>
                  <a:pt x="103212" y="933303"/>
                </a:lnTo>
                <a:lnTo>
                  <a:pt x="120486" y="891572"/>
                </a:lnTo>
                <a:lnTo>
                  <a:pt x="138986" y="850494"/>
                </a:lnTo>
                <a:lnTo>
                  <a:pt x="158691" y="810093"/>
                </a:lnTo>
                <a:lnTo>
                  <a:pt x="179577" y="770393"/>
                </a:lnTo>
                <a:lnTo>
                  <a:pt x="201622" y="731415"/>
                </a:lnTo>
                <a:lnTo>
                  <a:pt x="224802" y="693184"/>
                </a:lnTo>
                <a:lnTo>
                  <a:pt x="249095" y="655721"/>
                </a:lnTo>
                <a:lnTo>
                  <a:pt x="274477" y="619050"/>
                </a:lnTo>
                <a:lnTo>
                  <a:pt x="300927" y="583194"/>
                </a:lnTo>
                <a:lnTo>
                  <a:pt x="328420" y="548175"/>
                </a:lnTo>
                <a:lnTo>
                  <a:pt x="356934" y="514016"/>
                </a:lnTo>
                <a:lnTo>
                  <a:pt x="386446" y="480741"/>
                </a:lnTo>
                <a:lnTo>
                  <a:pt x="416933" y="448373"/>
                </a:lnTo>
                <a:lnTo>
                  <a:pt x="448372" y="416933"/>
                </a:lnTo>
                <a:lnTo>
                  <a:pt x="480741" y="386446"/>
                </a:lnTo>
                <a:lnTo>
                  <a:pt x="514016" y="356934"/>
                </a:lnTo>
                <a:lnTo>
                  <a:pt x="548174" y="328420"/>
                </a:lnTo>
                <a:lnTo>
                  <a:pt x="583193" y="300927"/>
                </a:lnTo>
                <a:lnTo>
                  <a:pt x="619050" y="274478"/>
                </a:lnTo>
                <a:lnTo>
                  <a:pt x="655721" y="249095"/>
                </a:lnTo>
                <a:lnTo>
                  <a:pt x="693184" y="224802"/>
                </a:lnTo>
                <a:lnTo>
                  <a:pt x="731415" y="201622"/>
                </a:lnTo>
                <a:lnTo>
                  <a:pt x="770393" y="179577"/>
                </a:lnTo>
                <a:lnTo>
                  <a:pt x="810093" y="158691"/>
                </a:lnTo>
                <a:lnTo>
                  <a:pt x="850494" y="138986"/>
                </a:lnTo>
                <a:lnTo>
                  <a:pt x="891571" y="120486"/>
                </a:lnTo>
                <a:lnTo>
                  <a:pt x="933303" y="103212"/>
                </a:lnTo>
                <a:lnTo>
                  <a:pt x="975666" y="87189"/>
                </a:lnTo>
                <a:lnTo>
                  <a:pt x="1018638" y="72439"/>
                </a:lnTo>
                <a:lnTo>
                  <a:pt x="1062195" y="58985"/>
                </a:lnTo>
                <a:lnTo>
                  <a:pt x="1106314" y="46850"/>
                </a:lnTo>
                <a:lnTo>
                  <a:pt x="1150973" y="36056"/>
                </a:lnTo>
                <a:lnTo>
                  <a:pt x="1196149" y="26628"/>
                </a:lnTo>
                <a:lnTo>
                  <a:pt x="1241818" y="18587"/>
                </a:lnTo>
                <a:lnTo>
                  <a:pt x="1287959" y="11957"/>
                </a:lnTo>
                <a:lnTo>
                  <a:pt x="1334547" y="6760"/>
                </a:lnTo>
                <a:lnTo>
                  <a:pt x="1381560" y="3019"/>
                </a:lnTo>
                <a:lnTo>
                  <a:pt x="1428976" y="758"/>
                </a:lnTo>
                <a:lnTo>
                  <a:pt x="1476770" y="0"/>
                </a:lnTo>
                <a:lnTo>
                  <a:pt x="1524564" y="758"/>
                </a:lnTo>
                <a:lnTo>
                  <a:pt x="1571979" y="3019"/>
                </a:lnTo>
                <a:lnTo>
                  <a:pt x="1618993" y="6760"/>
                </a:lnTo>
                <a:lnTo>
                  <a:pt x="1665581" y="11957"/>
                </a:lnTo>
                <a:lnTo>
                  <a:pt x="1711721" y="18587"/>
                </a:lnTo>
                <a:lnTo>
                  <a:pt x="1757390" y="26628"/>
                </a:lnTo>
                <a:lnTo>
                  <a:pt x="1802566" y="36056"/>
                </a:lnTo>
                <a:lnTo>
                  <a:pt x="1847225" y="46850"/>
                </a:lnTo>
                <a:lnTo>
                  <a:pt x="1891344" y="58985"/>
                </a:lnTo>
                <a:lnTo>
                  <a:pt x="1934901" y="72439"/>
                </a:lnTo>
                <a:lnTo>
                  <a:pt x="1977872" y="87189"/>
                </a:lnTo>
                <a:lnTo>
                  <a:pt x="2020236" y="103212"/>
                </a:lnTo>
                <a:lnTo>
                  <a:pt x="2061967" y="120486"/>
                </a:lnTo>
                <a:lnTo>
                  <a:pt x="2103045" y="138986"/>
                </a:lnTo>
                <a:lnTo>
                  <a:pt x="2143445" y="158691"/>
                </a:lnTo>
                <a:lnTo>
                  <a:pt x="2183146" y="179577"/>
                </a:lnTo>
                <a:lnTo>
                  <a:pt x="2222123" y="201622"/>
                </a:lnTo>
                <a:lnTo>
                  <a:pt x="2260355" y="224802"/>
                </a:lnTo>
                <a:lnTo>
                  <a:pt x="2297818" y="249095"/>
                </a:lnTo>
                <a:lnTo>
                  <a:pt x="2334489" y="274478"/>
                </a:lnTo>
                <a:lnTo>
                  <a:pt x="2370345" y="300927"/>
                </a:lnTo>
                <a:lnTo>
                  <a:pt x="2405364" y="328420"/>
                </a:lnTo>
                <a:lnTo>
                  <a:pt x="2439522" y="356934"/>
                </a:lnTo>
                <a:lnTo>
                  <a:pt x="2472797" y="386446"/>
                </a:lnTo>
                <a:lnTo>
                  <a:pt x="2505166" y="416933"/>
                </a:lnTo>
                <a:lnTo>
                  <a:pt x="2536605" y="448373"/>
                </a:lnTo>
                <a:lnTo>
                  <a:pt x="2567092" y="480741"/>
                </a:lnTo>
                <a:lnTo>
                  <a:pt x="2596605" y="514016"/>
                </a:lnTo>
                <a:lnTo>
                  <a:pt x="2625119" y="548175"/>
                </a:lnTo>
                <a:lnTo>
                  <a:pt x="2652612" y="583194"/>
                </a:lnTo>
                <a:lnTo>
                  <a:pt x="2679061" y="619050"/>
                </a:lnTo>
                <a:lnTo>
                  <a:pt x="2704444" y="655721"/>
                </a:lnTo>
                <a:lnTo>
                  <a:pt x="2728737" y="693184"/>
                </a:lnTo>
                <a:lnTo>
                  <a:pt x="2751917" y="731415"/>
                </a:lnTo>
                <a:lnTo>
                  <a:pt x="2773961" y="770393"/>
                </a:lnTo>
                <a:lnTo>
                  <a:pt x="2794848" y="810093"/>
                </a:lnTo>
                <a:lnTo>
                  <a:pt x="2814553" y="850494"/>
                </a:lnTo>
                <a:lnTo>
                  <a:pt x="2833053" y="891572"/>
                </a:lnTo>
                <a:lnTo>
                  <a:pt x="2850326" y="933303"/>
                </a:lnTo>
                <a:lnTo>
                  <a:pt x="2866350" y="975666"/>
                </a:lnTo>
                <a:lnTo>
                  <a:pt x="2881100" y="1018638"/>
                </a:lnTo>
                <a:lnTo>
                  <a:pt x="2894554" y="1062195"/>
                </a:lnTo>
                <a:lnTo>
                  <a:pt x="2906689" y="1106314"/>
                </a:lnTo>
                <a:lnTo>
                  <a:pt x="2917482" y="1150973"/>
                </a:lnTo>
                <a:lnTo>
                  <a:pt x="2926911" y="1196149"/>
                </a:lnTo>
                <a:lnTo>
                  <a:pt x="2934952" y="1241818"/>
                </a:lnTo>
                <a:lnTo>
                  <a:pt x="2941582" y="1287959"/>
                </a:lnTo>
                <a:lnTo>
                  <a:pt x="2946779" y="1334547"/>
                </a:lnTo>
                <a:lnTo>
                  <a:pt x="2950520" y="1381560"/>
                </a:lnTo>
                <a:lnTo>
                  <a:pt x="2952781" y="1428975"/>
                </a:lnTo>
                <a:lnTo>
                  <a:pt x="2953539" y="1476770"/>
                </a:lnTo>
                <a:lnTo>
                  <a:pt x="2952781" y="1524564"/>
                </a:lnTo>
                <a:lnTo>
                  <a:pt x="2950520" y="1571979"/>
                </a:lnTo>
                <a:lnTo>
                  <a:pt x="2946779" y="1618992"/>
                </a:lnTo>
                <a:lnTo>
                  <a:pt x="2941582" y="1665581"/>
                </a:lnTo>
                <a:lnTo>
                  <a:pt x="2934952" y="1711721"/>
                </a:lnTo>
                <a:lnTo>
                  <a:pt x="2926911" y="1757390"/>
                </a:lnTo>
                <a:lnTo>
                  <a:pt x="2917482" y="1802566"/>
                </a:lnTo>
                <a:lnTo>
                  <a:pt x="2906689" y="1847225"/>
                </a:lnTo>
                <a:lnTo>
                  <a:pt x="2894554" y="1891344"/>
                </a:lnTo>
                <a:lnTo>
                  <a:pt x="2881100" y="1934901"/>
                </a:lnTo>
                <a:lnTo>
                  <a:pt x="2866350" y="1977873"/>
                </a:lnTo>
                <a:lnTo>
                  <a:pt x="2850326" y="2020236"/>
                </a:lnTo>
                <a:lnTo>
                  <a:pt x="2833053" y="2061968"/>
                </a:lnTo>
                <a:lnTo>
                  <a:pt x="2814553" y="2103045"/>
                </a:lnTo>
                <a:lnTo>
                  <a:pt x="2794848" y="2143446"/>
                </a:lnTo>
                <a:lnTo>
                  <a:pt x="2773961" y="2183146"/>
                </a:lnTo>
                <a:lnTo>
                  <a:pt x="2751917" y="2222124"/>
                </a:lnTo>
                <a:lnTo>
                  <a:pt x="2728737" y="2260355"/>
                </a:lnTo>
                <a:lnTo>
                  <a:pt x="2704444" y="2297818"/>
                </a:lnTo>
                <a:lnTo>
                  <a:pt x="2679061" y="2334489"/>
                </a:lnTo>
                <a:lnTo>
                  <a:pt x="2652612" y="2370346"/>
                </a:lnTo>
                <a:lnTo>
                  <a:pt x="2625119" y="2405364"/>
                </a:lnTo>
                <a:lnTo>
                  <a:pt x="2596605" y="2439523"/>
                </a:lnTo>
                <a:lnTo>
                  <a:pt x="2567092" y="2472798"/>
                </a:lnTo>
                <a:lnTo>
                  <a:pt x="2536605" y="2505166"/>
                </a:lnTo>
                <a:lnTo>
                  <a:pt x="2505166" y="2536606"/>
                </a:lnTo>
                <a:lnTo>
                  <a:pt x="2472797" y="2567093"/>
                </a:lnTo>
                <a:lnTo>
                  <a:pt x="2439522" y="2596605"/>
                </a:lnTo>
                <a:lnTo>
                  <a:pt x="2405364" y="2625119"/>
                </a:lnTo>
                <a:lnTo>
                  <a:pt x="2370345" y="2652612"/>
                </a:lnTo>
                <a:lnTo>
                  <a:pt x="2334489" y="2679062"/>
                </a:lnTo>
                <a:lnTo>
                  <a:pt x="2297818" y="2704444"/>
                </a:lnTo>
                <a:lnTo>
                  <a:pt x="2260355" y="2728737"/>
                </a:lnTo>
                <a:lnTo>
                  <a:pt x="2222123" y="2751917"/>
                </a:lnTo>
                <a:lnTo>
                  <a:pt x="2183146" y="2773962"/>
                </a:lnTo>
                <a:lnTo>
                  <a:pt x="2143445" y="2794848"/>
                </a:lnTo>
                <a:lnTo>
                  <a:pt x="2103045" y="2814553"/>
                </a:lnTo>
                <a:lnTo>
                  <a:pt x="2061967" y="2833054"/>
                </a:lnTo>
                <a:lnTo>
                  <a:pt x="2020236" y="2850327"/>
                </a:lnTo>
                <a:lnTo>
                  <a:pt x="1977872" y="2866350"/>
                </a:lnTo>
                <a:lnTo>
                  <a:pt x="1934901" y="2881100"/>
                </a:lnTo>
                <a:lnTo>
                  <a:pt x="1891344" y="2894554"/>
                </a:lnTo>
                <a:lnTo>
                  <a:pt x="1847225" y="2906689"/>
                </a:lnTo>
                <a:lnTo>
                  <a:pt x="1802566" y="2917483"/>
                </a:lnTo>
                <a:lnTo>
                  <a:pt x="1757390" y="2926911"/>
                </a:lnTo>
                <a:lnTo>
                  <a:pt x="1711721" y="2934952"/>
                </a:lnTo>
                <a:lnTo>
                  <a:pt x="1665581" y="2941583"/>
                </a:lnTo>
                <a:lnTo>
                  <a:pt x="1618993" y="2946779"/>
                </a:lnTo>
                <a:lnTo>
                  <a:pt x="1571979" y="2950520"/>
                </a:lnTo>
                <a:lnTo>
                  <a:pt x="1524564" y="2952781"/>
                </a:lnTo>
                <a:lnTo>
                  <a:pt x="1476781" y="2953540"/>
                </a:lnTo>
                <a:close/>
              </a:path>
            </a:pathLst>
          </a:custGeom>
          <a:solidFill>
            <a:srgbClr val="E39E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9825" y="779985"/>
            <a:ext cx="12992099" cy="471487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981514" y="383925"/>
            <a:ext cx="1463040" cy="1704339"/>
          </a:xfrm>
          <a:custGeom>
            <a:avLst/>
            <a:gdLst/>
            <a:ahLst/>
            <a:cxnLst/>
            <a:rect l="l" t="t" r="r" b="b"/>
            <a:pathLst>
              <a:path w="1463039" h="1704339">
                <a:moveTo>
                  <a:pt x="956382" y="644281"/>
                </a:moveTo>
                <a:lnTo>
                  <a:pt x="934106" y="639754"/>
                </a:lnTo>
                <a:lnTo>
                  <a:pt x="915863" y="627428"/>
                </a:lnTo>
                <a:lnTo>
                  <a:pt x="903538" y="609186"/>
                </a:lnTo>
                <a:lnTo>
                  <a:pt x="899011" y="586910"/>
                </a:lnTo>
                <a:lnTo>
                  <a:pt x="903457" y="564634"/>
                </a:lnTo>
                <a:lnTo>
                  <a:pt x="915648" y="546391"/>
                </a:lnTo>
                <a:lnTo>
                  <a:pt x="933864" y="534065"/>
                </a:lnTo>
                <a:lnTo>
                  <a:pt x="956382" y="529538"/>
                </a:lnTo>
                <a:lnTo>
                  <a:pt x="978658" y="534065"/>
                </a:lnTo>
                <a:lnTo>
                  <a:pt x="996901" y="546391"/>
                </a:lnTo>
                <a:lnTo>
                  <a:pt x="1009227" y="564634"/>
                </a:lnTo>
                <a:lnTo>
                  <a:pt x="1013754" y="586910"/>
                </a:lnTo>
                <a:lnTo>
                  <a:pt x="1009227" y="609186"/>
                </a:lnTo>
                <a:lnTo>
                  <a:pt x="996901" y="627428"/>
                </a:lnTo>
                <a:lnTo>
                  <a:pt x="978658" y="639754"/>
                </a:lnTo>
                <a:lnTo>
                  <a:pt x="956382" y="644281"/>
                </a:lnTo>
                <a:close/>
              </a:path>
              <a:path w="1463039" h="1704339">
                <a:moveTo>
                  <a:pt x="506590" y="644281"/>
                </a:moveTo>
                <a:lnTo>
                  <a:pt x="484313" y="639754"/>
                </a:lnTo>
                <a:lnTo>
                  <a:pt x="466071" y="627428"/>
                </a:lnTo>
                <a:lnTo>
                  <a:pt x="453745" y="609186"/>
                </a:lnTo>
                <a:lnTo>
                  <a:pt x="449218" y="586910"/>
                </a:lnTo>
                <a:lnTo>
                  <a:pt x="453745" y="564634"/>
                </a:lnTo>
                <a:lnTo>
                  <a:pt x="466071" y="546391"/>
                </a:lnTo>
                <a:lnTo>
                  <a:pt x="484313" y="534065"/>
                </a:lnTo>
                <a:lnTo>
                  <a:pt x="506590" y="529538"/>
                </a:lnTo>
                <a:lnTo>
                  <a:pt x="528866" y="534065"/>
                </a:lnTo>
                <a:lnTo>
                  <a:pt x="547108" y="546391"/>
                </a:lnTo>
                <a:lnTo>
                  <a:pt x="559434" y="564634"/>
                </a:lnTo>
                <a:lnTo>
                  <a:pt x="563961" y="586910"/>
                </a:lnTo>
                <a:lnTo>
                  <a:pt x="559434" y="609186"/>
                </a:lnTo>
                <a:lnTo>
                  <a:pt x="547108" y="627428"/>
                </a:lnTo>
                <a:lnTo>
                  <a:pt x="528866" y="639754"/>
                </a:lnTo>
                <a:lnTo>
                  <a:pt x="506590" y="644281"/>
                </a:lnTo>
                <a:close/>
              </a:path>
              <a:path w="1463039" h="1704339">
                <a:moveTo>
                  <a:pt x="57371" y="644281"/>
                </a:moveTo>
                <a:lnTo>
                  <a:pt x="35095" y="639754"/>
                </a:lnTo>
                <a:lnTo>
                  <a:pt x="16852" y="627428"/>
                </a:lnTo>
                <a:lnTo>
                  <a:pt x="4526" y="609186"/>
                </a:lnTo>
                <a:lnTo>
                  <a:pt x="0" y="586910"/>
                </a:lnTo>
                <a:lnTo>
                  <a:pt x="4526" y="564634"/>
                </a:lnTo>
                <a:lnTo>
                  <a:pt x="16852" y="546391"/>
                </a:lnTo>
                <a:lnTo>
                  <a:pt x="35095" y="534065"/>
                </a:lnTo>
                <a:lnTo>
                  <a:pt x="57371" y="529538"/>
                </a:lnTo>
                <a:lnTo>
                  <a:pt x="79647" y="534065"/>
                </a:lnTo>
                <a:lnTo>
                  <a:pt x="97890" y="546391"/>
                </a:lnTo>
                <a:lnTo>
                  <a:pt x="110215" y="564634"/>
                </a:lnTo>
                <a:lnTo>
                  <a:pt x="114742" y="586910"/>
                </a:lnTo>
                <a:lnTo>
                  <a:pt x="110215" y="609186"/>
                </a:lnTo>
                <a:lnTo>
                  <a:pt x="97890" y="627428"/>
                </a:lnTo>
                <a:lnTo>
                  <a:pt x="79647" y="639754"/>
                </a:lnTo>
                <a:lnTo>
                  <a:pt x="57371" y="644281"/>
                </a:lnTo>
                <a:close/>
              </a:path>
              <a:path w="1463039" h="1704339">
                <a:moveTo>
                  <a:pt x="1405601" y="644281"/>
                </a:moveTo>
                <a:lnTo>
                  <a:pt x="1383325" y="639754"/>
                </a:lnTo>
                <a:lnTo>
                  <a:pt x="1365082" y="627428"/>
                </a:lnTo>
                <a:lnTo>
                  <a:pt x="1352756" y="609186"/>
                </a:lnTo>
                <a:lnTo>
                  <a:pt x="1348229" y="586910"/>
                </a:lnTo>
                <a:lnTo>
                  <a:pt x="1352756" y="564634"/>
                </a:lnTo>
                <a:lnTo>
                  <a:pt x="1365082" y="546391"/>
                </a:lnTo>
                <a:lnTo>
                  <a:pt x="1383325" y="534065"/>
                </a:lnTo>
                <a:lnTo>
                  <a:pt x="1405601" y="529538"/>
                </a:lnTo>
                <a:lnTo>
                  <a:pt x="1427877" y="534065"/>
                </a:lnTo>
                <a:lnTo>
                  <a:pt x="1446119" y="546391"/>
                </a:lnTo>
                <a:lnTo>
                  <a:pt x="1458445" y="564634"/>
                </a:lnTo>
                <a:lnTo>
                  <a:pt x="1462972" y="586910"/>
                </a:lnTo>
                <a:lnTo>
                  <a:pt x="1458445" y="609186"/>
                </a:lnTo>
                <a:lnTo>
                  <a:pt x="1446119" y="627428"/>
                </a:lnTo>
                <a:lnTo>
                  <a:pt x="1427877" y="639754"/>
                </a:lnTo>
                <a:lnTo>
                  <a:pt x="1405601" y="644281"/>
                </a:lnTo>
                <a:close/>
              </a:path>
              <a:path w="1463039" h="1704339">
                <a:moveTo>
                  <a:pt x="956382" y="1174394"/>
                </a:moveTo>
                <a:lnTo>
                  <a:pt x="934106" y="1169867"/>
                </a:lnTo>
                <a:lnTo>
                  <a:pt x="915863" y="1157541"/>
                </a:lnTo>
                <a:lnTo>
                  <a:pt x="903538" y="1139299"/>
                </a:lnTo>
                <a:lnTo>
                  <a:pt x="899011" y="1117022"/>
                </a:lnTo>
                <a:lnTo>
                  <a:pt x="903457" y="1094746"/>
                </a:lnTo>
                <a:lnTo>
                  <a:pt x="915648" y="1076504"/>
                </a:lnTo>
                <a:lnTo>
                  <a:pt x="933864" y="1064178"/>
                </a:lnTo>
                <a:lnTo>
                  <a:pt x="956382" y="1059651"/>
                </a:lnTo>
                <a:lnTo>
                  <a:pt x="978658" y="1064178"/>
                </a:lnTo>
                <a:lnTo>
                  <a:pt x="996901" y="1076504"/>
                </a:lnTo>
                <a:lnTo>
                  <a:pt x="1009227" y="1094746"/>
                </a:lnTo>
                <a:lnTo>
                  <a:pt x="1013754" y="1117022"/>
                </a:lnTo>
                <a:lnTo>
                  <a:pt x="1009227" y="1139299"/>
                </a:lnTo>
                <a:lnTo>
                  <a:pt x="996901" y="1157541"/>
                </a:lnTo>
                <a:lnTo>
                  <a:pt x="978658" y="1169867"/>
                </a:lnTo>
                <a:lnTo>
                  <a:pt x="956382" y="1174394"/>
                </a:lnTo>
                <a:close/>
              </a:path>
              <a:path w="1463039" h="1704339">
                <a:moveTo>
                  <a:pt x="506590" y="1174394"/>
                </a:moveTo>
                <a:lnTo>
                  <a:pt x="484313" y="1169867"/>
                </a:lnTo>
                <a:lnTo>
                  <a:pt x="466071" y="1157541"/>
                </a:lnTo>
                <a:lnTo>
                  <a:pt x="453745" y="1139299"/>
                </a:lnTo>
                <a:lnTo>
                  <a:pt x="449218" y="1117022"/>
                </a:lnTo>
                <a:lnTo>
                  <a:pt x="453745" y="1094746"/>
                </a:lnTo>
                <a:lnTo>
                  <a:pt x="466071" y="1076504"/>
                </a:lnTo>
                <a:lnTo>
                  <a:pt x="484313" y="1064178"/>
                </a:lnTo>
                <a:lnTo>
                  <a:pt x="506590" y="1059651"/>
                </a:lnTo>
                <a:lnTo>
                  <a:pt x="528866" y="1064178"/>
                </a:lnTo>
                <a:lnTo>
                  <a:pt x="547108" y="1076504"/>
                </a:lnTo>
                <a:lnTo>
                  <a:pt x="559434" y="1094746"/>
                </a:lnTo>
                <a:lnTo>
                  <a:pt x="563961" y="1117022"/>
                </a:lnTo>
                <a:lnTo>
                  <a:pt x="559434" y="1139299"/>
                </a:lnTo>
                <a:lnTo>
                  <a:pt x="547108" y="1157541"/>
                </a:lnTo>
                <a:lnTo>
                  <a:pt x="528866" y="1169867"/>
                </a:lnTo>
                <a:lnTo>
                  <a:pt x="506590" y="1174394"/>
                </a:lnTo>
                <a:close/>
              </a:path>
              <a:path w="1463039" h="1704339">
                <a:moveTo>
                  <a:pt x="57371" y="1174394"/>
                </a:moveTo>
                <a:lnTo>
                  <a:pt x="35095" y="1169867"/>
                </a:lnTo>
                <a:lnTo>
                  <a:pt x="16852" y="1157541"/>
                </a:lnTo>
                <a:lnTo>
                  <a:pt x="4526" y="1139299"/>
                </a:lnTo>
                <a:lnTo>
                  <a:pt x="0" y="1117022"/>
                </a:lnTo>
                <a:lnTo>
                  <a:pt x="4526" y="1094746"/>
                </a:lnTo>
                <a:lnTo>
                  <a:pt x="16852" y="1076504"/>
                </a:lnTo>
                <a:lnTo>
                  <a:pt x="35095" y="1064178"/>
                </a:lnTo>
                <a:lnTo>
                  <a:pt x="57371" y="1059651"/>
                </a:lnTo>
                <a:lnTo>
                  <a:pt x="79647" y="1064178"/>
                </a:lnTo>
                <a:lnTo>
                  <a:pt x="97890" y="1076504"/>
                </a:lnTo>
                <a:lnTo>
                  <a:pt x="110215" y="1094746"/>
                </a:lnTo>
                <a:lnTo>
                  <a:pt x="114742" y="1117022"/>
                </a:lnTo>
                <a:lnTo>
                  <a:pt x="110215" y="1139299"/>
                </a:lnTo>
                <a:lnTo>
                  <a:pt x="97890" y="1157541"/>
                </a:lnTo>
                <a:lnTo>
                  <a:pt x="79647" y="1169867"/>
                </a:lnTo>
                <a:lnTo>
                  <a:pt x="57371" y="1174394"/>
                </a:lnTo>
                <a:close/>
              </a:path>
              <a:path w="1463039" h="1704339">
                <a:moveTo>
                  <a:pt x="1405601" y="1174394"/>
                </a:moveTo>
                <a:lnTo>
                  <a:pt x="1383325" y="1169867"/>
                </a:lnTo>
                <a:lnTo>
                  <a:pt x="1365082" y="1157541"/>
                </a:lnTo>
                <a:lnTo>
                  <a:pt x="1352756" y="1139299"/>
                </a:lnTo>
                <a:lnTo>
                  <a:pt x="1348229" y="1117022"/>
                </a:lnTo>
                <a:lnTo>
                  <a:pt x="1352756" y="1094746"/>
                </a:lnTo>
                <a:lnTo>
                  <a:pt x="1365082" y="1076504"/>
                </a:lnTo>
                <a:lnTo>
                  <a:pt x="1383325" y="1064178"/>
                </a:lnTo>
                <a:lnTo>
                  <a:pt x="1405601" y="1059651"/>
                </a:lnTo>
                <a:lnTo>
                  <a:pt x="1427877" y="1064178"/>
                </a:lnTo>
                <a:lnTo>
                  <a:pt x="1446119" y="1076504"/>
                </a:lnTo>
                <a:lnTo>
                  <a:pt x="1458445" y="1094746"/>
                </a:lnTo>
                <a:lnTo>
                  <a:pt x="1462972" y="1117022"/>
                </a:lnTo>
                <a:lnTo>
                  <a:pt x="1458445" y="1139299"/>
                </a:lnTo>
                <a:lnTo>
                  <a:pt x="1446119" y="1157541"/>
                </a:lnTo>
                <a:lnTo>
                  <a:pt x="1427877" y="1169867"/>
                </a:lnTo>
                <a:lnTo>
                  <a:pt x="1405601" y="1174394"/>
                </a:lnTo>
                <a:close/>
              </a:path>
              <a:path w="1463039" h="1704339">
                <a:moveTo>
                  <a:pt x="956382" y="114742"/>
                </a:moveTo>
                <a:lnTo>
                  <a:pt x="934106" y="110215"/>
                </a:lnTo>
                <a:lnTo>
                  <a:pt x="915863" y="97890"/>
                </a:lnTo>
                <a:lnTo>
                  <a:pt x="903538" y="79647"/>
                </a:lnTo>
                <a:lnTo>
                  <a:pt x="899011" y="57371"/>
                </a:lnTo>
                <a:lnTo>
                  <a:pt x="903457" y="35095"/>
                </a:lnTo>
                <a:lnTo>
                  <a:pt x="915648" y="16852"/>
                </a:lnTo>
                <a:lnTo>
                  <a:pt x="933864" y="4526"/>
                </a:lnTo>
                <a:lnTo>
                  <a:pt x="956382" y="0"/>
                </a:lnTo>
                <a:lnTo>
                  <a:pt x="978658" y="4526"/>
                </a:lnTo>
                <a:lnTo>
                  <a:pt x="996901" y="16852"/>
                </a:lnTo>
                <a:lnTo>
                  <a:pt x="1009227" y="35095"/>
                </a:lnTo>
                <a:lnTo>
                  <a:pt x="1013754" y="57371"/>
                </a:lnTo>
                <a:lnTo>
                  <a:pt x="1009227" y="79647"/>
                </a:lnTo>
                <a:lnTo>
                  <a:pt x="996901" y="97890"/>
                </a:lnTo>
                <a:lnTo>
                  <a:pt x="978658" y="110215"/>
                </a:lnTo>
                <a:lnTo>
                  <a:pt x="956382" y="114742"/>
                </a:lnTo>
                <a:close/>
              </a:path>
              <a:path w="1463039" h="1704339">
                <a:moveTo>
                  <a:pt x="506590" y="114742"/>
                </a:moveTo>
                <a:lnTo>
                  <a:pt x="484313" y="110215"/>
                </a:lnTo>
                <a:lnTo>
                  <a:pt x="466071" y="97890"/>
                </a:lnTo>
                <a:lnTo>
                  <a:pt x="453745" y="79647"/>
                </a:lnTo>
                <a:lnTo>
                  <a:pt x="449218" y="57371"/>
                </a:lnTo>
                <a:lnTo>
                  <a:pt x="453745" y="35095"/>
                </a:lnTo>
                <a:lnTo>
                  <a:pt x="466071" y="16852"/>
                </a:lnTo>
                <a:lnTo>
                  <a:pt x="484313" y="4526"/>
                </a:lnTo>
                <a:lnTo>
                  <a:pt x="506590" y="0"/>
                </a:lnTo>
                <a:lnTo>
                  <a:pt x="528866" y="4526"/>
                </a:lnTo>
                <a:lnTo>
                  <a:pt x="547108" y="16852"/>
                </a:lnTo>
                <a:lnTo>
                  <a:pt x="559434" y="35095"/>
                </a:lnTo>
                <a:lnTo>
                  <a:pt x="563961" y="57371"/>
                </a:lnTo>
                <a:lnTo>
                  <a:pt x="559434" y="79647"/>
                </a:lnTo>
                <a:lnTo>
                  <a:pt x="547108" y="97890"/>
                </a:lnTo>
                <a:lnTo>
                  <a:pt x="528866" y="110215"/>
                </a:lnTo>
                <a:lnTo>
                  <a:pt x="506590" y="114742"/>
                </a:lnTo>
                <a:close/>
              </a:path>
              <a:path w="1463039" h="1704339">
                <a:moveTo>
                  <a:pt x="57371" y="114742"/>
                </a:moveTo>
                <a:lnTo>
                  <a:pt x="35095" y="110215"/>
                </a:lnTo>
                <a:lnTo>
                  <a:pt x="16852" y="97890"/>
                </a:lnTo>
                <a:lnTo>
                  <a:pt x="4526" y="79647"/>
                </a:lnTo>
                <a:lnTo>
                  <a:pt x="0" y="57371"/>
                </a:lnTo>
                <a:lnTo>
                  <a:pt x="4526" y="35095"/>
                </a:lnTo>
                <a:lnTo>
                  <a:pt x="16852" y="16852"/>
                </a:lnTo>
                <a:lnTo>
                  <a:pt x="35095" y="4526"/>
                </a:lnTo>
                <a:lnTo>
                  <a:pt x="57371" y="0"/>
                </a:lnTo>
                <a:lnTo>
                  <a:pt x="79647" y="4526"/>
                </a:lnTo>
                <a:lnTo>
                  <a:pt x="97890" y="16852"/>
                </a:lnTo>
                <a:lnTo>
                  <a:pt x="110215" y="35095"/>
                </a:lnTo>
                <a:lnTo>
                  <a:pt x="114742" y="57371"/>
                </a:lnTo>
                <a:lnTo>
                  <a:pt x="110215" y="79647"/>
                </a:lnTo>
                <a:lnTo>
                  <a:pt x="97890" y="97890"/>
                </a:lnTo>
                <a:lnTo>
                  <a:pt x="79647" y="110215"/>
                </a:lnTo>
                <a:lnTo>
                  <a:pt x="57371" y="114742"/>
                </a:lnTo>
                <a:close/>
              </a:path>
              <a:path w="1463039" h="1704339">
                <a:moveTo>
                  <a:pt x="1405601" y="114742"/>
                </a:moveTo>
                <a:lnTo>
                  <a:pt x="1383325" y="110215"/>
                </a:lnTo>
                <a:lnTo>
                  <a:pt x="1365082" y="97890"/>
                </a:lnTo>
                <a:lnTo>
                  <a:pt x="1352756" y="79647"/>
                </a:lnTo>
                <a:lnTo>
                  <a:pt x="1348229" y="57371"/>
                </a:lnTo>
                <a:lnTo>
                  <a:pt x="1352756" y="35095"/>
                </a:lnTo>
                <a:lnTo>
                  <a:pt x="1365082" y="16852"/>
                </a:lnTo>
                <a:lnTo>
                  <a:pt x="1383325" y="4526"/>
                </a:lnTo>
                <a:lnTo>
                  <a:pt x="1405601" y="0"/>
                </a:lnTo>
                <a:lnTo>
                  <a:pt x="1427877" y="4526"/>
                </a:lnTo>
                <a:lnTo>
                  <a:pt x="1446119" y="16852"/>
                </a:lnTo>
                <a:lnTo>
                  <a:pt x="1458445" y="35095"/>
                </a:lnTo>
                <a:lnTo>
                  <a:pt x="1462972" y="57371"/>
                </a:lnTo>
                <a:lnTo>
                  <a:pt x="1458445" y="79647"/>
                </a:lnTo>
                <a:lnTo>
                  <a:pt x="1446119" y="97890"/>
                </a:lnTo>
                <a:lnTo>
                  <a:pt x="1427877" y="110215"/>
                </a:lnTo>
                <a:lnTo>
                  <a:pt x="1405601" y="114742"/>
                </a:lnTo>
                <a:close/>
              </a:path>
              <a:path w="1463039" h="1704339">
                <a:moveTo>
                  <a:pt x="956382" y="1703933"/>
                </a:moveTo>
                <a:lnTo>
                  <a:pt x="934106" y="1699406"/>
                </a:lnTo>
                <a:lnTo>
                  <a:pt x="915863" y="1687080"/>
                </a:lnTo>
                <a:lnTo>
                  <a:pt x="903538" y="1668837"/>
                </a:lnTo>
                <a:lnTo>
                  <a:pt x="899011" y="1646561"/>
                </a:lnTo>
                <a:lnTo>
                  <a:pt x="903457" y="1624285"/>
                </a:lnTo>
                <a:lnTo>
                  <a:pt x="915648" y="1606042"/>
                </a:lnTo>
                <a:lnTo>
                  <a:pt x="933864" y="1593717"/>
                </a:lnTo>
                <a:lnTo>
                  <a:pt x="956382" y="1589190"/>
                </a:lnTo>
                <a:lnTo>
                  <a:pt x="978658" y="1593717"/>
                </a:lnTo>
                <a:lnTo>
                  <a:pt x="996901" y="1606042"/>
                </a:lnTo>
                <a:lnTo>
                  <a:pt x="1009227" y="1624285"/>
                </a:lnTo>
                <a:lnTo>
                  <a:pt x="1013754" y="1646561"/>
                </a:lnTo>
                <a:lnTo>
                  <a:pt x="1009227" y="1668837"/>
                </a:lnTo>
                <a:lnTo>
                  <a:pt x="996901" y="1687080"/>
                </a:lnTo>
                <a:lnTo>
                  <a:pt x="978658" y="1699406"/>
                </a:lnTo>
                <a:lnTo>
                  <a:pt x="956382" y="1703933"/>
                </a:lnTo>
                <a:close/>
              </a:path>
              <a:path w="1463039" h="1704339">
                <a:moveTo>
                  <a:pt x="506590" y="1703933"/>
                </a:moveTo>
                <a:lnTo>
                  <a:pt x="484313" y="1699406"/>
                </a:lnTo>
                <a:lnTo>
                  <a:pt x="466071" y="1687080"/>
                </a:lnTo>
                <a:lnTo>
                  <a:pt x="453745" y="1668837"/>
                </a:lnTo>
                <a:lnTo>
                  <a:pt x="449218" y="1646561"/>
                </a:lnTo>
                <a:lnTo>
                  <a:pt x="453745" y="1624285"/>
                </a:lnTo>
                <a:lnTo>
                  <a:pt x="466071" y="1606042"/>
                </a:lnTo>
                <a:lnTo>
                  <a:pt x="484313" y="1593717"/>
                </a:lnTo>
                <a:lnTo>
                  <a:pt x="506590" y="1589190"/>
                </a:lnTo>
                <a:lnTo>
                  <a:pt x="528866" y="1593717"/>
                </a:lnTo>
                <a:lnTo>
                  <a:pt x="547108" y="1606042"/>
                </a:lnTo>
                <a:lnTo>
                  <a:pt x="559434" y="1624285"/>
                </a:lnTo>
                <a:lnTo>
                  <a:pt x="563961" y="1646561"/>
                </a:lnTo>
                <a:lnTo>
                  <a:pt x="559434" y="1668837"/>
                </a:lnTo>
                <a:lnTo>
                  <a:pt x="547108" y="1687080"/>
                </a:lnTo>
                <a:lnTo>
                  <a:pt x="528866" y="1699406"/>
                </a:lnTo>
                <a:lnTo>
                  <a:pt x="506590" y="1703933"/>
                </a:lnTo>
                <a:close/>
              </a:path>
              <a:path w="1463039" h="1704339">
                <a:moveTo>
                  <a:pt x="57371" y="1703933"/>
                </a:moveTo>
                <a:lnTo>
                  <a:pt x="35095" y="1699406"/>
                </a:lnTo>
                <a:lnTo>
                  <a:pt x="16852" y="1687080"/>
                </a:lnTo>
                <a:lnTo>
                  <a:pt x="4526" y="1668837"/>
                </a:lnTo>
                <a:lnTo>
                  <a:pt x="0" y="1646561"/>
                </a:lnTo>
                <a:lnTo>
                  <a:pt x="4526" y="1624285"/>
                </a:lnTo>
                <a:lnTo>
                  <a:pt x="16852" y="1606042"/>
                </a:lnTo>
                <a:lnTo>
                  <a:pt x="35095" y="1593717"/>
                </a:lnTo>
                <a:lnTo>
                  <a:pt x="57371" y="1589190"/>
                </a:lnTo>
                <a:lnTo>
                  <a:pt x="79647" y="1593717"/>
                </a:lnTo>
                <a:lnTo>
                  <a:pt x="97890" y="1606042"/>
                </a:lnTo>
                <a:lnTo>
                  <a:pt x="110215" y="1624285"/>
                </a:lnTo>
                <a:lnTo>
                  <a:pt x="114742" y="1646561"/>
                </a:lnTo>
                <a:lnTo>
                  <a:pt x="110215" y="1668837"/>
                </a:lnTo>
                <a:lnTo>
                  <a:pt x="97890" y="1687080"/>
                </a:lnTo>
                <a:lnTo>
                  <a:pt x="79647" y="1699406"/>
                </a:lnTo>
                <a:lnTo>
                  <a:pt x="57371" y="1703933"/>
                </a:lnTo>
                <a:close/>
              </a:path>
              <a:path w="1463039" h="1704339">
                <a:moveTo>
                  <a:pt x="1405601" y="1703933"/>
                </a:moveTo>
                <a:lnTo>
                  <a:pt x="1383325" y="1699406"/>
                </a:lnTo>
                <a:lnTo>
                  <a:pt x="1365082" y="1687080"/>
                </a:lnTo>
                <a:lnTo>
                  <a:pt x="1352756" y="1668837"/>
                </a:lnTo>
                <a:lnTo>
                  <a:pt x="1348229" y="1646561"/>
                </a:lnTo>
                <a:lnTo>
                  <a:pt x="1352756" y="1624285"/>
                </a:lnTo>
                <a:lnTo>
                  <a:pt x="1365082" y="1606042"/>
                </a:lnTo>
                <a:lnTo>
                  <a:pt x="1383325" y="1593717"/>
                </a:lnTo>
                <a:lnTo>
                  <a:pt x="1405601" y="1589190"/>
                </a:lnTo>
                <a:lnTo>
                  <a:pt x="1427877" y="1593717"/>
                </a:lnTo>
                <a:lnTo>
                  <a:pt x="1446119" y="1606042"/>
                </a:lnTo>
                <a:lnTo>
                  <a:pt x="1458445" y="1624285"/>
                </a:lnTo>
                <a:lnTo>
                  <a:pt x="1462972" y="1646561"/>
                </a:lnTo>
                <a:lnTo>
                  <a:pt x="1458445" y="1668837"/>
                </a:lnTo>
                <a:lnTo>
                  <a:pt x="1446119" y="1687080"/>
                </a:lnTo>
                <a:lnTo>
                  <a:pt x="1427877" y="1699406"/>
                </a:lnTo>
                <a:lnTo>
                  <a:pt x="1405601" y="1703933"/>
                </a:lnTo>
                <a:close/>
              </a:path>
            </a:pathLst>
          </a:custGeom>
          <a:solidFill>
            <a:srgbClr val="E39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763519" y="7492919"/>
            <a:ext cx="1463040" cy="1704339"/>
          </a:xfrm>
          <a:custGeom>
            <a:avLst/>
            <a:gdLst/>
            <a:ahLst/>
            <a:cxnLst/>
            <a:rect l="l" t="t" r="r" b="b"/>
            <a:pathLst>
              <a:path w="1463040" h="1704340">
                <a:moveTo>
                  <a:pt x="956382" y="644281"/>
                </a:moveTo>
                <a:lnTo>
                  <a:pt x="934106" y="639754"/>
                </a:lnTo>
                <a:lnTo>
                  <a:pt x="915863" y="627428"/>
                </a:lnTo>
                <a:lnTo>
                  <a:pt x="903538" y="609186"/>
                </a:lnTo>
                <a:lnTo>
                  <a:pt x="899011" y="586910"/>
                </a:lnTo>
                <a:lnTo>
                  <a:pt x="903457" y="564634"/>
                </a:lnTo>
                <a:lnTo>
                  <a:pt x="915648" y="546391"/>
                </a:lnTo>
                <a:lnTo>
                  <a:pt x="933864" y="534065"/>
                </a:lnTo>
                <a:lnTo>
                  <a:pt x="956382" y="529538"/>
                </a:lnTo>
                <a:lnTo>
                  <a:pt x="978658" y="534065"/>
                </a:lnTo>
                <a:lnTo>
                  <a:pt x="996901" y="546391"/>
                </a:lnTo>
                <a:lnTo>
                  <a:pt x="1009227" y="564634"/>
                </a:lnTo>
                <a:lnTo>
                  <a:pt x="1013754" y="586910"/>
                </a:lnTo>
                <a:lnTo>
                  <a:pt x="1009227" y="609186"/>
                </a:lnTo>
                <a:lnTo>
                  <a:pt x="996901" y="627428"/>
                </a:lnTo>
                <a:lnTo>
                  <a:pt x="978658" y="639754"/>
                </a:lnTo>
                <a:lnTo>
                  <a:pt x="956382" y="644281"/>
                </a:lnTo>
                <a:close/>
              </a:path>
              <a:path w="1463040" h="1704340">
                <a:moveTo>
                  <a:pt x="506590" y="644281"/>
                </a:moveTo>
                <a:lnTo>
                  <a:pt x="484313" y="639754"/>
                </a:lnTo>
                <a:lnTo>
                  <a:pt x="466071" y="627428"/>
                </a:lnTo>
                <a:lnTo>
                  <a:pt x="453745" y="609186"/>
                </a:lnTo>
                <a:lnTo>
                  <a:pt x="449218" y="586910"/>
                </a:lnTo>
                <a:lnTo>
                  <a:pt x="453745" y="564634"/>
                </a:lnTo>
                <a:lnTo>
                  <a:pt x="466071" y="546391"/>
                </a:lnTo>
                <a:lnTo>
                  <a:pt x="484313" y="534065"/>
                </a:lnTo>
                <a:lnTo>
                  <a:pt x="506590" y="529538"/>
                </a:lnTo>
                <a:lnTo>
                  <a:pt x="528866" y="534065"/>
                </a:lnTo>
                <a:lnTo>
                  <a:pt x="547108" y="546391"/>
                </a:lnTo>
                <a:lnTo>
                  <a:pt x="559434" y="564634"/>
                </a:lnTo>
                <a:lnTo>
                  <a:pt x="563961" y="586910"/>
                </a:lnTo>
                <a:lnTo>
                  <a:pt x="559434" y="609186"/>
                </a:lnTo>
                <a:lnTo>
                  <a:pt x="547108" y="627428"/>
                </a:lnTo>
                <a:lnTo>
                  <a:pt x="528866" y="639754"/>
                </a:lnTo>
                <a:lnTo>
                  <a:pt x="506590" y="644281"/>
                </a:lnTo>
                <a:close/>
              </a:path>
              <a:path w="1463040" h="1704340">
                <a:moveTo>
                  <a:pt x="57371" y="644281"/>
                </a:moveTo>
                <a:lnTo>
                  <a:pt x="35095" y="639754"/>
                </a:lnTo>
                <a:lnTo>
                  <a:pt x="16852" y="627428"/>
                </a:lnTo>
                <a:lnTo>
                  <a:pt x="4526" y="609186"/>
                </a:lnTo>
                <a:lnTo>
                  <a:pt x="0" y="586910"/>
                </a:lnTo>
                <a:lnTo>
                  <a:pt x="4526" y="564634"/>
                </a:lnTo>
                <a:lnTo>
                  <a:pt x="16852" y="546391"/>
                </a:lnTo>
                <a:lnTo>
                  <a:pt x="35095" y="534065"/>
                </a:lnTo>
                <a:lnTo>
                  <a:pt x="57371" y="529538"/>
                </a:lnTo>
                <a:lnTo>
                  <a:pt x="79647" y="534065"/>
                </a:lnTo>
                <a:lnTo>
                  <a:pt x="97890" y="546391"/>
                </a:lnTo>
                <a:lnTo>
                  <a:pt x="110215" y="564634"/>
                </a:lnTo>
                <a:lnTo>
                  <a:pt x="114742" y="586910"/>
                </a:lnTo>
                <a:lnTo>
                  <a:pt x="110215" y="609186"/>
                </a:lnTo>
                <a:lnTo>
                  <a:pt x="97890" y="627428"/>
                </a:lnTo>
                <a:lnTo>
                  <a:pt x="79647" y="639754"/>
                </a:lnTo>
                <a:lnTo>
                  <a:pt x="57371" y="644281"/>
                </a:lnTo>
                <a:close/>
              </a:path>
              <a:path w="1463040" h="1704340">
                <a:moveTo>
                  <a:pt x="1405601" y="644281"/>
                </a:moveTo>
                <a:lnTo>
                  <a:pt x="1383325" y="639754"/>
                </a:lnTo>
                <a:lnTo>
                  <a:pt x="1365082" y="627428"/>
                </a:lnTo>
                <a:lnTo>
                  <a:pt x="1352756" y="609186"/>
                </a:lnTo>
                <a:lnTo>
                  <a:pt x="1348229" y="586910"/>
                </a:lnTo>
                <a:lnTo>
                  <a:pt x="1352756" y="564634"/>
                </a:lnTo>
                <a:lnTo>
                  <a:pt x="1365082" y="546391"/>
                </a:lnTo>
                <a:lnTo>
                  <a:pt x="1383325" y="534065"/>
                </a:lnTo>
                <a:lnTo>
                  <a:pt x="1405601" y="529538"/>
                </a:lnTo>
                <a:lnTo>
                  <a:pt x="1427877" y="534065"/>
                </a:lnTo>
                <a:lnTo>
                  <a:pt x="1446119" y="546391"/>
                </a:lnTo>
                <a:lnTo>
                  <a:pt x="1458445" y="564634"/>
                </a:lnTo>
                <a:lnTo>
                  <a:pt x="1462972" y="586910"/>
                </a:lnTo>
                <a:lnTo>
                  <a:pt x="1458445" y="609186"/>
                </a:lnTo>
                <a:lnTo>
                  <a:pt x="1446119" y="627428"/>
                </a:lnTo>
                <a:lnTo>
                  <a:pt x="1427877" y="639754"/>
                </a:lnTo>
                <a:lnTo>
                  <a:pt x="1405601" y="644281"/>
                </a:lnTo>
                <a:close/>
              </a:path>
              <a:path w="1463040" h="1704340">
                <a:moveTo>
                  <a:pt x="956382" y="1174394"/>
                </a:moveTo>
                <a:lnTo>
                  <a:pt x="934106" y="1169867"/>
                </a:lnTo>
                <a:lnTo>
                  <a:pt x="915863" y="1157541"/>
                </a:lnTo>
                <a:lnTo>
                  <a:pt x="903538" y="1139299"/>
                </a:lnTo>
                <a:lnTo>
                  <a:pt x="899011" y="1117022"/>
                </a:lnTo>
                <a:lnTo>
                  <a:pt x="903457" y="1094746"/>
                </a:lnTo>
                <a:lnTo>
                  <a:pt x="915648" y="1076504"/>
                </a:lnTo>
                <a:lnTo>
                  <a:pt x="933864" y="1064178"/>
                </a:lnTo>
                <a:lnTo>
                  <a:pt x="956382" y="1059651"/>
                </a:lnTo>
                <a:lnTo>
                  <a:pt x="978658" y="1064178"/>
                </a:lnTo>
                <a:lnTo>
                  <a:pt x="996901" y="1076504"/>
                </a:lnTo>
                <a:lnTo>
                  <a:pt x="1009227" y="1094746"/>
                </a:lnTo>
                <a:lnTo>
                  <a:pt x="1013754" y="1117022"/>
                </a:lnTo>
                <a:lnTo>
                  <a:pt x="1009227" y="1139299"/>
                </a:lnTo>
                <a:lnTo>
                  <a:pt x="996901" y="1157541"/>
                </a:lnTo>
                <a:lnTo>
                  <a:pt x="978658" y="1169867"/>
                </a:lnTo>
                <a:lnTo>
                  <a:pt x="956382" y="1174394"/>
                </a:lnTo>
                <a:close/>
              </a:path>
              <a:path w="1463040" h="1704340">
                <a:moveTo>
                  <a:pt x="506590" y="1174394"/>
                </a:moveTo>
                <a:lnTo>
                  <a:pt x="484313" y="1169867"/>
                </a:lnTo>
                <a:lnTo>
                  <a:pt x="466071" y="1157541"/>
                </a:lnTo>
                <a:lnTo>
                  <a:pt x="453745" y="1139299"/>
                </a:lnTo>
                <a:lnTo>
                  <a:pt x="449218" y="1117022"/>
                </a:lnTo>
                <a:lnTo>
                  <a:pt x="453745" y="1094746"/>
                </a:lnTo>
                <a:lnTo>
                  <a:pt x="466071" y="1076504"/>
                </a:lnTo>
                <a:lnTo>
                  <a:pt x="484313" y="1064178"/>
                </a:lnTo>
                <a:lnTo>
                  <a:pt x="506590" y="1059651"/>
                </a:lnTo>
                <a:lnTo>
                  <a:pt x="528866" y="1064178"/>
                </a:lnTo>
                <a:lnTo>
                  <a:pt x="547108" y="1076504"/>
                </a:lnTo>
                <a:lnTo>
                  <a:pt x="559434" y="1094746"/>
                </a:lnTo>
                <a:lnTo>
                  <a:pt x="563961" y="1117022"/>
                </a:lnTo>
                <a:lnTo>
                  <a:pt x="559434" y="1139299"/>
                </a:lnTo>
                <a:lnTo>
                  <a:pt x="547108" y="1157541"/>
                </a:lnTo>
                <a:lnTo>
                  <a:pt x="528866" y="1169867"/>
                </a:lnTo>
                <a:lnTo>
                  <a:pt x="506590" y="1174394"/>
                </a:lnTo>
                <a:close/>
              </a:path>
              <a:path w="1463040" h="1704340">
                <a:moveTo>
                  <a:pt x="57371" y="1174394"/>
                </a:moveTo>
                <a:lnTo>
                  <a:pt x="35095" y="1169867"/>
                </a:lnTo>
                <a:lnTo>
                  <a:pt x="16852" y="1157541"/>
                </a:lnTo>
                <a:lnTo>
                  <a:pt x="4526" y="1139299"/>
                </a:lnTo>
                <a:lnTo>
                  <a:pt x="0" y="1117022"/>
                </a:lnTo>
                <a:lnTo>
                  <a:pt x="4526" y="1094746"/>
                </a:lnTo>
                <a:lnTo>
                  <a:pt x="16852" y="1076504"/>
                </a:lnTo>
                <a:lnTo>
                  <a:pt x="35095" y="1064178"/>
                </a:lnTo>
                <a:lnTo>
                  <a:pt x="57371" y="1059651"/>
                </a:lnTo>
                <a:lnTo>
                  <a:pt x="79647" y="1064178"/>
                </a:lnTo>
                <a:lnTo>
                  <a:pt x="97890" y="1076504"/>
                </a:lnTo>
                <a:lnTo>
                  <a:pt x="110215" y="1094746"/>
                </a:lnTo>
                <a:lnTo>
                  <a:pt x="114742" y="1117022"/>
                </a:lnTo>
                <a:lnTo>
                  <a:pt x="110215" y="1139299"/>
                </a:lnTo>
                <a:lnTo>
                  <a:pt x="97890" y="1157541"/>
                </a:lnTo>
                <a:lnTo>
                  <a:pt x="79647" y="1169867"/>
                </a:lnTo>
                <a:lnTo>
                  <a:pt x="57371" y="1174394"/>
                </a:lnTo>
                <a:close/>
              </a:path>
              <a:path w="1463040" h="1704340">
                <a:moveTo>
                  <a:pt x="1405601" y="1174394"/>
                </a:moveTo>
                <a:lnTo>
                  <a:pt x="1383325" y="1169867"/>
                </a:lnTo>
                <a:lnTo>
                  <a:pt x="1365082" y="1157541"/>
                </a:lnTo>
                <a:lnTo>
                  <a:pt x="1352756" y="1139299"/>
                </a:lnTo>
                <a:lnTo>
                  <a:pt x="1348229" y="1117022"/>
                </a:lnTo>
                <a:lnTo>
                  <a:pt x="1352756" y="1094746"/>
                </a:lnTo>
                <a:lnTo>
                  <a:pt x="1365082" y="1076504"/>
                </a:lnTo>
                <a:lnTo>
                  <a:pt x="1383325" y="1064178"/>
                </a:lnTo>
                <a:lnTo>
                  <a:pt x="1405601" y="1059651"/>
                </a:lnTo>
                <a:lnTo>
                  <a:pt x="1427877" y="1064178"/>
                </a:lnTo>
                <a:lnTo>
                  <a:pt x="1446119" y="1076504"/>
                </a:lnTo>
                <a:lnTo>
                  <a:pt x="1458445" y="1094746"/>
                </a:lnTo>
                <a:lnTo>
                  <a:pt x="1462972" y="1117022"/>
                </a:lnTo>
                <a:lnTo>
                  <a:pt x="1458445" y="1139299"/>
                </a:lnTo>
                <a:lnTo>
                  <a:pt x="1446119" y="1157541"/>
                </a:lnTo>
                <a:lnTo>
                  <a:pt x="1427877" y="1169867"/>
                </a:lnTo>
                <a:lnTo>
                  <a:pt x="1405601" y="1174394"/>
                </a:lnTo>
                <a:close/>
              </a:path>
              <a:path w="1463040" h="1704340">
                <a:moveTo>
                  <a:pt x="956382" y="114742"/>
                </a:moveTo>
                <a:lnTo>
                  <a:pt x="934106" y="110215"/>
                </a:lnTo>
                <a:lnTo>
                  <a:pt x="915863" y="97890"/>
                </a:lnTo>
                <a:lnTo>
                  <a:pt x="903538" y="79647"/>
                </a:lnTo>
                <a:lnTo>
                  <a:pt x="899011" y="57371"/>
                </a:lnTo>
                <a:lnTo>
                  <a:pt x="903457" y="35095"/>
                </a:lnTo>
                <a:lnTo>
                  <a:pt x="915648" y="16852"/>
                </a:lnTo>
                <a:lnTo>
                  <a:pt x="933864" y="4526"/>
                </a:lnTo>
                <a:lnTo>
                  <a:pt x="956382" y="0"/>
                </a:lnTo>
                <a:lnTo>
                  <a:pt x="978658" y="4526"/>
                </a:lnTo>
                <a:lnTo>
                  <a:pt x="996901" y="16852"/>
                </a:lnTo>
                <a:lnTo>
                  <a:pt x="1009227" y="35095"/>
                </a:lnTo>
                <a:lnTo>
                  <a:pt x="1013754" y="57371"/>
                </a:lnTo>
                <a:lnTo>
                  <a:pt x="1009227" y="79647"/>
                </a:lnTo>
                <a:lnTo>
                  <a:pt x="996901" y="97890"/>
                </a:lnTo>
                <a:lnTo>
                  <a:pt x="978658" y="110215"/>
                </a:lnTo>
                <a:lnTo>
                  <a:pt x="956382" y="114742"/>
                </a:lnTo>
                <a:close/>
              </a:path>
              <a:path w="1463040" h="1704340">
                <a:moveTo>
                  <a:pt x="506590" y="114742"/>
                </a:moveTo>
                <a:lnTo>
                  <a:pt x="484313" y="110215"/>
                </a:lnTo>
                <a:lnTo>
                  <a:pt x="466071" y="97890"/>
                </a:lnTo>
                <a:lnTo>
                  <a:pt x="453745" y="79647"/>
                </a:lnTo>
                <a:lnTo>
                  <a:pt x="449218" y="57371"/>
                </a:lnTo>
                <a:lnTo>
                  <a:pt x="453745" y="35095"/>
                </a:lnTo>
                <a:lnTo>
                  <a:pt x="466071" y="16852"/>
                </a:lnTo>
                <a:lnTo>
                  <a:pt x="484313" y="4526"/>
                </a:lnTo>
                <a:lnTo>
                  <a:pt x="506590" y="0"/>
                </a:lnTo>
                <a:lnTo>
                  <a:pt x="528866" y="4526"/>
                </a:lnTo>
                <a:lnTo>
                  <a:pt x="547108" y="16852"/>
                </a:lnTo>
                <a:lnTo>
                  <a:pt x="559434" y="35095"/>
                </a:lnTo>
                <a:lnTo>
                  <a:pt x="563961" y="57371"/>
                </a:lnTo>
                <a:lnTo>
                  <a:pt x="559434" y="79647"/>
                </a:lnTo>
                <a:lnTo>
                  <a:pt x="547108" y="97890"/>
                </a:lnTo>
                <a:lnTo>
                  <a:pt x="528866" y="110215"/>
                </a:lnTo>
                <a:lnTo>
                  <a:pt x="506590" y="114742"/>
                </a:lnTo>
                <a:close/>
              </a:path>
              <a:path w="1463040" h="1704340">
                <a:moveTo>
                  <a:pt x="57371" y="114742"/>
                </a:moveTo>
                <a:lnTo>
                  <a:pt x="35095" y="110215"/>
                </a:lnTo>
                <a:lnTo>
                  <a:pt x="16852" y="97890"/>
                </a:lnTo>
                <a:lnTo>
                  <a:pt x="4526" y="79647"/>
                </a:lnTo>
                <a:lnTo>
                  <a:pt x="0" y="57371"/>
                </a:lnTo>
                <a:lnTo>
                  <a:pt x="4526" y="35095"/>
                </a:lnTo>
                <a:lnTo>
                  <a:pt x="16852" y="16852"/>
                </a:lnTo>
                <a:lnTo>
                  <a:pt x="35095" y="4526"/>
                </a:lnTo>
                <a:lnTo>
                  <a:pt x="57371" y="0"/>
                </a:lnTo>
                <a:lnTo>
                  <a:pt x="79647" y="4526"/>
                </a:lnTo>
                <a:lnTo>
                  <a:pt x="97890" y="16852"/>
                </a:lnTo>
                <a:lnTo>
                  <a:pt x="110215" y="35095"/>
                </a:lnTo>
                <a:lnTo>
                  <a:pt x="114742" y="57371"/>
                </a:lnTo>
                <a:lnTo>
                  <a:pt x="110215" y="79647"/>
                </a:lnTo>
                <a:lnTo>
                  <a:pt x="97890" y="97890"/>
                </a:lnTo>
                <a:lnTo>
                  <a:pt x="79647" y="110215"/>
                </a:lnTo>
                <a:lnTo>
                  <a:pt x="57371" y="114742"/>
                </a:lnTo>
                <a:close/>
              </a:path>
              <a:path w="1463040" h="1704340">
                <a:moveTo>
                  <a:pt x="1405601" y="114742"/>
                </a:moveTo>
                <a:lnTo>
                  <a:pt x="1383325" y="110215"/>
                </a:lnTo>
                <a:lnTo>
                  <a:pt x="1365082" y="97890"/>
                </a:lnTo>
                <a:lnTo>
                  <a:pt x="1352756" y="79647"/>
                </a:lnTo>
                <a:lnTo>
                  <a:pt x="1348229" y="57371"/>
                </a:lnTo>
                <a:lnTo>
                  <a:pt x="1352756" y="35095"/>
                </a:lnTo>
                <a:lnTo>
                  <a:pt x="1365082" y="16852"/>
                </a:lnTo>
                <a:lnTo>
                  <a:pt x="1383325" y="4526"/>
                </a:lnTo>
                <a:lnTo>
                  <a:pt x="1405601" y="0"/>
                </a:lnTo>
                <a:lnTo>
                  <a:pt x="1427877" y="4526"/>
                </a:lnTo>
                <a:lnTo>
                  <a:pt x="1446119" y="16852"/>
                </a:lnTo>
                <a:lnTo>
                  <a:pt x="1458445" y="35095"/>
                </a:lnTo>
                <a:lnTo>
                  <a:pt x="1462972" y="57371"/>
                </a:lnTo>
                <a:lnTo>
                  <a:pt x="1458445" y="79647"/>
                </a:lnTo>
                <a:lnTo>
                  <a:pt x="1446119" y="97890"/>
                </a:lnTo>
                <a:lnTo>
                  <a:pt x="1427877" y="110215"/>
                </a:lnTo>
                <a:lnTo>
                  <a:pt x="1405601" y="114742"/>
                </a:lnTo>
                <a:close/>
              </a:path>
              <a:path w="1463040" h="1704340">
                <a:moveTo>
                  <a:pt x="956382" y="1703933"/>
                </a:moveTo>
                <a:lnTo>
                  <a:pt x="934106" y="1699406"/>
                </a:lnTo>
                <a:lnTo>
                  <a:pt x="915863" y="1687080"/>
                </a:lnTo>
                <a:lnTo>
                  <a:pt x="903538" y="1668837"/>
                </a:lnTo>
                <a:lnTo>
                  <a:pt x="899011" y="1646561"/>
                </a:lnTo>
                <a:lnTo>
                  <a:pt x="903457" y="1624285"/>
                </a:lnTo>
                <a:lnTo>
                  <a:pt x="915648" y="1606042"/>
                </a:lnTo>
                <a:lnTo>
                  <a:pt x="933864" y="1593717"/>
                </a:lnTo>
                <a:lnTo>
                  <a:pt x="956382" y="1589190"/>
                </a:lnTo>
                <a:lnTo>
                  <a:pt x="978658" y="1593717"/>
                </a:lnTo>
                <a:lnTo>
                  <a:pt x="996901" y="1606042"/>
                </a:lnTo>
                <a:lnTo>
                  <a:pt x="1009227" y="1624285"/>
                </a:lnTo>
                <a:lnTo>
                  <a:pt x="1013754" y="1646561"/>
                </a:lnTo>
                <a:lnTo>
                  <a:pt x="1009227" y="1668837"/>
                </a:lnTo>
                <a:lnTo>
                  <a:pt x="996901" y="1687080"/>
                </a:lnTo>
                <a:lnTo>
                  <a:pt x="978658" y="1699406"/>
                </a:lnTo>
                <a:lnTo>
                  <a:pt x="956382" y="1703933"/>
                </a:lnTo>
                <a:close/>
              </a:path>
              <a:path w="1463040" h="1704340">
                <a:moveTo>
                  <a:pt x="506590" y="1703933"/>
                </a:moveTo>
                <a:lnTo>
                  <a:pt x="484313" y="1699406"/>
                </a:lnTo>
                <a:lnTo>
                  <a:pt x="466071" y="1687080"/>
                </a:lnTo>
                <a:lnTo>
                  <a:pt x="453745" y="1668837"/>
                </a:lnTo>
                <a:lnTo>
                  <a:pt x="449218" y="1646561"/>
                </a:lnTo>
                <a:lnTo>
                  <a:pt x="453745" y="1624285"/>
                </a:lnTo>
                <a:lnTo>
                  <a:pt x="466071" y="1606042"/>
                </a:lnTo>
                <a:lnTo>
                  <a:pt x="484313" y="1593717"/>
                </a:lnTo>
                <a:lnTo>
                  <a:pt x="506590" y="1589190"/>
                </a:lnTo>
                <a:lnTo>
                  <a:pt x="528866" y="1593717"/>
                </a:lnTo>
                <a:lnTo>
                  <a:pt x="547108" y="1606042"/>
                </a:lnTo>
                <a:lnTo>
                  <a:pt x="559434" y="1624285"/>
                </a:lnTo>
                <a:lnTo>
                  <a:pt x="563961" y="1646561"/>
                </a:lnTo>
                <a:lnTo>
                  <a:pt x="559434" y="1668837"/>
                </a:lnTo>
                <a:lnTo>
                  <a:pt x="547108" y="1687080"/>
                </a:lnTo>
                <a:lnTo>
                  <a:pt x="528866" y="1699406"/>
                </a:lnTo>
                <a:lnTo>
                  <a:pt x="506590" y="1703933"/>
                </a:lnTo>
                <a:close/>
              </a:path>
              <a:path w="1463040" h="1704340">
                <a:moveTo>
                  <a:pt x="57371" y="1703933"/>
                </a:moveTo>
                <a:lnTo>
                  <a:pt x="35095" y="1699406"/>
                </a:lnTo>
                <a:lnTo>
                  <a:pt x="16852" y="1687080"/>
                </a:lnTo>
                <a:lnTo>
                  <a:pt x="4526" y="1668837"/>
                </a:lnTo>
                <a:lnTo>
                  <a:pt x="0" y="1646561"/>
                </a:lnTo>
                <a:lnTo>
                  <a:pt x="4526" y="1624285"/>
                </a:lnTo>
                <a:lnTo>
                  <a:pt x="16852" y="1606042"/>
                </a:lnTo>
                <a:lnTo>
                  <a:pt x="35095" y="1593717"/>
                </a:lnTo>
                <a:lnTo>
                  <a:pt x="57371" y="1589190"/>
                </a:lnTo>
                <a:lnTo>
                  <a:pt x="79647" y="1593717"/>
                </a:lnTo>
                <a:lnTo>
                  <a:pt x="97890" y="1606042"/>
                </a:lnTo>
                <a:lnTo>
                  <a:pt x="110215" y="1624285"/>
                </a:lnTo>
                <a:lnTo>
                  <a:pt x="114742" y="1646561"/>
                </a:lnTo>
                <a:lnTo>
                  <a:pt x="110215" y="1668837"/>
                </a:lnTo>
                <a:lnTo>
                  <a:pt x="97890" y="1687080"/>
                </a:lnTo>
                <a:lnTo>
                  <a:pt x="79647" y="1699406"/>
                </a:lnTo>
                <a:lnTo>
                  <a:pt x="57371" y="1703933"/>
                </a:lnTo>
                <a:close/>
              </a:path>
              <a:path w="1463040" h="1704340">
                <a:moveTo>
                  <a:pt x="1405601" y="1703933"/>
                </a:moveTo>
                <a:lnTo>
                  <a:pt x="1383325" y="1699406"/>
                </a:lnTo>
                <a:lnTo>
                  <a:pt x="1365082" y="1687080"/>
                </a:lnTo>
                <a:lnTo>
                  <a:pt x="1352756" y="1668837"/>
                </a:lnTo>
                <a:lnTo>
                  <a:pt x="1348229" y="1646561"/>
                </a:lnTo>
                <a:lnTo>
                  <a:pt x="1352756" y="1624285"/>
                </a:lnTo>
                <a:lnTo>
                  <a:pt x="1365082" y="1606042"/>
                </a:lnTo>
                <a:lnTo>
                  <a:pt x="1383325" y="1593717"/>
                </a:lnTo>
                <a:lnTo>
                  <a:pt x="1405601" y="1589190"/>
                </a:lnTo>
                <a:lnTo>
                  <a:pt x="1427877" y="1593717"/>
                </a:lnTo>
                <a:lnTo>
                  <a:pt x="1446119" y="1606042"/>
                </a:lnTo>
                <a:lnTo>
                  <a:pt x="1458445" y="1624285"/>
                </a:lnTo>
                <a:lnTo>
                  <a:pt x="1462972" y="1646561"/>
                </a:lnTo>
                <a:lnTo>
                  <a:pt x="1458445" y="1668837"/>
                </a:lnTo>
                <a:lnTo>
                  <a:pt x="1446119" y="1687080"/>
                </a:lnTo>
                <a:lnTo>
                  <a:pt x="1427877" y="1699406"/>
                </a:lnTo>
                <a:lnTo>
                  <a:pt x="1405601" y="1703933"/>
                </a:lnTo>
                <a:close/>
              </a:path>
            </a:pathLst>
          </a:custGeom>
          <a:solidFill>
            <a:srgbClr val="E39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2386502" y="1424269"/>
            <a:ext cx="5240655" cy="0"/>
          </a:xfrm>
          <a:custGeom>
            <a:avLst/>
            <a:gdLst/>
            <a:ahLst/>
            <a:cxnLst/>
            <a:rect l="l" t="t" r="r" b="b"/>
            <a:pathLst>
              <a:path w="5240655" h="0">
                <a:moveTo>
                  <a:pt x="0" y="0"/>
                </a:moveTo>
                <a:lnTo>
                  <a:pt x="5240222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B3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263" y="512984"/>
            <a:ext cx="17213636" cy="3721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FEFBF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9251" y="4257915"/>
            <a:ext cx="10528935" cy="314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14356" y="384486"/>
            <a:ext cx="8074025" cy="9902825"/>
            <a:chOff x="10214356" y="384486"/>
            <a:chExt cx="8074025" cy="9902825"/>
          </a:xfrm>
        </p:grpSpPr>
        <p:sp>
          <p:nvSpPr>
            <p:cNvPr id="3" name="object 3" descr=""/>
            <p:cNvSpPr/>
            <p:nvPr/>
          </p:nvSpPr>
          <p:spPr>
            <a:xfrm>
              <a:off x="14300639" y="6181643"/>
              <a:ext cx="3987800" cy="4105910"/>
            </a:xfrm>
            <a:custGeom>
              <a:avLst/>
              <a:gdLst/>
              <a:ahLst/>
              <a:cxnLst/>
              <a:rect l="l" t="t" r="r" b="b"/>
              <a:pathLst>
                <a:path w="3987800" h="4105909">
                  <a:moveTo>
                    <a:pt x="3987358" y="4105355"/>
                  </a:moveTo>
                  <a:lnTo>
                    <a:pt x="0" y="4105355"/>
                  </a:lnTo>
                  <a:lnTo>
                    <a:pt x="3811" y="4063999"/>
                  </a:lnTo>
                  <a:lnTo>
                    <a:pt x="8972" y="4013199"/>
                  </a:lnTo>
                  <a:lnTo>
                    <a:pt x="14611" y="3962399"/>
                  </a:lnTo>
                  <a:lnTo>
                    <a:pt x="20724" y="3924299"/>
                  </a:lnTo>
                  <a:lnTo>
                    <a:pt x="27310" y="3873499"/>
                  </a:lnTo>
                  <a:lnTo>
                    <a:pt x="34366" y="3822699"/>
                  </a:lnTo>
                  <a:lnTo>
                    <a:pt x="41889" y="3784599"/>
                  </a:lnTo>
                  <a:lnTo>
                    <a:pt x="49878" y="3733799"/>
                  </a:lnTo>
                  <a:lnTo>
                    <a:pt x="58328" y="3682999"/>
                  </a:lnTo>
                  <a:lnTo>
                    <a:pt x="67239" y="3644899"/>
                  </a:lnTo>
                  <a:lnTo>
                    <a:pt x="76607" y="3594099"/>
                  </a:lnTo>
                  <a:lnTo>
                    <a:pt x="86430" y="3555999"/>
                  </a:lnTo>
                  <a:lnTo>
                    <a:pt x="96705" y="3505199"/>
                  </a:lnTo>
                  <a:lnTo>
                    <a:pt x="107431" y="3454399"/>
                  </a:lnTo>
                  <a:lnTo>
                    <a:pt x="118604" y="3416299"/>
                  </a:lnTo>
                  <a:lnTo>
                    <a:pt x="130222" y="3365499"/>
                  </a:lnTo>
                  <a:lnTo>
                    <a:pt x="142283" y="3327399"/>
                  </a:lnTo>
                  <a:lnTo>
                    <a:pt x="154784" y="3276599"/>
                  </a:lnTo>
                  <a:lnTo>
                    <a:pt x="167723" y="3238499"/>
                  </a:lnTo>
                  <a:lnTo>
                    <a:pt x="181097" y="3187699"/>
                  </a:lnTo>
                  <a:lnTo>
                    <a:pt x="194903" y="3149599"/>
                  </a:lnTo>
                  <a:lnTo>
                    <a:pt x="209140" y="3098799"/>
                  </a:lnTo>
                  <a:lnTo>
                    <a:pt x="223805" y="3060699"/>
                  </a:lnTo>
                  <a:lnTo>
                    <a:pt x="238894" y="3022599"/>
                  </a:lnTo>
                  <a:lnTo>
                    <a:pt x="254407" y="2971799"/>
                  </a:lnTo>
                  <a:lnTo>
                    <a:pt x="270340" y="2933699"/>
                  </a:lnTo>
                  <a:lnTo>
                    <a:pt x="286690" y="2882899"/>
                  </a:lnTo>
                  <a:lnTo>
                    <a:pt x="303456" y="2844799"/>
                  </a:lnTo>
                  <a:lnTo>
                    <a:pt x="320635" y="2806699"/>
                  </a:lnTo>
                  <a:lnTo>
                    <a:pt x="338224" y="2755899"/>
                  </a:lnTo>
                  <a:lnTo>
                    <a:pt x="356222" y="2717799"/>
                  </a:lnTo>
                  <a:lnTo>
                    <a:pt x="374624" y="2679699"/>
                  </a:lnTo>
                  <a:lnTo>
                    <a:pt x="393430" y="2641599"/>
                  </a:lnTo>
                  <a:lnTo>
                    <a:pt x="412636" y="2590799"/>
                  </a:lnTo>
                  <a:lnTo>
                    <a:pt x="432240" y="2552699"/>
                  </a:lnTo>
                  <a:lnTo>
                    <a:pt x="452239" y="2514599"/>
                  </a:lnTo>
                  <a:lnTo>
                    <a:pt x="472632" y="2476499"/>
                  </a:lnTo>
                  <a:lnTo>
                    <a:pt x="493415" y="2438399"/>
                  </a:lnTo>
                  <a:lnTo>
                    <a:pt x="514586" y="2387599"/>
                  </a:lnTo>
                  <a:lnTo>
                    <a:pt x="536143" y="2349499"/>
                  </a:lnTo>
                  <a:lnTo>
                    <a:pt x="558082" y="2311399"/>
                  </a:lnTo>
                  <a:lnTo>
                    <a:pt x="580403" y="2273299"/>
                  </a:lnTo>
                  <a:lnTo>
                    <a:pt x="603101" y="2235199"/>
                  </a:lnTo>
                  <a:lnTo>
                    <a:pt x="626176" y="2197099"/>
                  </a:lnTo>
                  <a:lnTo>
                    <a:pt x="649623" y="2158999"/>
                  </a:lnTo>
                  <a:lnTo>
                    <a:pt x="673441" y="2120899"/>
                  </a:lnTo>
                  <a:lnTo>
                    <a:pt x="697628" y="2082799"/>
                  </a:lnTo>
                  <a:lnTo>
                    <a:pt x="722180" y="2044699"/>
                  </a:lnTo>
                  <a:lnTo>
                    <a:pt x="747096" y="2006599"/>
                  </a:lnTo>
                  <a:lnTo>
                    <a:pt x="772372" y="1968499"/>
                  </a:lnTo>
                  <a:lnTo>
                    <a:pt x="798007" y="1930399"/>
                  </a:lnTo>
                  <a:lnTo>
                    <a:pt x="823997" y="1892299"/>
                  </a:lnTo>
                  <a:lnTo>
                    <a:pt x="850341" y="1854199"/>
                  </a:lnTo>
                  <a:lnTo>
                    <a:pt x="877036" y="1816099"/>
                  </a:lnTo>
                  <a:lnTo>
                    <a:pt x="904079" y="1777999"/>
                  </a:lnTo>
                  <a:lnTo>
                    <a:pt x="931468" y="1752599"/>
                  </a:lnTo>
                  <a:lnTo>
                    <a:pt x="959200" y="1714499"/>
                  </a:lnTo>
                  <a:lnTo>
                    <a:pt x="987274" y="1676399"/>
                  </a:lnTo>
                  <a:lnTo>
                    <a:pt x="1015686" y="1638299"/>
                  </a:lnTo>
                  <a:lnTo>
                    <a:pt x="1044434" y="1612899"/>
                  </a:lnTo>
                  <a:lnTo>
                    <a:pt x="1073515" y="1574799"/>
                  </a:lnTo>
                  <a:lnTo>
                    <a:pt x="1102928" y="1536699"/>
                  </a:lnTo>
                  <a:lnTo>
                    <a:pt x="1132669" y="1511299"/>
                  </a:lnTo>
                  <a:lnTo>
                    <a:pt x="1162736" y="1473199"/>
                  </a:lnTo>
                  <a:lnTo>
                    <a:pt x="1193127" y="1435099"/>
                  </a:lnTo>
                  <a:lnTo>
                    <a:pt x="1223839" y="1409699"/>
                  </a:lnTo>
                  <a:lnTo>
                    <a:pt x="1254869" y="1371599"/>
                  </a:lnTo>
                  <a:lnTo>
                    <a:pt x="1286216" y="1346199"/>
                  </a:lnTo>
                  <a:lnTo>
                    <a:pt x="1317877" y="1308099"/>
                  </a:lnTo>
                  <a:lnTo>
                    <a:pt x="1349849" y="1282699"/>
                  </a:lnTo>
                  <a:lnTo>
                    <a:pt x="1382129" y="1244599"/>
                  </a:lnTo>
                  <a:lnTo>
                    <a:pt x="1414716" y="1219199"/>
                  </a:lnTo>
                  <a:lnTo>
                    <a:pt x="1447606" y="1181099"/>
                  </a:lnTo>
                  <a:lnTo>
                    <a:pt x="1480798" y="1155699"/>
                  </a:lnTo>
                  <a:lnTo>
                    <a:pt x="1514289" y="1117599"/>
                  </a:lnTo>
                  <a:lnTo>
                    <a:pt x="1616529" y="1041399"/>
                  </a:lnTo>
                  <a:lnTo>
                    <a:pt x="1651190" y="1003299"/>
                  </a:lnTo>
                  <a:lnTo>
                    <a:pt x="1756882" y="927099"/>
                  </a:lnTo>
                  <a:lnTo>
                    <a:pt x="1792674" y="888999"/>
                  </a:lnTo>
                  <a:lnTo>
                    <a:pt x="1901699" y="812799"/>
                  </a:lnTo>
                  <a:lnTo>
                    <a:pt x="2050822" y="711199"/>
                  </a:lnTo>
                  <a:lnTo>
                    <a:pt x="2165393" y="634999"/>
                  </a:lnTo>
                  <a:lnTo>
                    <a:pt x="2204091" y="622299"/>
                  </a:lnTo>
                  <a:lnTo>
                    <a:pt x="2361347" y="520699"/>
                  </a:lnTo>
                  <a:lnTo>
                    <a:pt x="2401266" y="507999"/>
                  </a:lnTo>
                  <a:lnTo>
                    <a:pt x="2481812" y="457199"/>
                  </a:lnTo>
                  <a:lnTo>
                    <a:pt x="2522433" y="444499"/>
                  </a:lnTo>
                  <a:lnTo>
                    <a:pt x="2563285" y="419099"/>
                  </a:lnTo>
                  <a:lnTo>
                    <a:pt x="2604363" y="406399"/>
                  </a:lnTo>
                  <a:lnTo>
                    <a:pt x="2645665" y="380999"/>
                  </a:lnTo>
                  <a:lnTo>
                    <a:pt x="2687190" y="368299"/>
                  </a:lnTo>
                  <a:lnTo>
                    <a:pt x="2728934" y="342899"/>
                  </a:lnTo>
                  <a:lnTo>
                    <a:pt x="2813071" y="317499"/>
                  </a:lnTo>
                  <a:lnTo>
                    <a:pt x="2855459" y="292099"/>
                  </a:lnTo>
                  <a:lnTo>
                    <a:pt x="2940860" y="266699"/>
                  </a:lnTo>
                  <a:lnTo>
                    <a:pt x="2983869" y="241299"/>
                  </a:lnTo>
                  <a:lnTo>
                    <a:pt x="3201897" y="177799"/>
                  </a:lnTo>
                  <a:lnTo>
                    <a:pt x="3246081" y="152399"/>
                  </a:lnTo>
                  <a:lnTo>
                    <a:pt x="3335010" y="126999"/>
                  </a:lnTo>
                  <a:lnTo>
                    <a:pt x="3379749" y="126999"/>
                  </a:lnTo>
                  <a:lnTo>
                    <a:pt x="3606092" y="63499"/>
                  </a:lnTo>
                  <a:lnTo>
                    <a:pt x="3651873" y="63499"/>
                  </a:lnTo>
                  <a:lnTo>
                    <a:pt x="3743927" y="38099"/>
                  </a:lnTo>
                  <a:lnTo>
                    <a:pt x="3790195" y="38099"/>
                  </a:lnTo>
                  <a:lnTo>
                    <a:pt x="3883202" y="12699"/>
                  </a:lnTo>
                  <a:lnTo>
                    <a:pt x="3929935" y="12699"/>
                  </a:lnTo>
                  <a:lnTo>
                    <a:pt x="3976818" y="0"/>
                  </a:lnTo>
                  <a:lnTo>
                    <a:pt x="3987358" y="0"/>
                  </a:lnTo>
                  <a:lnTo>
                    <a:pt x="3987358" y="4105355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7364" y="384486"/>
              <a:ext cx="6896100" cy="61150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4356" y="1038651"/>
              <a:ext cx="4806552" cy="4806552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0"/>
            <a:ext cx="5600065" cy="5143500"/>
          </a:xfrm>
          <a:custGeom>
            <a:avLst/>
            <a:gdLst/>
            <a:ahLst/>
            <a:cxnLst/>
            <a:rect l="l" t="t" r="r" b="b"/>
            <a:pathLst>
              <a:path w="5600065" h="5143500">
                <a:moveTo>
                  <a:pt x="1927050" y="5067299"/>
                </a:moveTo>
                <a:lnTo>
                  <a:pt x="130349" y="5067299"/>
                </a:lnTo>
                <a:lnTo>
                  <a:pt x="0" y="5030938"/>
                </a:lnTo>
                <a:lnTo>
                  <a:pt x="0" y="0"/>
                </a:lnTo>
                <a:lnTo>
                  <a:pt x="5564312" y="0"/>
                </a:lnTo>
                <a:lnTo>
                  <a:pt x="5569951" y="50799"/>
                </a:lnTo>
                <a:lnTo>
                  <a:pt x="5575112" y="101599"/>
                </a:lnTo>
                <a:lnTo>
                  <a:pt x="5579794" y="152399"/>
                </a:lnTo>
                <a:lnTo>
                  <a:pt x="5583993" y="190499"/>
                </a:lnTo>
                <a:lnTo>
                  <a:pt x="5587708" y="241299"/>
                </a:lnTo>
                <a:lnTo>
                  <a:pt x="5590935" y="292099"/>
                </a:lnTo>
                <a:lnTo>
                  <a:pt x="5593673" y="342899"/>
                </a:lnTo>
                <a:lnTo>
                  <a:pt x="5595918" y="380999"/>
                </a:lnTo>
                <a:lnTo>
                  <a:pt x="5597669" y="431799"/>
                </a:lnTo>
                <a:lnTo>
                  <a:pt x="5598923" y="482599"/>
                </a:lnTo>
                <a:lnTo>
                  <a:pt x="5599677" y="533399"/>
                </a:lnTo>
                <a:lnTo>
                  <a:pt x="5599929" y="584199"/>
                </a:lnTo>
                <a:lnTo>
                  <a:pt x="5599677" y="622299"/>
                </a:lnTo>
                <a:lnTo>
                  <a:pt x="5598923" y="673099"/>
                </a:lnTo>
                <a:lnTo>
                  <a:pt x="5597669" y="723899"/>
                </a:lnTo>
                <a:lnTo>
                  <a:pt x="5595918" y="774699"/>
                </a:lnTo>
                <a:lnTo>
                  <a:pt x="5593673" y="825499"/>
                </a:lnTo>
                <a:lnTo>
                  <a:pt x="5590935" y="863599"/>
                </a:lnTo>
                <a:lnTo>
                  <a:pt x="5587708" y="914399"/>
                </a:lnTo>
                <a:lnTo>
                  <a:pt x="5583993" y="965199"/>
                </a:lnTo>
                <a:lnTo>
                  <a:pt x="5579794" y="1015999"/>
                </a:lnTo>
                <a:lnTo>
                  <a:pt x="5575112" y="1054099"/>
                </a:lnTo>
                <a:lnTo>
                  <a:pt x="5569951" y="1104899"/>
                </a:lnTo>
                <a:lnTo>
                  <a:pt x="5564312" y="1155699"/>
                </a:lnTo>
                <a:lnTo>
                  <a:pt x="5558199" y="1193799"/>
                </a:lnTo>
                <a:lnTo>
                  <a:pt x="5551613" y="1244599"/>
                </a:lnTo>
                <a:lnTo>
                  <a:pt x="5544557" y="1295399"/>
                </a:lnTo>
                <a:lnTo>
                  <a:pt x="5537034" y="1333499"/>
                </a:lnTo>
                <a:lnTo>
                  <a:pt x="5529045" y="1384299"/>
                </a:lnTo>
                <a:lnTo>
                  <a:pt x="5520595" y="1435099"/>
                </a:lnTo>
                <a:lnTo>
                  <a:pt x="5511684" y="1473199"/>
                </a:lnTo>
                <a:lnTo>
                  <a:pt x="5502316" y="1523999"/>
                </a:lnTo>
                <a:lnTo>
                  <a:pt x="5492493" y="1562099"/>
                </a:lnTo>
                <a:lnTo>
                  <a:pt x="5482218" y="1612899"/>
                </a:lnTo>
                <a:lnTo>
                  <a:pt x="5471492" y="1663699"/>
                </a:lnTo>
                <a:lnTo>
                  <a:pt x="5460319" y="1701799"/>
                </a:lnTo>
                <a:lnTo>
                  <a:pt x="5448701" y="1752599"/>
                </a:lnTo>
                <a:lnTo>
                  <a:pt x="5436640" y="1790699"/>
                </a:lnTo>
                <a:lnTo>
                  <a:pt x="5424139" y="1841499"/>
                </a:lnTo>
                <a:lnTo>
                  <a:pt x="5411200" y="1879599"/>
                </a:lnTo>
                <a:lnTo>
                  <a:pt x="5397826" y="1930399"/>
                </a:lnTo>
                <a:lnTo>
                  <a:pt x="5384020" y="1968499"/>
                </a:lnTo>
                <a:lnTo>
                  <a:pt x="5369783" y="2019299"/>
                </a:lnTo>
                <a:lnTo>
                  <a:pt x="5355118" y="2057399"/>
                </a:lnTo>
                <a:lnTo>
                  <a:pt x="5340029" y="2095499"/>
                </a:lnTo>
                <a:lnTo>
                  <a:pt x="5324516" y="2146299"/>
                </a:lnTo>
                <a:lnTo>
                  <a:pt x="5308583" y="2184399"/>
                </a:lnTo>
                <a:lnTo>
                  <a:pt x="5292233" y="2235199"/>
                </a:lnTo>
                <a:lnTo>
                  <a:pt x="5275467" y="2273299"/>
                </a:lnTo>
                <a:lnTo>
                  <a:pt x="5258288" y="2311399"/>
                </a:lnTo>
                <a:lnTo>
                  <a:pt x="5240699" y="2362199"/>
                </a:lnTo>
                <a:lnTo>
                  <a:pt x="5222702" y="2400299"/>
                </a:lnTo>
                <a:lnTo>
                  <a:pt x="5204299" y="2438399"/>
                </a:lnTo>
                <a:lnTo>
                  <a:pt x="5185493" y="2489199"/>
                </a:lnTo>
                <a:lnTo>
                  <a:pt x="5166287" y="2527299"/>
                </a:lnTo>
                <a:lnTo>
                  <a:pt x="5146684" y="2565399"/>
                </a:lnTo>
                <a:lnTo>
                  <a:pt x="5126684" y="2603499"/>
                </a:lnTo>
                <a:lnTo>
                  <a:pt x="5106292" y="2641599"/>
                </a:lnTo>
                <a:lnTo>
                  <a:pt x="5085508" y="2692399"/>
                </a:lnTo>
                <a:lnTo>
                  <a:pt x="5064337" y="2730499"/>
                </a:lnTo>
                <a:lnTo>
                  <a:pt x="5042781" y="2768599"/>
                </a:lnTo>
                <a:lnTo>
                  <a:pt x="5020841" y="2806699"/>
                </a:lnTo>
                <a:lnTo>
                  <a:pt x="4998520" y="2844799"/>
                </a:lnTo>
                <a:lnTo>
                  <a:pt x="4975822" y="2882899"/>
                </a:lnTo>
                <a:lnTo>
                  <a:pt x="4952747" y="2920999"/>
                </a:lnTo>
                <a:lnTo>
                  <a:pt x="4929300" y="2959099"/>
                </a:lnTo>
                <a:lnTo>
                  <a:pt x="4905482" y="2997199"/>
                </a:lnTo>
                <a:lnTo>
                  <a:pt x="4881295" y="3035299"/>
                </a:lnTo>
                <a:lnTo>
                  <a:pt x="4856743" y="3073399"/>
                </a:lnTo>
                <a:lnTo>
                  <a:pt x="4831828" y="3111499"/>
                </a:lnTo>
                <a:lnTo>
                  <a:pt x="4806551" y="3149599"/>
                </a:lnTo>
                <a:lnTo>
                  <a:pt x="4780917" y="3187699"/>
                </a:lnTo>
                <a:lnTo>
                  <a:pt x="4754926" y="3225799"/>
                </a:lnTo>
                <a:lnTo>
                  <a:pt x="4728582" y="3263899"/>
                </a:lnTo>
                <a:lnTo>
                  <a:pt x="4701888" y="3301999"/>
                </a:lnTo>
                <a:lnTo>
                  <a:pt x="4674845" y="3340099"/>
                </a:lnTo>
                <a:lnTo>
                  <a:pt x="4647455" y="3378199"/>
                </a:lnTo>
                <a:lnTo>
                  <a:pt x="4619723" y="3403599"/>
                </a:lnTo>
                <a:lnTo>
                  <a:pt x="4591650" y="3441699"/>
                </a:lnTo>
                <a:lnTo>
                  <a:pt x="4563238" y="3479799"/>
                </a:lnTo>
                <a:lnTo>
                  <a:pt x="4534490" y="3517899"/>
                </a:lnTo>
                <a:lnTo>
                  <a:pt x="4505408" y="3543299"/>
                </a:lnTo>
                <a:lnTo>
                  <a:pt x="4475996" y="3581399"/>
                </a:lnTo>
                <a:lnTo>
                  <a:pt x="4446254" y="3619499"/>
                </a:lnTo>
                <a:lnTo>
                  <a:pt x="4416187" y="3644899"/>
                </a:lnTo>
                <a:lnTo>
                  <a:pt x="4385796" y="3682999"/>
                </a:lnTo>
                <a:lnTo>
                  <a:pt x="4355084" y="3708399"/>
                </a:lnTo>
                <a:lnTo>
                  <a:pt x="4324054" y="3746499"/>
                </a:lnTo>
                <a:lnTo>
                  <a:pt x="4292707" y="3784599"/>
                </a:lnTo>
                <a:lnTo>
                  <a:pt x="4261046" y="3809999"/>
                </a:lnTo>
                <a:lnTo>
                  <a:pt x="4229075" y="3848099"/>
                </a:lnTo>
                <a:lnTo>
                  <a:pt x="4164208" y="3898899"/>
                </a:lnTo>
                <a:lnTo>
                  <a:pt x="4131317" y="3936999"/>
                </a:lnTo>
                <a:lnTo>
                  <a:pt x="4098125" y="3962399"/>
                </a:lnTo>
                <a:lnTo>
                  <a:pt x="4064635" y="4000499"/>
                </a:lnTo>
                <a:lnTo>
                  <a:pt x="3996767" y="4051299"/>
                </a:lnTo>
                <a:lnTo>
                  <a:pt x="3962394" y="4089399"/>
                </a:lnTo>
                <a:lnTo>
                  <a:pt x="3857554" y="4165599"/>
                </a:lnTo>
                <a:lnTo>
                  <a:pt x="3822041" y="4203699"/>
                </a:lnTo>
                <a:lnTo>
                  <a:pt x="3786249" y="4229099"/>
                </a:lnTo>
                <a:lnTo>
                  <a:pt x="3677224" y="4305299"/>
                </a:lnTo>
                <a:lnTo>
                  <a:pt x="3528102" y="4406899"/>
                </a:lnTo>
                <a:lnTo>
                  <a:pt x="3374833" y="4508499"/>
                </a:lnTo>
                <a:lnTo>
                  <a:pt x="3335886" y="4521199"/>
                </a:lnTo>
                <a:lnTo>
                  <a:pt x="3217576" y="4597399"/>
                </a:lnTo>
                <a:lnTo>
                  <a:pt x="3177657" y="4610099"/>
                </a:lnTo>
                <a:lnTo>
                  <a:pt x="3097112" y="4660899"/>
                </a:lnTo>
                <a:lnTo>
                  <a:pt x="3056490" y="4673599"/>
                </a:lnTo>
                <a:lnTo>
                  <a:pt x="3015639" y="4698999"/>
                </a:lnTo>
                <a:lnTo>
                  <a:pt x="2974560" y="4711699"/>
                </a:lnTo>
                <a:lnTo>
                  <a:pt x="2933258" y="4737099"/>
                </a:lnTo>
                <a:lnTo>
                  <a:pt x="2891733" y="4749799"/>
                </a:lnTo>
                <a:lnTo>
                  <a:pt x="2849989" y="4775199"/>
                </a:lnTo>
                <a:lnTo>
                  <a:pt x="2808028" y="4787899"/>
                </a:lnTo>
                <a:lnTo>
                  <a:pt x="2765852" y="4813299"/>
                </a:lnTo>
                <a:lnTo>
                  <a:pt x="2680867" y="4838699"/>
                </a:lnTo>
                <a:lnTo>
                  <a:pt x="2638063" y="4864099"/>
                </a:lnTo>
                <a:lnTo>
                  <a:pt x="2421021" y="4927599"/>
                </a:lnTo>
                <a:lnTo>
                  <a:pt x="2377026" y="4952999"/>
                </a:lnTo>
                <a:lnTo>
                  <a:pt x="2154255" y="5016499"/>
                </a:lnTo>
                <a:lnTo>
                  <a:pt x="2109159" y="5016499"/>
                </a:lnTo>
                <a:lnTo>
                  <a:pt x="1927050" y="5067299"/>
                </a:lnTo>
                <a:close/>
              </a:path>
              <a:path w="5600065" h="5143500">
                <a:moveTo>
                  <a:pt x="1788728" y="5092699"/>
                </a:moveTo>
                <a:lnTo>
                  <a:pt x="268671" y="5092699"/>
                </a:lnTo>
                <a:lnTo>
                  <a:pt x="176294" y="5067299"/>
                </a:lnTo>
                <a:lnTo>
                  <a:pt x="1881105" y="5067299"/>
                </a:lnTo>
                <a:lnTo>
                  <a:pt x="1788728" y="5092699"/>
                </a:lnTo>
                <a:close/>
              </a:path>
              <a:path w="5600065" h="5143500">
                <a:moveTo>
                  <a:pt x="1695721" y="5105399"/>
                </a:moveTo>
                <a:lnTo>
                  <a:pt x="361677" y="5105399"/>
                </a:lnTo>
                <a:lnTo>
                  <a:pt x="315097" y="5092699"/>
                </a:lnTo>
                <a:lnTo>
                  <a:pt x="1742302" y="5092699"/>
                </a:lnTo>
                <a:lnTo>
                  <a:pt x="1695721" y="5105399"/>
                </a:lnTo>
                <a:close/>
              </a:path>
              <a:path w="5600065" h="5143500">
                <a:moveTo>
                  <a:pt x="1602105" y="5118099"/>
                </a:moveTo>
                <a:lnTo>
                  <a:pt x="455294" y="5118099"/>
                </a:lnTo>
                <a:lnTo>
                  <a:pt x="408411" y="5105399"/>
                </a:lnTo>
                <a:lnTo>
                  <a:pt x="1648988" y="5105399"/>
                </a:lnTo>
                <a:lnTo>
                  <a:pt x="1602105" y="5118099"/>
                </a:lnTo>
                <a:close/>
              </a:path>
              <a:path w="5600065" h="5143500">
                <a:moveTo>
                  <a:pt x="1507897" y="5130799"/>
                </a:moveTo>
                <a:lnTo>
                  <a:pt x="549501" y="5130799"/>
                </a:lnTo>
                <a:lnTo>
                  <a:pt x="502325" y="5118099"/>
                </a:lnTo>
                <a:lnTo>
                  <a:pt x="1555074" y="5118099"/>
                </a:lnTo>
                <a:lnTo>
                  <a:pt x="1507897" y="5130799"/>
                </a:lnTo>
                <a:close/>
              </a:path>
              <a:path w="5600065" h="5143500">
                <a:moveTo>
                  <a:pt x="1365523" y="5143499"/>
                </a:moveTo>
                <a:lnTo>
                  <a:pt x="691876" y="5143499"/>
                </a:lnTo>
                <a:lnTo>
                  <a:pt x="644279" y="5130799"/>
                </a:lnTo>
                <a:lnTo>
                  <a:pt x="1413120" y="5130799"/>
                </a:lnTo>
                <a:lnTo>
                  <a:pt x="1365523" y="5143499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1755" y="796912"/>
            <a:ext cx="8334375" cy="3437890"/>
          </a:xfrm>
          <a:prstGeom prst="rect"/>
        </p:spPr>
        <p:txBody>
          <a:bodyPr wrap="square" lIns="0" tIns="252729" rIns="0" bIns="0" rtlCol="0" vert="horz">
            <a:spAutoFit/>
          </a:bodyPr>
          <a:lstStyle/>
          <a:p>
            <a:pPr marL="12700" marR="5080">
              <a:lnSpc>
                <a:spcPts val="8310"/>
              </a:lnSpc>
              <a:spcBef>
                <a:spcPts val="1989"/>
              </a:spcBef>
            </a:pPr>
            <a:r>
              <a:rPr dirty="0" sz="8500" spc="260" b="1">
                <a:solidFill>
                  <a:srgbClr val="FFFFFF"/>
                </a:solidFill>
                <a:latin typeface="Tahoma"/>
                <a:cs typeface="Tahoma"/>
              </a:rPr>
              <a:t>TASK </a:t>
            </a:r>
            <a:r>
              <a:rPr dirty="0" sz="8500" spc="310" b="1">
                <a:solidFill>
                  <a:srgbClr val="FFFFFF"/>
                </a:solidFill>
                <a:latin typeface="Tahoma"/>
                <a:cs typeface="Tahoma"/>
              </a:rPr>
              <a:t>MANAGEMENT </a:t>
            </a:r>
            <a:r>
              <a:rPr dirty="0" sz="8500" spc="110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85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67513" y="6444512"/>
            <a:ext cx="14382115" cy="3630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100" spc="95">
                <a:solidFill>
                  <a:srgbClr val="FFFFFF"/>
                </a:solidFill>
                <a:latin typeface="Verdana"/>
                <a:cs typeface="Verdana"/>
              </a:rPr>
              <a:t>TEAM</a:t>
            </a:r>
            <a:r>
              <a:rPr dirty="0" sz="6100" spc="-7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100" spc="15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r>
              <a:rPr dirty="0" sz="6100" spc="-7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100" spc="-1075">
                <a:solidFill>
                  <a:srgbClr val="FFFFFF"/>
                </a:solidFill>
                <a:latin typeface="Verdana"/>
                <a:cs typeface="Verdana"/>
              </a:rPr>
              <a:t>:-</a:t>
            </a:r>
            <a:endParaRPr sz="6100">
              <a:latin typeface="Verdana"/>
              <a:cs typeface="Verdana"/>
            </a:endParaRPr>
          </a:p>
          <a:p>
            <a:pPr algn="ctr" marL="7381875">
              <a:lnSpc>
                <a:spcPct val="100000"/>
              </a:lnSpc>
              <a:spcBef>
                <a:spcPts val="3219"/>
              </a:spcBef>
            </a:pPr>
            <a:r>
              <a:rPr dirty="0" sz="4500" spc="-55">
                <a:solidFill>
                  <a:srgbClr val="FFFFFF"/>
                </a:solidFill>
                <a:latin typeface="Verdana"/>
                <a:cs typeface="Verdana"/>
              </a:rPr>
              <a:t>YAHNITH</a:t>
            </a:r>
            <a:r>
              <a:rPr dirty="0" sz="4500" spc="-5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500" spc="-33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500" spc="-5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500" spc="-280">
                <a:solidFill>
                  <a:srgbClr val="FFFFFF"/>
                </a:solidFill>
                <a:latin typeface="Verdana"/>
                <a:cs typeface="Verdana"/>
              </a:rPr>
              <a:t>2200032357</a:t>
            </a:r>
            <a:endParaRPr sz="4500">
              <a:latin typeface="Verdana"/>
              <a:cs typeface="Verdana"/>
            </a:endParaRPr>
          </a:p>
          <a:p>
            <a:pPr algn="ctr" marL="7381875">
              <a:lnSpc>
                <a:spcPct val="100000"/>
              </a:lnSpc>
              <a:spcBef>
                <a:spcPts val="825"/>
              </a:spcBef>
            </a:pPr>
            <a:r>
              <a:rPr dirty="0" sz="4500" spc="200">
                <a:solidFill>
                  <a:srgbClr val="FFFFFF"/>
                </a:solidFill>
                <a:latin typeface="Verdana"/>
                <a:cs typeface="Verdana"/>
              </a:rPr>
              <a:t>PRAMODH</a:t>
            </a:r>
            <a:r>
              <a:rPr dirty="0" sz="4500" spc="-5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500" spc="-33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500" spc="-5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500" spc="-185">
                <a:solidFill>
                  <a:srgbClr val="FFFFFF"/>
                </a:solidFill>
                <a:latin typeface="Verdana"/>
                <a:cs typeface="Verdana"/>
              </a:rPr>
              <a:t>2200039022</a:t>
            </a:r>
            <a:endParaRPr sz="4500">
              <a:latin typeface="Verdana"/>
              <a:cs typeface="Verdana"/>
            </a:endParaRPr>
          </a:p>
          <a:p>
            <a:pPr algn="ctr" marL="7244080">
              <a:lnSpc>
                <a:spcPct val="100000"/>
              </a:lnSpc>
              <a:spcBef>
                <a:spcPts val="825"/>
              </a:spcBef>
            </a:pPr>
            <a:r>
              <a:rPr dirty="0" sz="4500" spc="-100">
                <a:solidFill>
                  <a:srgbClr val="FFFFFF"/>
                </a:solidFill>
                <a:latin typeface="Verdana"/>
                <a:cs typeface="Verdana"/>
              </a:rPr>
              <a:t>HARSHITH</a:t>
            </a:r>
            <a:r>
              <a:rPr dirty="0" sz="4500" spc="-5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500" spc="-33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500" spc="-5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500" spc="-35">
                <a:solidFill>
                  <a:srgbClr val="FFFFFF"/>
                </a:solidFill>
                <a:latin typeface="Verdana"/>
                <a:cs typeface="Verdana"/>
              </a:rPr>
              <a:t>2200030403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64512" y="7642341"/>
            <a:ext cx="2125345" cy="2125345"/>
          </a:xfrm>
          <a:custGeom>
            <a:avLst/>
            <a:gdLst/>
            <a:ahLst/>
            <a:cxnLst/>
            <a:rect l="l" t="t" r="r" b="b"/>
            <a:pathLst>
              <a:path w="2125345" h="2125345">
                <a:moveTo>
                  <a:pt x="1062421" y="2124788"/>
                </a:moveTo>
                <a:lnTo>
                  <a:pt x="1013763" y="2123695"/>
                </a:lnTo>
                <a:lnTo>
                  <a:pt x="965694" y="2120447"/>
                </a:lnTo>
                <a:lnTo>
                  <a:pt x="918233" y="2115090"/>
                </a:lnTo>
                <a:lnTo>
                  <a:pt x="871427" y="2107672"/>
                </a:lnTo>
                <a:lnTo>
                  <a:pt x="825323" y="2098239"/>
                </a:lnTo>
                <a:lnTo>
                  <a:pt x="779967" y="2086839"/>
                </a:lnTo>
                <a:lnTo>
                  <a:pt x="735407" y="2073517"/>
                </a:lnTo>
                <a:lnTo>
                  <a:pt x="691690" y="2058322"/>
                </a:lnTo>
                <a:lnTo>
                  <a:pt x="648862" y="2041300"/>
                </a:lnTo>
                <a:lnTo>
                  <a:pt x="606970" y="2022498"/>
                </a:lnTo>
                <a:lnTo>
                  <a:pt x="566061" y="2001962"/>
                </a:lnTo>
                <a:lnTo>
                  <a:pt x="526183" y="1979740"/>
                </a:lnTo>
                <a:lnTo>
                  <a:pt x="487381" y="1955879"/>
                </a:lnTo>
                <a:lnTo>
                  <a:pt x="449703" y="1930425"/>
                </a:lnTo>
                <a:lnTo>
                  <a:pt x="413196" y="1903425"/>
                </a:lnTo>
                <a:lnTo>
                  <a:pt x="377906" y="1874926"/>
                </a:lnTo>
                <a:lnTo>
                  <a:pt x="343881" y="1844976"/>
                </a:lnTo>
                <a:lnTo>
                  <a:pt x="311167" y="1813620"/>
                </a:lnTo>
                <a:lnTo>
                  <a:pt x="279812" y="1780906"/>
                </a:lnTo>
                <a:lnTo>
                  <a:pt x="249861" y="1746881"/>
                </a:lnTo>
                <a:lnTo>
                  <a:pt x="221363" y="1711591"/>
                </a:lnTo>
                <a:lnTo>
                  <a:pt x="194363" y="1675084"/>
                </a:lnTo>
                <a:lnTo>
                  <a:pt x="168909" y="1637406"/>
                </a:lnTo>
                <a:lnTo>
                  <a:pt x="145047" y="1598604"/>
                </a:lnTo>
                <a:lnTo>
                  <a:pt x="122825" y="1558726"/>
                </a:lnTo>
                <a:lnTo>
                  <a:pt x="102290" y="1517817"/>
                </a:lnTo>
                <a:lnTo>
                  <a:pt x="83488" y="1475926"/>
                </a:lnTo>
                <a:lnTo>
                  <a:pt x="66465" y="1433097"/>
                </a:lnTo>
                <a:lnTo>
                  <a:pt x="51270" y="1389380"/>
                </a:lnTo>
                <a:lnTo>
                  <a:pt x="37949" y="1344820"/>
                </a:lnTo>
                <a:lnTo>
                  <a:pt x="26549" y="1299465"/>
                </a:lnTo>
                <a:lnTo>
                  <a:pt x="17116" y="1253360"/>
                </a:lnTo>
                <a:lnTo>
                  <a:pt x="9698" y="1206554"/>
                </a:lnTo>
                <a:lnTo>
                  <a:pt x="4341" y="1159093"/>
                </a:lnTo>
                <a:lnTo>
                  <a:pt x="1093" y="1111024"/>
                </a:lnTo>
                <a:lnTo>
                  <a:pt x="0" y="1062386"/>
                </a:lnTo>
                <a:lnTo>
                  <a:pt x="1093" y="1013763"/>
                </a:lnTo>
                <a:lnTo>
                  <a:pt x="4341" y="965694"/>
                </a:lnTo>
                <a:lnTo>
                  <a:pt x="9698" y="918233"/>
                </a:lnTo>
                <a:lnTo>
                  <a:pt x="17116" y="871427"/>
                </a:lnTo>
                <a:lnTo>
                  <a:pt x="26549" y="825323"/>
                </a:lnTo>
                <a:lnTo>
                  <a:pt x="37949" y="779967"/>
                </a:lnTo>
                <a:lnTo>
                  <a:pt x="51270" y="735407"/>
                </a:lnTo>
                <a:lnTo>
                  <a:pt x="66465" y="691690"/>
                </a:lnTo>
                <a:lnTo>
                  <a:pt x="83488" y="648862"/>
                </a:lnTo>
                <a:lnTo>
                  <a:pt x="102290" y="606970"/>
                </a:lnTo>
                <a:lnTo>
                  <a:pt x="122825" y="566062"/>
                </a:lnTo>
                <a:lnTo>
                  <a:pt x="145047" y="526183"/>
                </a:lnTo>
                <a:lnTo>
                  <a:pt x="168909" y="487381"/>
                </a:lnTo>
                <a:lnTo>
                  <a:pt x="194363" y="449704"/>
                </a:lnTo>
                <a:lnTo>
                  <a:pt x="221363" y="413196"/>
                </a:lnTo>
                <a:lnTo>
                  <a:pt x="249861" y="377907"/>
                </a:lnTo>
                <a:lnTo>
                  <a:pt x="279812" y="343882"/>
                </a:lnTo>
                <a:lnTo>
                  <a:pt x="311167" y="311168"/>
                </a:lnTo>
                <a:lnTo>
                  <a:pt x="343881" y="279812"/>
                </a:lnTo>
                <a:lnTo>
                  <a:pt x="377906" y="249861"/>
                </a:lnTo>
                <a:lnTo>
                  <a:pt x="413196" y="221363"/>
                </a:lnTo>
                <a:lnTo>
                  <a:pt x="449703" y="194363"/>
                </a:lnTo>
                <a:lnTo>
                  <a:pt x="487381" y="168909"/>
                </a:lnTo>
                <a:lnTo>
                  <a:pt x="526183" y="145048"/>
                </a:lnTo>
                <a:lnTo>
                  <a:pt x="566061" y="122826"/>
                </a:lnTo>
                <a:lnTo>
                  <a:pt x="606970" y="102290"/>
                </a:lnTo>
                <a:lnTo>
                  <a:pt x="648862" y="83488"/>
                </a:lnTo>
                <a:lnTo>
                  <a:pt x="691690" y="66466"/>
                </a:lnTo>
                <a:lnTo>
                  <a:pt x="735407" y="51270"/>
                </a:lnTo>
                <a:lnTo>
                  <a:pt x="779967" y="37949"/>
                </a:lnTo>
                <a:lnTo>
                  <a:pt x="825323" y="26549"/>
                </a:lnTo>
                <a:lnTo>
                  <a:pt x="871427" y="17116"/>
                </a:lnTo>
                <a:lnTo>
                  <a:pt x="918233" y="9698"/>
                </a:lnTo>
                <a:lnTo>
                  <a:pt x="965694" y="4341"/>
                </a:lnTo>
                <a:lnTo>
                  <a:pt x="1013763" y="1093"/>
                </a:lnTo>
                <a:lnTo>
                  <a:pt x="1062394" y="0"/>
                </a:lnTo>
                <a:lnTo>
                  <a:pt x="1111024" y="1093"/>
                </a:lnTo>
                <a:lnTo>
                  <a:pt x="1159093" y="4341"/>
                </a:lnTo>
                <a:lnTo>
                  <a:pt x="1206554" y="9698"/>
                </a:lnTo>
                <a:lnTo>
                  <a:pt x="1253360" y="17116"/>
                </a:lnTo>
                <a:lnTo>
                  <a:pt x="1299465" y="26549"/>
                </a:lnTo>
                <a:lnTo>
                  <a:pt x="1344820" y="37949"/>
                </a:lnTo>
                <a:lnTo>
                  <a:pt x="1389380" y="51270"/>
                </a:lnTo>
                <a:lnTo>
                  <a:pt x="1433097" y="66466"/>
                </a:lnTo>
                <a:lnTo>
                  <a:pt x="1475925" y="83488"/>
                </a:lnTo>
                <a:lnTo>
                  <a:pt x="1517817" y="102290"/>
                </a:lnTo>
                <a:lnTo>
                  <a:pt x="1558726" y="122826"/>
                </a:lnTo>
                <a:lnTo>
                  <a:pt x="1598604" y="145048"/>
                </a:lnTo>
                <a:lnTo>
                  <a:pt x="1637406" y="168909"/>
                </a:lnTo>
                <a:lnTo>
                  <a:pt x="1675084" y="194363"/>
                </a:lnTo>
                <a:lnTo>
                  <a:pt x="1711591" y="221363"/>
                </a:lnTo>
                <a:lnTo>
                  <a:pt x="1746881" y="249861"/>
                </a:lnTo>
                <a:lnTo>
                  <a:pt x="1780906" y="279812"/>
                </a:lnTo>
                <a:lnTo>
                  <a:pt x="1813620" y="311168"/>
                </a:lnTo>
                <a:lnTo>
                  <a:pt x="1844975" y="343882"/>
                </a:lnTo>
                <a:lnTo>
                  <a:pt x="1874926" y="377907"/>
                </a:lnTo>
                <a:lnTo>
                  <a:pt x="1903425" y="413196"/>
                </a:lnTo>
                <a:lnTo>
                  <a:pt x="1930424" y="449704"/>
                </a:lnTo>
                <a:lnTo>
                  <a:pt x="1955878" y="487381"/>
                </a:lnTo>
                <a:lnTo>
                  <a:pt x="1979740" y="526183"/>
                </a:lnTo>
                <a:lnTo>
                  <a:pt x="2001962" y="566062"/>
                </a:lnTo>
                <a:lnTo>
                  <a:pt x="2022497" y="606970"/>
                </a:lnTo>
                <a:lnTo>
                  <a:pt x="2041300" y="648862"/>
                </a:lnTo>
                <a:lnTo>
                  <a:pt x="2058322" y="691690"/>
                </a:lnTo>
                <a:lnTo>
                  <a:pt x="2073517" y="735407"/>
                </a:lnTo>
                <a:lnTo>
                  <a:pt x="2086838" y="779967"/>
                </a:lnTo>
                <a:lnTo>
                  <a:pt x="2098239" y="825323"/>
                </a:lnTo>
                <a:lnTo>
                  <a:pt x="2107671" y="871427"/>
                </a:lnTo>
                <a:lnTo>
                  <a:pt x="2115089" y="918233"/>
                </a:lnTo>
                <a:lnTo>
                  <a:pt x="2120446" y="965694"/>
                </a:lnTo>
                <a:lnTo>
                  <a:pt x="2123695" y="1013763"/>
                </a:lnTo>
                <a:lnTo>
                  <a:pt x="2124788" y="1062394"/>
                </a:lnTo>
                <a:lnTo>
                  <a:pt x="2123695" y="1111024"/>
                </a:lnTo>
                <a:lnTo>
                  <a:pt x="2120446" y="1159093"/>
                </a:lnTo>
                <a:lnTo>
                  <a:pt x="2115089" y="1206554"/>
                </a:lnTo>
                <a:lnTo>
                  <a:pt x="2107671" y="1253360"/>
                </a:lnTo>
                <a:lnTo>
                  <a:pt x="2098239" y="1299465"/>
                </a:lnTo>
                <a:lnTo>
                  <a:pt x="2086838" y="1344820"/>
                </a:lnTo>
                <a:lnTo>
                  <a:pt x="2073517" y="1389380"/>
                </a:lnTo>
                <a:lnTo>
                  <a:pt x="2058322" y="1433097"/>
                </a:lnTo>
                <a:lnTo>
                  <a:pt x="2041300" y="1475926"/>
                </a:lnTo>
                <a:lnTo>
                  <a:pt x="2022497" y="1517817"/>
                </a:lnTo>
                <a:lnTo>
                  <a:pt x="2001962" y="1558726"/>
                </a:lnTo>
                <a:lnTo>
                  <a:pt x="1979740" y="1598604"/>
                </a:lnTo>
                <a:lnTo>
                  <a:pt x="1955878" y="1637406"/>
                </a:lnTo>
                <a:lnTo>
                  <a:pt x="1930424" y="1675084"/>
                </a:lnTo>
                <a:lnTo>
                  <a:pt x="1903425" y="1711591"/>
                </a:lnTo>
                <a:lnTo>
                  <a:pt x="1874926" y="1746881"/>
                </a:lnTo>
                <a:lnTo>
                  <a:pt x="1844975" y="1780906"/>
                </a:lnTo>
                <a:lnTo>
                  <a:pt x="1813620" y="1813620"/>
                </a:lnTo>
                <a:lnTo>
                  <a:pt x="1780906" y="1844976"/>
                </a:lnTo>
                <a:lnTo>
                  <a:pt x="1746881" y="1874926"/>
                </a:lnTo>
                <a:lnTo>
                  <a:pt x="1711591" y="1903425"/>
                </a:lnTo>
                <a:lnTo>
                  <a:pt x="1675084" y="1930425"/>
                </a:lnTo>
                <a:lnTo>
                  <a:pt x="1637406" y="1955879"/>
                </a:lnTo>
                <a:lnTo>
                  <a:pt x="1598604" y="1979740"/>
                </a:lnTo>
                <a:lnTo>
                  <a:pt x="1558726" y="2001962"/>
                </a:lnTo>
                <a:lnTo>
                  <a:pt x="1517817" y="2022498"/>
                </a:lnTo>
                <a:lnTo>
                  <a:pt x="1475925" y="2041300"/>
                </a:lnTo>
                <a:lnTo>
                  <a:pt x="1433097" y="2058322"/>
                </a:lnTo>
                <a:lnTo>
                  <a:pt x="1389380" y="2073517"/>
                </a:lnTo>
                <a:lnTo>
                  <a:pt x="1344820" y="2086839"/>
                </a:lnTo>
                <a:lnTo>
                  <a:pt x="1299465" y="2098239"/>
                </a:lnTo>
                <a:lnTo>
                  <a:pt x="1253360" y="2107672"/>
                </a:lnTo>
                <a:lnTo>
                  <a:pt x="1206554" y="2115090"/>
                </a:lnTo>
                <a:lnTo>
                  <a:pt x="1159093" y="2120447"/>
                </a:lnTo>
                <a:lnTo>
                  <a:pt x="1111024" y="2123695"/>
                </a:lnTo>
                <a:lnTo>
                  <a:pt x="1062421" y="2124788"/>
                </a:lnTo>
                <a:close/>
              </a:path>
            </a:pathLst>
          </a:custGeom>
          <a:solidFill>
            <a:srgbClr val="E39E1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8847" y="2326139"/>
            <a:ext cx="13706474" cy="7153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78535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DASHBOARD</a:t>
            </a:r>
            <a:r>
              <a:rPr dirty="0" spc="-785"/>
              <a:t> </a:t>
            </a:r>
            <a:r>
              <a:rPr dirty="0" spc="-1075"/>
              <a:t>:-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6986" y="2514029"/>
            <a:ext cx="13706474" cy="69246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95"/>
              </a:spcBef>
            </a:pPr>
            <a:r>
              <a:rPr dirty="0" spc="-220"/>
              <a:t>TASK</a:t>
            </a:r>
            <a:r>
              <a:rPr dirty="0" spc="-765"/>
              <a:t> </a:t>
            </a:r>
            <a:r>
              <a:rPr dirty="0" spc="-340"/>
              <a:t>ANALYTICS:-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7950" y="2272739"/>
            <a:ext cx="13706474" cy="6981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0"/>
              <a:t>TASK</a:t>
            </a:r>
            <a:r>
              <a:rPr dirty="0" spc="-765"/>
              <a:t> </a:t>
            </a:r>
            <a:r>
              <a:rPr dirty="0" spc="-190"/>
              <a:t>OPERATIONS:-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8847" y="2443783"/>
            <a:ext cx="13706474" cy="7019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95"/>
              </a:spcBef>
            </a:pPr>
            <a:r>
              <a:rPr dirty="0" spc="-220"/>
              <a:t>TASK</a:t>
            </a:r>
            <a:r>
              <a:rPr dirty="0" spc="-765"/>
              <a:t> </a:t>
            </a:r>
            <a:r>
              <a:rPr dirty="0" spc="-215"/>
              <a:t>DEADLINES:-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1319" y="5739202"/>
            <a:ext cx="9516745" cy="4547870"/>
            <a:chOff x="8771319" y="5739202"/>
            <a:chExt cx="9516745" cy="45478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1319" y="5739202"/>
              <a:ext cx="7381874" cy="454779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173345" y="7121901"/>
              <a:ext cx="3114675" cy="3165475"/>
            </a:xfrm>
            <a:custGeom>
              <a:avLst/>
              <a:gdLst/>
              <a:ahLst/>
              <a:cxnLst/>
              <a:rect l="l" t="t" r="r" b="b"/>
              <a:pathLst>
                <a:path w="3114675" h="3165475">
                  <a:moveTo>
                    <a:pt x="3114654" y="3165097"/>
                  </a:moveTo>
                  <a:lnTo>
                    <a:pt x="0" y="3165097"/>
                  </a:lnTo>
                  <a:lnTo>
                    <a:pt x="9059" y="3128283"/>
                  </a:lnTo>
                  <a:lnTo>
                    <a:pt x="21997" y="3090183"/>
                  </a:lnTo>
                  <a:lnTo>
                    <a:pt x="35371" y="3039383"/>
                  </a:lnTo>
                  <a:lnTo>
                    <a:pt x="49178" y="3001283"/>
                  </a:lnTo>
                  <a:lnTo>
                    <a:pt x="63415" y="2950483"/>
                  </a:lnTo>
                  <a:lnTo>
                    <a:pt x="78079" y="2912383"/>
                  </a:lnTo>
                  <a:lnTo>
                    <a:pt x="93169" y="2874283"/>
                  </a:lnTo>
                  <a:lnTo>
                    <a:pt x="108681" y="2823483"/>
                  </a:lnTo>
                  <a:lnTo>
                    <a:pt x="124614" y="2785383"/>
                  </a:lnTo>
                  <a:lnTo>
                    <a:pt x="140965" y="2734583"/>
                  </a:lnTo>
                  <a:lnTo>
                    <a:pt x="157731" y="2696483"/>
                  </a:lnTo>
                  <a:lnTo>
                    <a:pt x="174910" y="2658383"/>
                  </a:lnTo>
                  <a:lnTo>
                    <a:pt x="192499" y="2607583"/>
                  </a:lnTo>
                  <a:lnTo>
                    <a:pt x="210496" y="2569483"/>
                  </a:lnTo>
                  <a:lnTo>
                    <a:pt x="228899" y="2531383"/>
                  </a:lnTo>
                  <a:lnTo>
                    <a:pt x="247704" y="2493283"/>
                  </a:lnTo>
                  <a:lnTo>
                    <a:pt x="266910" y="2442483"/>
                  </a:lnTo>
                  <a:lnTo>
                    <a:pt x="286514" y="2404383"/>
                  </a:lnTo>
                  <a:lnTo>
                    <a:pt x="306513" y="2366283"/>
                  </a:lnTo>
                  <a:lnTo>
                    <a:pt x="326906" y="2328183"/>
                  </a:lnTo>
                  <a:lnTo>
                    <a:pt x="347689" y="2290083"/>
                  </a:lnTo>
                  <a:lnTo>
                    <a:pt x="368860" y="2239283"/>
                  </a:lnTo>
                  <a:lnTo>
                    <a:pt x="390417" y="2201183"/>
                  </a:lnTo>
                  <a:lnTo>
                    <a:pt x="412357" y="2163083"/>
                  </a:lnTo>
                  <a:lnTo>
                    <a:pt x="434677" y="2124983"/>
                  </a:lnTo>
                  <a:lnTo>
                    <a:pt x="457376" y="2086883"/>
                  </a:lnTo>
                  <a:lnTo>
                    <a:pt x="480450" y="2048783"/>
                  </a:lnTo>
                  <a:lnTo>
                    <a:pt x="503897" y="2010683"/>
                  </a:lnTo>
                  <a:lnTo>
                    <a:pt x="527716" y="1972583"/>
                  </a:lnTo>
                  <a:lnTo>
                    <a:pt x="551902" y="1934483"/>
                  </a:lnTo>
                  <a:lnTo>
                    <a:pt x="576454" y="1896383"/>
                  </a:lnTo>
                  <a:lnTo>
                    <a:pt x="601370" y="1858283"/>
                  </a:lnTo>
                  <a:lnTo>
                    <a:pt x="626646" y="1820183"/>
                  </a:lnTo>
                  <a:lnTo>
                    <a:pt x="652281" y="1782083"/>
                  </a:lnTo>
                  <a:lnTo>
                    <a:pt x="678271" y="1743983"/>
                  </a:lnTo>
                  <a:lnTo>
                    <a:pt x="704615" y="1705883"/>
                  </a:lnTo>
                  <a:lnTo>
                    <a:pt x="731310" y="1667783"/>
                  </a:lnTo>
                  <a:lnTo>
                    <a:pt x="758353" y="1629683"/>
                  </a:lnTo>
                  <a:lnTo>
                    <a:pt x="785742" y="1604283"/>
                  </a:lnTo>
                  <a:lnTo>
                    <a:pt x="813474" y="1566183"/>
                  </a:lnTo>
                  <a:lnTo>
                    <a:pt x="841548" y="1528083"/>
                  </a:lnTo>
                  <a:lnTo>
                    <a:pt x="869960" y="1489983"/>
                  </a:lnTo>
                  <a:lnTo>
                    <a:pt x="898708" y="1464583"/>
                  </a:lnTo>
                  <a:lnTo>
                    <a:pt x="927789" y="1426483"/>
                  </a:lnTo>
                  <a:lnTo>
                    <a:pt x="957202" y="1388383"/>
                  </a:lnTo>
                  <a:lnTo>
                    <a:pt x="986943" y="1362983"/>
                  </a:lnTo>
                  <a:lnTo>
                    <a:pt x="1017010" y="1324883"/>
                  </a:lnTo>
                  <a:lnTo>
                    <a:pt x="1047401" y="1286783"/>
                  </a:lnTo>
                  <a:lnTo>
                    <a:pt x="1078113" y="1261383"/>
                  </a:lnTo>
                  <a:lnTo>
                    <a:pt x="1109143" y="1223283"/>
                  </a:lnTo>
                  <a:lnTo>
                    <a:pt x="1140490" y="1197883"/>
                  </a:lnTo>
                  <a:lnTo>
                    <a:pt x="1172151" y="1159783"/>
                  </a:lnTo>
                  <a:lnTo>
                    <a:pt x="1204122" y="1134383"/>
                  </a:lnTo>
                  <a:lnTo>
                    <a:pt x="1236403" y="1096283"/>
                  </a:lnTo>
                  <a:lnTo>
                    <a:pt x="1268990" y="1070883"/>
                  </a:lnTo>
                  <a:lnTo>
                    <a:pt x="1301880" y="1032783"/>
                  </a:lnTo>
                  <a:lnTo>
                    <a:pt x="1335072" y="1007383"/>
                  </a:lnTo>
                  <a:lnTo>
                    <a:pt x="1368563" y="969283"/>
                  </a:lnTo>
                  <a:lnTo>
                    <a:pt x="1470803" y="893083"/>
                  </a:lnTo>
                  <a:lnTo>
                    <a:pt x="1505464" y="854983"/>
                  </a:lnTo>
                  <a:lnTo>
                    <a:pt x="1611156" y="778783"/>
                  </a:lnTo>
                  <a:lnTo>
                    <a:pt x="1646948" y="740683"/>
                  </a:lnTo>
                  <a:lnTo>
                    <a:pt x="1755973" y="664483"/>
                  </a:lnTo>
                  <a:lnTo>
                    <a:pt x="1905095" y="562883"/>
                  </a:lnTo>
                  <a:lnTo>
                    <a:pt x="2019667" y="486683"/>
                  </a:lnTo>
                  <a:lnTo>
                    <a:pt x="2058364" y="473983"/>
                  </a:lnTo>
                  <a:lnTo>
                    <a:pt x="2215621" y="372383"/>
                  </a:lnTo>
                  <a:lnTo>
                    <a:pt x="2255540" y="359683"/>
                  </a:lnTo>
                  <a:lnTo>
                    <a:pt x="2336085" y="308883"/>
                  </a:lnTo>
                  <a:lnTo>
                    <a:pt x="2376707" y="296183"/>
                  </a:lnTo>
                  <a:lnTo>
                    <a:pt x="2417558" y="270783"/>
                  </a:lnTo>
                  <a:lnTo>
                    <a:pt x="2458637" y="258083"/>
                  </a:lnTo>
                  <a:lnTo>
                    <a:pt x="2499939" y="232683"/>
                  </a:lnTo>
                  <a:lnTo>
                    <a:pt x="2541464" y="219983"/>
                  </a:lnTo>
                  <a:lnTo>
                    <a:pt x="2583208" y="194583"/>
                  </a:lnTo>
                  <a:lnTo>
                    <a:pt x="2667345" y="169183"/>
                  </a:lnTo>
                  <a:lnTo>
                    <a:pt x="2709732" y="143783"/>
                  </a:lnTo>
                  <a:lnTo>
                    <a:pt x="2795134" y="118383"/>
                  </a:lnTo>
                  <a:lnTo>
                    <a:pt x="2838143" y="92983"/>
                  </a:lnTo>
                  <a:lnTo>
                    <a:pt x="3056171" y="29483"/>
                  </a:lnTo>
                  <a:lnTo>
                    <a:pt x="3100355" y="4083"/>
                  </a:lnTo>
                  <a:lnTo>
                    <a:pt x="3114654" y="0"/>
                  </a:lnTo>
                  <a:lnTo>
                    <a:pt x="3114654" y="3165097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0"/>
            <a:ext cx="5866130" cy="7546975"/>
            <a:chOff x="0" y="0"/>
            <a:chExt cx="5866130" cy="7546975"/>
          </a:xfrm>
        </p:grpSpPr>
        <p:sp>
          <p:nvSpPr>
            <p:cNvPr id="6" name="object 6" descr=""/>
            <p:cNvSpPr/>
            <p:nvPr/>
          </p:nvSpPr>
          <p:spPr>
            <a:xfrm>
              <a:off x="0" y="0"/>
              <a:ext cx="5866130" cy="4571365"/>
            </a:xfrm>
            <a:custGeom>
              <a:avLst/>
              <a:gdLst/>
              <a:ahLst/>
              <a:cxnLst/>
              <a:rect l="l" t="t" r="r" b="b"/>
              <a:pathLst>
                <a:path w="5866130" h="4571365">
                  <a:moveTo>
                    <a:pt x="2420073" y="4444229"/>
                  </a:moveTo>
                  <a:lnTo>
                    <a:pt x="168961" y="4444229"/>
                  </a:lnTo>
                  <a:lnTo>
                    <a:pt x="0" y="4396067"/>
                  </a:lnTo>
                  <a:lnTo>
                    <a:pt x="0" y="0"/>
                  </a:lnTo>
                  <a:lnTo>
                    <a:pt x="5865687" y="0"/>
                  </a:lnTo>
                  <a:lnTo>
                    <a:pt x="5865746" y="11929"/>
                  </a:lnTo>
                  <a:lnTo>
                    <a:pt x="5865494" y="50029"/>
                  </a:lnTo>
                  <a:lnTo>
                    <a:pt x="5864740" y="100829"/>
                  </a:lnTo>
                  <a:lnTo>
                    <a:pt x="5863486" y="151629"/>
                  </a:lnTo>
                  <a:lnTo>
                    <a:pt x="5861736" y="202429"/>
                  </a:lnTo>
                  <a:lnTo>
                    <a:pt x="5859490" y="253229"/>
                  </a:lnTo>
                  <a:lnTo>
                    <a:pt x="5856752" y="291329"/>
                  </a:lnTo>
                  <a:lnTo>
                    <a:pt x="5853525" y="342129"/>
                  </a:lnTo>
                  <a:lnTo>
                    <a:pt x="5849811" y="392929"/>
                  </a:lnTo>
                  <a:lnTo>
                    <a:pt x="5845611" y="443729"/>
                  </a:lnTo>
                  <a:lnTo>
                    <a:pt x="5840930" y="481829"/>
                  </a:lnTo>
                  <a:lnTo>
                    <a:pt x="5835768" y="532629"/>
                  </a:lnTo>
                  <a:lnTo>
                    <a:pt x="5830129" y="583429"/>
                  </a:lnTo>
                  <a:lnTo>
                    <a:pt x="5824016" y="621529"/>
                  </a:lnTo>
                  <a:lnTo>
                    <a:pt x="5817430" y="672329"/>
                  </a:lnTo>
                  <a:lnTo>
                    <a:pt x="5810374" y="723129"/>
                  </a:lnTo>
                  <a:lnTo>
                    <a:pt x="5802851" y="761229"/>
                  </a:lnTo>
                  <a:lnTo>
                    <a:pt x="5794863" y="812029"/>
                  </a:lnTo>
                  <a:lnTo>
                    <a:pt x="5786412" y="862829"/>
                  </a:lnTo>
                  <a:lnTo>
                    <a:pt x="5777502" y="900929"/>
                  </a:lnTo>
                  <a:lnTo>
                    <a:pt x="5768134" y="951729"/>
                  </a:lnTo>
                  <a:lnTo>
                    <a:pt x="5758311" y="989829"/>
                  </a:lnTo>
                  <a:lnTo>
                    <a:pt x="5748035" y="1040629"/>
                  </a:lnTo>
                  <a:lnTo>
                    <a:pt x="5737309" y="1091429"/>
                  </a:lnTo>
                  <a:lnTo>
                    <a:pt x="5726136" y="1129529"/>
                  </a:lnTo>
                  <a:lnTo>
                    <a:pt x="5714518" y="1180329"/>
                  </a:lnTo>
                  <a:lnTo>
                    <a:pt x="5702457" y="1218429"/>
                  </a:lnTo>
                  <a:lnTo>
                    <a:pt x="5689956" y="1269229"/>
                  </a:lnTo>
                  <a:lnTo>
                    <a:pt x="5677017" y="1307329"/>
                  </a:lnTo>
                  <a:lnTo>
                    <a:pt x="5663644" y="1358129"/>
                  </a:lnTo>
                  <a:lnTo>
                    <a:pt x="5649837" y="1396229"/>
                  </a:lnTo>
                  <a:lnTo>
                    <a:pt x="5635600" y="1447029"/>
                  </a:lnTo>
                  <a:lnTo>
                    <a:pt x="5620936" y="1485129"/>
                  </a:lnTo>
                  <a:lnTo>
                    <a:pt x="5605846" y="1523229"/>
                  </a:lnTo>
                  <a:lnTo>
                    <a:pt x="5590334" y="1574029"/>
                  </a:lnTo>
                  <a:lnTo>
                    <a:pt x="5574401" y="1612129"/>
                  </a:lnTo>
                  <a:lnTo>
                    <a:pt x="5558050" y="1662929"/>
                  </a:lnTo>
                  <a:lnTo>
                    <a:pt x="5541284" y="1701029"/>
                  </a:lnTo>
                  <a:lnTo>
                    <a:pt x="5524105" y="1739129"/>
                  </a:lnTo>
                  <a:lnTo>
                    <a:pt x="5506516" y="1789929"/>
                  </a:lnTo>
                  <a:lnTo>
                    <a:pt x="5488519" y="1828029"/>
                  </a:lnTo>
                  <a:lnTo>
                    <a:pt x="5470116" y="1866129"/>
                  </a:lnTo>
                  <a:lnTo>
                    <a:pt x="5451311" y="1916929"/>
                  </a:lnTo>
                  <a:lnTo>
                    <a:pt x="5432105" y="1955029"/>
                  </a:lnTo>
                  <a:lnTo>
                    <a:pt x="5412501" y="1993129"/>
                  </a:lnTo>
                  <a:lnTo>
                    <a:pt x="5392501" y="2031229"/>
                  </a:lnTo>
                  <a:lnTo>
                    <a:pt x="5372109" y="2069329"/>
                  </a:lnTo>
                  <a:lnTo>
                    <a:pt x="5351326" y="2120129"/>
                  </a:lnTo>
                  <a:lnTo>
                    <a:pt x="5330155" y="2158229"/>
                  </a:lnTo>
                  <a:lnTo>
                    <a:pt x="5308598" y="2196329"/>
                  </a:lnTo>
                  <a:lnTo>
                    <a:pt x="5286658" y="2234429"/>
                  </a:lnTo>
                  <a:lnTo>
                    <a:pt x="5264338" y="2272529"/>
                  </a:lnTo>
                  <a:lnTo>
                    <a:pt x="5241639" y="2310629"/>
                  </a:lnTo>
                  <a:lnTo>
                    <a:pt x="5218565" y="2348729"/>
                  </a:lnTo>
                  <a:lnTo>
                    <a:pt x="5195117" y="2386829"/>
                  </a:lnTo>
                  <a:lnTo>
                    <a:pt x="5171299" y="2424929"/>
                  </a:lnTo>
                  <a:lnTo>
                    <a:pt x="5147113" y="2463029"/>
                  </a:lnTo>
                  <a:lnTo>
                    <a:pt x="5122560" y="2501129"/>
                  </a:lnTo>
                  <a:lnTo>
                    <a:pt x="5097645" y="2539229"/>
                  </a:lnTo>
                  <a:lnTo>
                    <a:pt x="5072369" y="2577329"/>
                  </a:lnTo>
                  <a:lnTo>
                    <a:pt x="5046734" y="2615429"/>
                  </a:lnTo>
                  <a:lnTo>
                    <a:pt x="5020744" y="2653529"/>
                  </a:lnTo>
                  <a:lnTo>
                    <a:pt x="4994400" y="2691629"/>
                  </a:lnTo>
                  <a:lnTo>
                    <a:pt x="4967705" y="2729729"/>
                  </a:lnTo>
                  <a:lnTo>
                    <a:pt x="4940662" y="2767829"/>
                  </a:lnTo>
                  <a:lnTo>
                    <a:pt x="4913273" y="2805929"/>
                  </a:lnTo>
                  <a:lnTo>
                    <a:pt x="4885540" y="2831329"/>
                  </a:lnTo>
                  <a:lnTo>
                    <a:pt x="4857467" y="2869429"/>
                  </a:lnTo>
                  <a:lnTo>
                    <a:pt x="4829055" y="2907529"/>
                  </a:lnTo>
                  <a:lnTo>
                    <a:pt x="4800307" y="2945629"/>
                  </a:lnTo>
                  <a:lnTo>
                    <a:pt x="4771225" y="2971029"/>
                  </a:lnTo>
                  <a:lnTo>
                    <a:pt x="4741813" y="3009129"/>
                  </a:lnTo>
                  <a:lnTo>
                    <a:pt x="4712072" y="3047229"/>
                  </a:lnTo>
                  <a:lnTo>
                    <a:pt x="4682005" y="3072629"/>
                  </a:lnTo>
                  <a:lnTo>
                    <a:pt x="4651614" y="3110729"/>
                  </a:lnTo>
                  <a:lnTo>
                    <a:pt x="4620902" y="3136129"/>
                  </a:lnTo>
                  <a:lnTo>
                    <a:pt x="4589871" y="3174229"/>
                  </a:lnTo>
                  <a:lnTo>
                    <a:pt x="4558524" y="3212329"/>
                  </a:lnTo>
                  <a:lnTo>
                    <a:pt x="4526864" y="3237729"/>
                  </a:lnTo>
                  <a:lnTo>
                    <a:pt x="4494892" y="3275829"/>
                  </a:lnTo>
                  <a:lnTo>
                    <a:pt x="4430025" y="3326629"/>
                  </a:lnTo>
                  <a:lnTo>
                    <a:pt x="4397134" y="3364729"/>
                  </a:lnTo>
                  <a:lnTo>
                    <a:pt x="4363943" y="3390129"/>
                  </a:lnTo>
                  <a:lnTo>
                    <a:pt x="4330452" y="3428229"/>
                  </a:lnTo>
                  <a:lnTo>
                    <a:pt x="4262584" y="3479029"/>
                  </a:lnTo>
                  <a:lnTo>
                    <a:pt x="4228212" y="3517129"/>
                  </a:lnTo>
                  <a:lnTo>
                    <a:pt x="4123372" y="3593329"/>
                  </a:lnTo>
                  <a:lnTo>
                    <a:pt x="4087859" y="3631429"/>
                  </a:lnTo>
                  <a:lnTo>
                    <a:pt x="4052067" y="3656829"/>
                  </a:lnTo>
                  <a:lnTo>
                    <a:pt x="3943041" y="3733029"/>
                  </a:lnTo>
                  <a:lnTo>
                    <a:pt x="3793919" y="3834629"/>
                  </a:lnTo>
                  <a:lnTo>
                    <a:pt x="3640650" y="3936229"/>
                  </a:lnTo>
                  <a:lnTo>
                    <a:pt x="3601704" y="3948929"/>
                  </a:lnTo>
                  <a:lnTo>
                    <a:pt x="3483393" y="4025129"/>
                  </a:lnTo>
                  <a:lnTo>
                    <a:pt x="3443475" y="4037829"/>
                  </a:lnTo>
                  <a:lnTo>
                    <a:pt x="3362929" y="4088629"/>
                  </a:lnTo>
                  <a:lnTo>
                    <a:pt x="3322307" y="4101329"/>
                  </a:lnTo>
                  <a:lnTo>
                    <a:pt x="3281456" y="4126729"/>
                  </a:lnTo>
                  <a:lnTo>
                    <a:pt x="3240378" y="4139429"/>
                  </a:lnTo>
                  <a:lnTo>
                    <a:pt x="3199075" y="4164829"/>
                  </a:lnTo>
                  <a:lnTo>
                    <a:pt x="3157551" y="4177529"/>
                  </a:lnTo>
                  <a:lnTo>
                    <a:pt x="3115807" y="4202929"/>
                  </a:lnTo>
                  <a:lnTo>
                    <a:pt x="3073845" y="4215629"/>
                  </a:lnTo>
                  <a:lnTo>
                    <a:pt x="3031670" y="4241029"/>
                  </a:lnTo>
                  <a:lnTo>
                    <a:pt x="2946685" y="4266429"/>
                  </a:lnTo>
                  <a:lnTo>
                    <a:pt x="2903880" y="4291829"/>
                  </a:lnTo>
                  <a:lnTo>
                    <a:pt x="2686839" y="4355329"/>
                  </a:lnTo>
                  <a:lnTo>
                    <a:pt x="2642844" y="4380729"/>
                  </a:lnTo>
                  <a:lnTo>
                    <a:pt x="2420073" y="4444229"/>
                  </a:lnTo>
                  <a:close/>
                </a:path>
                <a:path w="5866130" h="4571365">
                  <a:moveTo>
                    <a:pt x="2192868" y="4495029"/>
                  </a:moveTo>
                  <a:lnTo>
                    <a:pt x="396166" y="4495029"/>
                  </a:lnTo>
                  <a:lnTo>
                    <a:pt x="214057" y="4444229"/>
                  </a:lnTo>
                  <a:lnTo>
                    <a:pt x="2374976" y="4444229"/>
                  </a:lnTo>
                  <a:lnTo>
                    <a:pt x="2192868" y="4495029"/>
                  </a:lnTo>
                  <a:close/>
                </a:path>
                <a:path w="5866130" h="4571365">
                  <a:moveTo>
                    <a:pt x="2054545" y="4520429"/>
                  </a:moveTo>
                  <a:lnTo>
                    <a:pt x="534488" y="4520429"/>
                  </a:lnTo>
                  <a:lnTo>
                    <a:pt x="442112" y="4495029"/>
                  </a:lnTo>
                  <a:lnTo>
                    <a:pt x="2146922" y="4495029"/>
                  </a:lnTo>
                  <a:lnTo>
                    <a:pt x="2054545" y="4520429"/>
                  </a:lnTo>
                  <a:close/>
                </a:path>
                <a:path w="5866130" h="4571365">
                  <a:moveTo>
                    <a:pt x="1961539" y="4533129"/>
                  </a:moveTo>
                  <a:lnTo>
                    <a:pt x="627495" y="4533129"/>
                  </a:lnTo>
                  <a:lnTo>
                    <a:pt x="580914" y="4520429"/>
                  </a:lnTo>
                  <a:lnTo>
                    <a:pt x="2008120" y="4520429"/>
                  </a:lnTo>
                  <a:lnTo>
                    <a:pt x="1961539" y="4533129"/>
                  </a:lnTo>
                  <a:close/>
                </a:path>
                <a:path w="5866130" h="4571365">
                  <a:moveTo>
                    <a:pt x="1867922" y="4545829"/>
                  </a:moveTo>
                  <a:lnTo>
                    <a:pt x="721112" y="4545829"/>
                  </a:lnTo>
                  <a:lnTo>
                    <a:pt x="674228" y="4533129"/>
                  </a:lnTo>
                  <a:lnTo>
                    <a:pt x="1914806" y="4533129"/>
                  </a:lnTo>
                  <a:lnTo>
                    <a:pt x="1867922" y="4545829"/>
                  </a:lnTo>
                  <a:close/>
                </a:path>
                <a:path w="5866130" h="4571365">
                  <a:moveTo>
                    <a:pt x="1773715" y="4558529"/>
                  </a:moveTo>
                  <a:lnTo>
                    <a:pt x="815319" y="4558529"/>
                  </a:lnTo>
                  <a:lnTo>
                    <a:pt x="768143" y="4545829"/>
                  </a:lnTo>
                  <a:lnTo>
                    <a:pt x="1820891" y="4545829"/>
                  </a:lnTo>
                  <a:lnTo>
                    <a:pt x="1773715" y="4558529"/>
                  </a:lnTo>
                  <a:close/>
                </a:path>
                <a:path w="5866130" h="4571365">
                  <a:moveTo>
                    <a:pt x="1631340" y="4571229"/>
                  </a:moveTo>
                  <a:lnTo>
                    <a:pt x="957693" y="4571229"/>
                  </a:lnTo>
                  <a:lnTo>
                    <a:pt x="910097" y="4558529"/>
                  </a:lnTo>
                  <a:lnTo>
                    <a:pt x="1678937" y="4558529"/>
                  </a:lnTo>
                  <a:lnTo>
                    <a:pt x="1631340" y="4571229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740149"/>
              <a:ext cx="3097643" cy="480655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94669" y="795832"/>
              <a:ext cx="1463040" cy="1704339"/>
            </a:xfrm>
            <a:custGeom>
              <a:avLst/>
              <a:gdLst/>
              <a:ahLst/>
              <a:cxnLst/>
              <a:rect l="l" t="t" r="r" b="b"/>
              <a:pathLst>
                <a:path w="1463039" h="1704339">
                  <a:moveTo>
                    <a:pt x="956382" y="644281"/>
                  </a:moveTo>
                  <a:lnTo>
                    <a:pt x="934106" y="639754"/>
                  </a:lnTo>
                  <a:lnTo>
                    <a:pt x="915863" y="627428"/>
                  </a:lnTo>
                  <a:lnTo>
                    <a:pt x="903538" y="609186"/>
                  </a:lnTo>
                  <a:lnTo>
                    <a:pt x="899011" y="586910"/>
                  </a:lnTo>
                  <a:lnTo>
                    <a:pt x="903457" y="564634"/>
                  </a:lnTo>
                  <a:lnTo>
                    <a:pt x="915648" y="546391"/>
                  </a:lnTo>
                  <a:lnTo>
                    <a:pt x="933864" y="534065"/>
                  </a:lnTo>
                  <a:lnTo>
                    <a:pt x="956382" y="529538"/>
                  </a:lnTo>
                  <a:lnTo>
                    <a:pt x="978658" y="534065"/>
                  </a:lnTo>
                  <a:lnTo>
                    <a:pt x="996901" y="546391"/>
                  </a:lnTo>
                  <a:lnTo>
                    <a:pt x="1009227" y="564634"/>
                  </a:lnTo>
                  <a:lnTo>
                    <a:pt x="1013754" y="586910"/>
                  </a:lnTo>
                  <a:lnTo>
                    <a:pt x="1009227" y="609186"/>
                  </a:lnTo>
                  <a:lnTo>
                    <a:pt x="996901" y="627428"/>
                  </a:lnTo>
                  <a:lnTo>
                    <a:pt x="978658" y="639754"/>
                  </a:lnTo>
                  <a:lnTo>
                    <a:pt x="956382" y="644281"/>
                  </a:lnTo>
                  <a:close/>
                </a:path>
                <a:path w="1463039" h="1704339">
                  <a:moveTo>
                    <a:pt x="506590" y="644281"/>
                  </a:moveTo>
                  <a:lnTo>
                    <a:pt x="484313" y="639754"/>
                  </a:lnTo>
                  <a:lnTo>
                    <a:pt x="466071" y="627428"/>
                  </a:lnTo>
                  <a:lnTo>
                    <a:pt x="453745" y="609186"/>
                  </a:lnTo>
                  <a:lnTo>
                    <a:pt x="449218" y="586910"/>
                  </a:lnTo>
                  <a:lnTo>
                    <a:pt x="453745" y="564634"/>
                  </a:lnTo>
                  <a:lnTo>
                    <a:pt x="466071" y="546391"/>
                  </a:lnTo>
                  <a:lnTo>
                    <a:pt x="484313" y="534065"/>
                  </a:lnTo>
                  <a:lnTo>
                    <a:pt x="506590" y="529538"/>
                  </a:lnTo>
                  <a:lnTo>
                    <a:pt x="528866" y="534065"/>
                  </a:lnTo>
                  <a:lnTo>
                    <a:pt x="547108" y="546391"/>
                  </a:lnTo>
                  <a:lnTo>
                    <a:pt x="559434" y="564634"/>
                  </a:lnTo>
                  <a:lnTo>
                    <a:pt x="563961" y="586910"/>
                  </a:lnTo>
                  <a:lnTo>
                    <a:pt x="559434" y="609186"/>
                  </a:lnTo>
                  <a:lnTo>
                    <a:pt x="547108" y="627428"/>
                  </a:lnTo>
                  <a:lnTo>
                    <a:pt x="528866" y="639754"/>
                  </a:lnTo>
                  <a:lnTo>
                    <a:pt x="506590" y="644281"/>
                  </a:lnTo>
                  <a:close/>
                </a:path>
                <a:path w="1463039" h="1704339">
                  <a:moveTo>
                    <a:pt x="57371" y="644281"/>
                  </a:moveTo>
                  <a:lnTo>
                    <a:pt x="35095" y="639754"/>
                  </a:lnTo>
                  <a:lnTo>
                    <a:pt x="16852" y="627428"/>
                  </a:lnTo>
                  <a:lnTo>
                    <a:pt x="4526" y="609186"/>
                  </a:lnTo>
                  <a:lnTo>
                    <a:pt x="0" y="586910"/>
                  </a:lnTo>
                  <a:lnTo>
                    <a:pt x="4526" y="564634"/>
                  </a:lnTo>
                  <a:lnTo>
                    <a:pt x="16852" y="546391"/>
                  </a:lnTo>
                  <a:lnTo>
                    <a:pt x="35095" y="534065"/>
                  </a:lnTo>
                  <a:lnTo>
                    <a:pt x="57371" y="529538"/>
                  </a:lnTo>
                  <a:lnTo>
                    <a:pt x="79647" y="534065"/>
                  </a:lnTo>
                  <a:lnTo>
                    <a:pt x="97890" y="546391"/>
                  </a:lnTo>
                  <a:lnTo>
                    <a:pt x="110215" y="564634"/>
                  </a:lnTo>
                  <a:lnTo>
                    <a:pt x="114742" y="586910"/>
                  </a:lnTo>
                  <a:lnTo>
                    <a:pt x="110215" y="609186"/>
                  </a:lnTo>
                  <a:lnTo>
                    <a:pt x="97890" y="627428"/>
                  </a:lnTo>
                  <a:lnTo>
                    <a:pt x="79647" y="639754"/>
                  </a:lnTo>
                  <a:lnTo>
                    <a:pt x="57371" y="644281"/>
                  </a:lnTo>
                  <a:close/>
                </a:path>
                <a:path w="1463039" h="1704339">
                  <a:moveTo>
                    <a:pt x="1405601" y="644281"/>
                  </a:moveTo>
                  <a:lnTo>
                    <a:pt x="1383325" y="639754"/>
                  </a:lnTo>
                  <a:lnTo>
                    <a:pt x="1365082" y="627428"/>
                  </a:lnTo>
                  <a:lnTo>
                    <a:pt x="1352756" y="609186"/>
                  </a:lnTo>
                  <a:lnTo>
                    <a:pt x="1348229" y="586910"/>
                  </a:lnTo>
                  <a:lnTo>
                    <a:pt x="1352756" y="564634"/>
                  </a:lnTo>
                  <a:lnTo>
                    <a:pt x="1365082" y="546391"/>
                  </a:lnTo>
                  <a:lnTo>
                    <a:pt x="1383325" y="534065"/>
                  </a:lnTo>
                  <a:lnTo>
                    <a:pt x="1405601" y="529538"/>
                  </a:lnTo>
                  <a:lnTo>
                    <a:pt x="1427877" y="534065"/>
                  </a:lnTo>
                  <a:lnTo>
                    <a:pt x="1446119" y="546391"/>
                  </a:lnTo>
                  <a:lnTo>
                    <a:pt x="1458445" y="564634"/>
                  </a:lnTo>
                  <a:lnTo>
                    <a:pt x="1462972" y="586910"/>
                  </a:lnTo>
                  <a:lnTo>
                    <a:pt x="1458445" y="609186"/>
                  </a:lnTo>
                  <a:lnTo>
                    <a:pt x="1446119" y="627428"/>
                  </a:lnTo>
                  <a:lnTo>
                    <a:pt x="1427877" y="639754"/>
                  </a:lnTo>
                  <a:lnTo>
                    <a:pt x="1405601" y="644281"/>
                  </a:lnTo>
                  <a:close/>
                </a:path>
                <a:path w="1463039" h="1704339">
                  <a:moveTo>
                    <a:pt x="956382" y="1174394"/>
                  </a:moveTo>
                  <a:lnTo>
                    <a:pt x="934106" y="1169867"/>
                  </a:lnTo>
                  <a:lnTo>
                    <a:pt x="915863" y="1157541"/>
                  </a:lnTo>
                  <a:lnTo>
                    <a:pt x="903538" y="1139299"/>
                  </a:lnTo>
                  <a:lnTo>
                    <a:pt x="899011" y="1117022"/>
                  </a:lnTo>
                  <a:lnTo>
                    <a:pt x="903457" y="1094746"/>
                  </a:lnTo>
                  <a:lnTo>
                    <a:pt x="915648" y="1076504"/>
                  </a:lnTo>
                  <a:lnTo>
                    <a:pt x="933864" y="1064178"/>
                  </a:lnTo>
                  <a:lnTo>
                    <a:pt x="956382" y="1059651"/>
                  </a:lnTo>
                  <a:lnTo>
                    <a:pt x="978658" y="1064178"/>
                  </a:lnTo>
                  <a:lnTo>
                    <a:pt x="996901" y="1076504"/>
                  </a:lnTo>
                  <a:lnTo>
                    <a:pt x="1009227" y="1094746"/>
                  </a:lnTo>
                  <a:lnTo>
                    <a:pt x="1013754" y="1117022"/>
                  </a:lnTo>
                  <a:lnTo>
                    <a:pt x="1009227" y="1139299"/>
                  </a:lnTo>
                  <a:lnTo>
                    <a:pt x="996901" y="1157541"/>
                  </a:lnTo>
                  <a:lnTo>
                    <a:pt x="978658" y="1169867"/>
                  </a:lnTo>
                  <a:lnTo>
                    <a:pt x="956382" y="1174394"/>
                  </a:lnTo>
                  <a:close/>
                </a:path>
                <a:path w="1463039" h="1704339">
                  <a:moveTo>
                    <a:pt x="506590" y="1174394"/>
                  </a:moveTo>
                  <a:lnTo>
                    <a:pt x="484313" y="1169867"/>
                  </a:lnTo>
                  <a:lnTo>
                    <a:pt x="466071" y="1157541"/>
                  </a:lnTo>
                  <a:lnTo>
                    <a:pt x="453745" y="1139299"/>
                  </a:lnTo>
                  <a:lnTo>
                    <a:pt x="449218" y="1117022"/>
                  </a:lnTo>
                  <a:lnTo>
                    <a:pt x="453745" y="1094746"/>
                  </a:lnTo>
                  <a:lnTo>
                    <a:pt x="466071" y="1076504"/>
                  </a:lnTo>
                  <a:lnTo>
                    <a:pt x="484313" y="1064178"/>
                  </a:lnTo>
                  <a:lnTo>
                    <a:pt x="506590" y="1059651"/>
                  </a:lnTo>
                  <a:lnTo>
                    <a:pt x="528866" y="1064178"/>
                  </a:lnTo>
                  <a:lnTo>
                    <a:pt x="547108" y="1076504"/>
                  </a:lnTo>
                  <a:lnTo>
                    <a:pt x="559434" y="1094746"/>
                  </a:lnTo>
                  <a:lnTo>
                    <a:pt x="563961" y="1117022"/>
                  </a:lnTo>
                  <a:lnTo>
                    <a:pt x="559434" y="1139299"/>
                  </a:lnTo>
                  <a:lnTo>
                    <a:pt x="547108" y="1157541"/>
                  </a:lnTo>
                  <a:lnTo>
                    <a:pt x="528866" y="1169867"/>
                  </a:lnTo>
                  <a:lnTo>
                    <a:pt x="506590" y="1174394"/>
                  </a:lnTo>
                  <a:close/>
                </a:path>
                <a:path w="1463039" h="1704339">
                  <a:moveTo>
                    <a:pt x="57371" y="1174394"/>
                  </a:moveTo>
                  <a:lnTo>
                    <a:pt x="35095" y="1169867"/>
                  </a:lnTo>
                  <a:lnTo>
                    <a:pt x="16852" y="1157541"/>
                  </a:lnTo>
                  <a:lnTo>
                    <a:pt x="4526" y="1139299"/>
                  </a:lnTo>
                  <a:lnTo>
                    <a:pt x="0" y="1117022"/>
                  </a:lnTo>
                  <a:lnTo>
                    <a:pt x="4526" y="1094746"/>
                  </a:lnTo>
                  <a:lnTo>
                    <a:pt x="16852" y="1076504"/>
                  </a:lnTo>
                  <a:lnTo>
                    <a:pt x="35095" y="1064178"/>
                  </a:lnTo>
                  <a:lnTo>
                    <a:pt x="57371" y="1059651"/>
                  </a:lnTo>
                  <a:lnTo>
                    <a:pt x="79647" y="1064178"/>
                  </a:lnTo>
                  <a:lnTo>
                    <a:pt x="97890" y="1076504"/>
                  </a:lnTo>
                  <a:lnTo>
                    <a:pt x="110215" y="1094746"/>
                  </a:lnTo>
                  <a:lnTo>
                    <a:pt x="114742" y="1117022"/>
                  </a:lnTo>
                  <a:lnTo>
                    <a:pt x="110215" y="1139299"/>
                  </a:lnTo>
                  <a:lnTo>
                    <a:pt x="97890" y="1157541"/>
                  </a:lnTo>
                  <a:lnTo>
                    <a:pt x="79647" y="1169867"/>
                  </a:lnTo>
                  <a:lnTo>
                    <a:pt x="57371" y="1174394"/>
                  </a:lnTo>
                  <a:close/>
                </a:path>
                <a:path w="1463039" h="1704339">
                  <a:moveTo>
                    <a:pt x="1405601" y="1174394"/>
                  </a:moveTo>
                  <a:lnTo>
                    <a:pt x="1383325" y="1169867"/>
                  </a:lnTo>
                  <a:lnTo>
                    <a:pt x="1365082" y="1157541"/>
                  </a:lnTo>
                  <a:lnTo>
                    <a:pt x="1352756" y="1139299"/>
                  </a:lnTo>
                  <a:lnTo>
                    <a:pt x="1348229" y="1117022"/>
                  </a:lnTo>
                  <a:lnTo>
                    <a:pt x="1352756" y="1094746"/>
                  </a:lnTo>
                  <a:lnTo>
                    <a:pt x="1365082" y="1076504"/>
                  </a:lnTo>
                  <a:lnTo>
                    <a:pt x="1383325" y="1064178"/>
                  </a:lnTo>
                  <a:lnTo>
                    <a:pt x="1405601" y="1059651"/>
                  </a:lnTo>
                  <a:lnTo>
                    <a:pt x="1427877" y="1064178"/>
                  </a:lnTo>
                  <a:lnTo>
                    <a:pt x="1446119" y="1076504"/>
                  </a:lnTo>
                  <a:lnTo>
                    <a:pt x="1458445" y="1094746"/>
                  </a:lnTo>
                  <a:lnTo>
                    <a:pt x="1462972" y="1117022"/>
                  </a:lnTo>
                  <a:lnTo>
                    <a:pt x="1458445" y="1139299"/>
                  </a:lnTo>
                  <a:lnTo>
                    <a:pt x="1446119" y="1157541"/>
                  </a:lnTo>
                  <a:lnTo>
                    <a:pt x="1427877" y="1169867"/>
                  </a:lnTo>
                  <a:lnTo>
                    <a:pt x="1405601" y="1174394"/>
                  </a:lnTo>
                  <a:close/>
                </a:path>
                <a:path w="1463039" h="1704339">
                  <a:moveTo>
                    <a:pt x="956382" y="114742"/>
                  </a:moveTo>
                  <a:lnTo>
                    <a:pt x="934106" y="110215"/>
                  </a:lnTo>
                  <a:lnTo>
                    <a:pt x="915863" y="97890"/>
                  </a:lnTo>
                  <a:lnTo>
                    <a:pt x="903538" y="79647"/>
                  </a:lnTo>
                  <a:lnTo>
                    <a:pt x="899011" y="57371"/>
                  </a:lnTo>
                  <a:lnTo>
                    <a:pt x="903457" y="35095"/>
                  </a:lnTo>
                  <a:lnTo>
                    <a:pt x="915648" y="16852"/>
                  </a:lnTo>
                  <a:lnTo>
                    <a:pt x="933864" y="4526"/>
                  </a:lnTo>
                  <a:lnTo>
                    <a:pt x="956382" y="0"/>
                  </a:lnTo>
                  <a:lnTo>
                    <a:pt x="978658" y="4526"/>
                  </a:lnTo>
                  <a:lnTo>
                    <a:pt x="996901" y="16852"/>
                  </a:lnTo>
                  <a:lnTo>
                    <a:pt x="1009227" y="35095"/>
                  </a:lnTo>
                  <a:lnTo>
                    <a:pt x="1013754" y="57371"/>
                  </a:lnTo>
                  <a:lnTo>
                    <a:pt x="1009227" y="79647"/>
                  </a:lnTo>
                  <a:lnTo>
                    <a:pt x="996901" y="97890"/>
                  </a:lnTo>
                  <a:lnTo>
                    <a:pt x="978658" y="110215"/>
                  </a:lnTo>
                  <a:lnTo>
                    <a:pt x="956382" y="114742"/>
                  </a:lnTo>
                  <a:close/>
                </a:path>
                <a:path w="1463039" h="1704339">
                  <a:moveTo>
                    <a:pt x="506590" y="114742"/>
                  </a:moveTo>
                  <a:lnTo>
                    <a:pt x="484313" y="110215"/>
                  </a:lnTo>
                  <a:lnTo>
                    <a:pt x="466071" y="97890"/>
                  </a:lnTo>
                  <a:lnTo>
                    <a:pt x="453745" y="79647"/>
                  </a:lnTo>
                  <a:lnTo>
                    <a:pt x="449218" y="57371"/>
                  </a:lnTo>
                  <a:lnTo>
                    <a:pt x="453745" y="35095"/>
                  </a:lnTo>
                  <a:lnTo>
                    <a:pt x="466071" y="16852"/>
                  </a:lnTo>
                  <a:lnTo>
                    <a:pt x="484313" y="4526"/>
                  </a:lnTo>
                  <a:lnTo>
                    <a:pt x="506590" y="0"/>
                  </a:lnTo>
                  <a:lnTo>
                    <a:pt x="528866" y="4526"/>
                  </a:lnTo>
                  <a:lnTo>
                    <a:pt x="547108" y="16852"/>
                  </a:lnTo>
                  <a:lnTo>
                    <a:pt x="559434" y="35095"/>
                  </a:lnTo>
                  <a:lnTo>
                    <a:pt x="563961" y="57371"/>
                  </a:lnTo>
                  <a:lnTo>
                    <a:pt x="559434" y="79647"/>
                  </a:lnTo>
                  <a:lnTo>
                    <a:pt x="547108" y="97890"/>
                  </a:lnTo>
                  <a:lnTo>
                    <a:pt x="528866" y="110215"/>
                  </a:lnTo>
                  <a:lnTo>
                    <a:pt x="506590" y="114742"/>
                  </a:lnTo>
                  <a:close/>
                </a:path>
                <a:path w="1463039" h="1704339">
                  <a:moveTo>
                    <a:pt x="57371" y="114742"/>
                  </a:moveTo>
                  <a:lnTo>
                    <a:pt x="35095" y="110215"/>
                  </a:lnTo>
                  <a:lnTo>
                    <a:pt x="16852" y="97890"/>
                  </a:lnTo>
                  <a:lnTo>
                    <a:pt x="4526" y="79647"/>
                  </a:lnTo>
                  <a:lnTo>
                    <a:pt x="0" y="57371"/>
                  </a:lnTo>
                  <a:lnTo>
                    <a:pt x="4526" y="35095"/>
                  </a:lnTo>
                  <a:lnTo>
                    <a:pt x="16852" y="16852"/>
                  </a:lnTo>
                  <a:lnTo>
                    <a:pt x="35095" y="4526"/>
                  </a:lnTo>
                  <a:lnTo>
                    <a:pt x="57371" y="0"/>
                  </a:lnTo>
                  <a:lnTo>
                    <a:pt x="79647" y="4526"/>
                  </a:lnTo>
                  <a:lnTo>
                    <a:pt x="97890" y="16852"/>
                  </a:lnTo>
                  <a:lnTo>
                    <a:pt x="110215" y="35095"/>
                  </a:lnTo>
                  <a:lnTo>
                    <a:pt x="114742" y="57371"/>
                  </a:lnTo>
                  <a:lnTo>
                    <a:pt x="110215" y="79647"/>
                  </a:lnTo>
                  <a:lnTo>
                    <a:pt x="97890" y="97890"/>
                  </a:lnTo>
                  <a:lnTo>
                    <a:pt x="79647" y="110215"/>
                  </a:lnTo>
                  <a:lnTo>
                    <a:pt x="57371" y="114742"/>
                  </a:lnTo>
                  <a:close/>
                </a:path>
                <a:path w="1463039" h="1704339">
                  <a:moveTo>
                    <a:pt x="1405601" y="114742"/>
                  </a:moveTo>
                  <a:lnTo>
                    <a:pt x="1383325" y="110215"/>
                  </a:lnTo>
                  <a:lnTo>
                    <a:pt x="1365082" y="97890"/>
                  </a:lnTo>
                  <a:lnTo>
                    <a:pt x="1352756" y="79647"/>
                  </a:lnTo>
                  <a:lnTo>
                    <a:pt x="1348229" y="57371"/>
                  </a:lnTo>
                  <a:lnTo>
                    <a:pt x="1352756" y="35095"/>
                  </a:lnTo>
                  <a:lnTo>
                    <a:pt x="1365082" y="16852"/>
                  </a:lnTo>
                  <a:lnTo>
                    <a:pt x="1383325" y="4526"/>
                  </a:lnTo>
                  <a:lnTo>
                    <a:pt x="1405601" y="0"/>
                  </a:lnTo>
                  <a:lnTo>
                    <a:pt x="1427877" y="4526"/>
                  </a:lnTo>
                  <a:lnTo>
                    <a:pt x="1446119" y="16852"/>
                  </a:lnTo>
                  <a:lnTo>
                    <a:pt x="1458445" y="35095"/>
                  </a:lnTo>
                  <a:lnTo>
                    <a:pt x="1462972" y="57371"/>
                  </a:lnTo>
                  <a:lnTo>
                    <a:pt x="1458445" y="79647"/>
                  </a:lnTo>
                  <a:lnTo>
                    <a:pt x="1446119" y="97890"/>
                  </a:lnTo>
                  <a:lnTo>
                    <a:pt x="1427877" y="110215"/>
                  </a:lnTo>
                  <a:lnTo>
                    <a:pt x="1405601" y="114742"/>
                  </a:lnTo>
                  <a:close/>
                </a:path>
                <a:path w="1463039" h="1704339">
                  <a:moveTo>
                    <a:pt x="956382" y="1703933"/>
                  </a:moveTo>
                  <a:lnTo>
                    <a:pt x="934106" y="1699406"/>
                  </a:lnTo>
                  <a:lnTo>
                    <a:pt x="915863" y="1687080"/>
                  </a:lnTo>
                  <a:lnTo>
                    <a:pt x="903538" y="1668837"/>
                  </a:lnTo>
                  <a:lnTo>
                    <a:pt x="899011" y="1646561"/>
                  </a:lnTo>
                  <a:lnTo>
                    <a:pt x="903457" y="1624285"/>
                  </a:lnTo>
                  <a:lnTo>
                    <a:pt x="915648" y="1606042"/>
                  </a:lnTo>
                  <a:lnTo>
                    <a:pt x="933864" y="1593717"/>
                  </a:lnTo>
                  <a:lnTo>
                    <a:pt x="956382" y="1589190"/>
                  </a:lnTo>
                  <a:lnTo>
                    <a:pt x="978658" y="1593717"/>
                  </a:lnTo>
                  <a:lnTo>
                    <a:pt x="996901" y="1606042"/>
                  </a:lnTo>
                  <a:lnTo>
                    <a:pt x="1009227" y="1624285"/>
                  </a:lnTo>
                  <a:lnTo>
                    <a:pt x="1013754" y="1646561"/>
                  </a:lnTo>
                  <a:lnTo>
                    <a:pt x="1009227" y="1668837"/>
                  </a:lnTo>
                  <a:lnTo>
                    <a:pt x="996901" y="1687080"/>
                  </a:lnTo>
                  <a:lnTo>
                    <a:pt x="978658" y="1699406"/>
                  </a:lnTo>
                  <a:lnTo>
                    <a:pt x="956382" y="1703933"/>
                  </a:lnTo>
                  <a:close/>
                </a:path>
                <a:path w="1463039" h="1704339">
                  <a:moveTo>
                    <a:pt x="506590" y="1703933"/>
                  </a:moveTo>
                  <a:lnTo>
                    <a:pt x="484313" y="1699406"/>
                  </a:lnTo>
                  <a:lnTo>
                    <a:pt x="466071" y="1687080"/>
                  </a:lnTo>
                  <a:lnTo>
                    <a:pt x="453745" y="1668837"/>
                  </a:lnTo>
                  <a:lnTo>
                    <a:pt x="449218" y="1646561"/>
                  </a:lnTo>
                  <a:lnTo>
                    <a:pt x="453745" y="1624285"/>
                  </a:lnTo>
                  <a:lnTo>
                    <a:pt x="466071" y="1606042"/>
                  </a:lnTo>
                  <a:lnTo>
                    <a:pt x="484313" y="1593717"/>
                  </a:lnTo>
                  <a:lnTo>
                    <a:pt x="506590" y="1589190"/>
                  </a:lnTo>
                  <a:lnTo>
                    <a:pt x="528866" y="1593717"/>
                  </a:lnTo>
                  <a:lnTo>
                    <a:pt x="547108" y="1606042"/>
                  </a:lnTo>
                  <a:lnTo>
                    <a:pt x="559434" y="1624285"/>
                  </a:lnTo>
                  <a:lnTo>
                    <a:pt x="563961" y="1646561"/>
                  </a:lnTo>
                  <a:lnTo>
                    <a:pt x="559434" y="1668837"/>
                  </a:lnTo>
                  <a:lnTo>
                    <a:pt x="547108" y="1687080"/>
                  </a:lnTo>
                  <a:lnTo>
                    <a:pt x="528866" y="1699406"/>
                  </a:lnTo>
                  <a:lnTo>
                    <a:pt x="506590" y="1703933"/>
                  </a:lnTo>
                  <a:close/>
                </a:path>
                <a:path w="1463039" h="1704339">
                  <a:moveTo>
                    <a:pt x="57371" y="1703933"/>
                  </a:moveTo>
                  <a:lnTo>
                    <a:pt x="35095" y="1699406"/>
                  </a:lnTo>
                  <a:lnTo>
                    <a:pt x="16852" y="1687080"/>
                  </a:lnTo>
                  <a:lnTo>
                    <a:pt x="4526" y="1668837"/>
                  </a:lnTo>
                  <a:lnTo>
                    <a:pt x="0" y="1646561"/>
                  </a:lnTo>
                  <a:lnTo>
                    <a:pt x="4526" y="1624285"/>
                  </a:lnTo>
                  <a:lnTo>
                    <a:pt x="16852" y="1606042"/>
                  </a:lnTo>
                  <a:lnTo>
                    <a:pt x="35095" y="1593717"/>
                  </a:lnTo>
                  <a:lnTo>
                    <a:pt x="57371" y="1589190"/>
                  </a:lnTo>
                  <a:lnTo>
                    <a:pt x="79647" y="1593717"/>
                  </a:lnTo>
                  <a:lnTo>
                    <a:pt x="97890" y="1606042"/>
                  </a:lnTo>
                  <a:lnTo>
                    <a:pt x="110215" y="1624285"/>
                  </a:lnTo>
                  <a:lnTo>
                    <a:pt x="114742" y="1646561"/>
                  </a:lnTo>
                  <a:lnTo>
                    <a:pt x="110215" y="1668837"/>
                  </a:lnTo>
                  <a:lnTo>
                    <a:pt x="97890" y="1687080"/>
                  </a:lnTo>
                  <a:lnTo>
                    <a:pt x="79647" y="1699406"/>
                  </a:lnTo>
                  <a:lnTo>
                    <a:pt x="57371" y="1703933"/>
                  </a:lnTo>
                  <a:close/>
                </a:path>
                <a:path w="1463039" h="1704339">
                  <a:moveTo>
                    <a:pt x="1405601" y="1703933"/>
                  </a:moveTo>
                  <a:lnTo>
                    <a:pt x="1383325" y="1699406"/>
                  </a:lnTo>
                  <a:lnTo>
                    <a:pt x="1365082" y="1687080"/>
                  </a:lnTo>
                  <a:lnTo>
                    <a:pt x="1352756" y="1668837"/>
                  </a:lnTo>
                  <a:lnTo>
                    <a:pt x="1348229" y="1646561"/>
                  </a:lnTo>
                  <a:lnTo>
                    <a:pt x="1352756" y="1624285"/>
                  </a:lnTo>
                  <a:lnTo>
                    <a:pt x="1365082" y="1606042"/>
                  </a:lnTo>
                  <a:lnTo>
                    <a:pt x="1383325" y="1593717"/>
                  </a:lnTo>
                  <a:lnTo>
                    <a:pt x="1405601" y="1589190"/>
                  </a:lnTo>
                  <a:lnTo>
                    <a:pt x="1427877" y="1593717"/>
                  </a:lnTo>
                  <a:lnTo>
                    <a:pt x="1446119" y="1606042"/>
                  </a:lnTo>
                  <a:lnTo>
                    <a:pt x="1458445" y="1624285"/>
                  </a:lnTo>
                  <a:lnTo>
                    <a:pt x="1462972" y="1646561"/>
                  </a:lnTo>
                  <a:lnTo>
                    <a:pt x="1458445" y="1668837"/>
                  </a:lnTo>
                  <a:lnTo>
                    <a:pt x="1446119" y="1687080"/>
                  </a:lnTo>
                  <a:lnTo>
                    <a:pt x="1427877" y="1699406"/>
                  </a:lnTo>
                  <a:lnTo>
                    <a:pt x="1405601" y="1703933"/>
                  </a:lnTo>
                  <a:close/>
                </a:path>
              </a:pathLst>
            </a:custGeom>
            <a:solidFill>
              <a:srgbClr val="E39E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15422342" y="7624226"/>
            <a:ext cx="1463040" cy="1704339"/>
          </a:xfrm>
          <a:custGeom>
            <a:avLst/>
            <a:gdLst/>
            <a:ahLst/>
            <a:cxnLst/>
            <a:rect l="l" t="t" r="r" b="b"/>
            <a:pathLst>
              <a:path w="1463040" h="1704340">
                <a:moveTo>
                  <a:pt x="956382" y="644281"/>
                </a:moveTo>
                <a:lnTo>
                  <a:pt x="934106" y="639754"/>
                </a:lnTo>
                <a:lnTo>
                  <a:pt x="915863" y="627428"/>
                </a:lnTo>
                <a:lnTo>
                  <a:pt x="903538" y="609186"/>
                </a:lnTo>
                <a:lnTo>
                  <a:pt x="899011" y="586910"/>
                </a:lnTo>
                <a:lnTo>
                  <a:pt x="903457" y="564634"/>
                </a:lnTo>
                <a:lnTo>
                  <a:pt x="915648" y="546391"/>
                </a:lnTo>
                <a:lnTo>
                  <a:pt x="933864" y="534065"/>
                </a:lnTo>
                <a:lnTo>
                  <a:pt x="956382" y="529538"/>
                </a:lnTo>
                <a:lnTo>
                  <a:pt x="978658" y="534065"/>
                </a:lnTo>
                <a:lnTo>
                  <a:pt x="996901" y="546391"/>
                </a:lnTo>
                <a:lnTo>
                  <a:pt x="1009227" y="564634"/>
                </a:lnTo>
                <a:lnTo>
                  <a:pt x="1013754" y="586910"/>
                </a:lnTo>
                <a:lnTo>
                  <a:pt x="1009227" y="609186"/>
                </a:lnTo>
                <a:lnTo>
                  <a:pt x="996901" y="627428"/>
                </a:lnTo>
                <a:lnTo>
                  <a:pt x="978658" y="639754"/>
                </a:lnTo>
                <a:lnTo>
                  <a:pt x="956382" y="644281"/>
                </a:lnTo>
                <a:close/>
              </a:path>
              <a:path w="1463040" h="1704340">
                <a:moveTo>
                  <a:pt x="506590" y="644281"/>
                </a:moveTo>
                <a:lnTo>
                  <a:pt x="484313" y="639754"/>
                </a:lnTo>
                <a:lnTo>
                  <a:pt x="466071" y="627428"/>
                </a:lnTo>
                <a:lnTo>
                  <a:pt x="453745" y="609186"/>
                </a:lnTo>
                <a:lnTo>
                  <a:pt x="449218" y="586910"/>
                </a:lnTo>
                <a:lnTo>
                  <a:pt x="453745" y="564634"/>
                </a:lnTo>
                <a:lnTo>
                  <a:pt x="466071" y="546391"/>
                </a:lnTo>
                <a:lnTo>
                  <a:pt x="484313" y="534065"/>
                </a:lnTo>
                <a:lnTo>
                  <a:pt x="506590" y="529538"/>
                </a:lnTo>
                <a:lnTo>
                  <a:pt x="528866" y="534065"/>
                </a:lnTo>
                <a:lnTo>
                  <a:pt x="547108" y="546391"/>
                </a:lnTo>
                <a:lnTo>
                  <a:pt x="559434" y="564634"/>
                </a:lnTo>
                <a:lnTo>
                  <a:pt x="563961" y="586910"/>
                </a:lnTo>
                <a:lnTo>
                  <a:pt x="559434" y="609186"/>
                </a:lnTo>
                <a:lnTo>
                  <a:pt x="547108" y="627428"/>
                </a:lnTo>
                <a:lnTo>
                  <a:pt x="528866" y="639754"/>
                </a:lnTo>
                <a:lnTo>
                  <a:pt x="506590" y="644281"/>
                </a:lnTo>
                <a:close/>
              </a:path>
              <a:path w="1463040" h="1704340">
                <a:moveTo>
                  <a:pt x="57371" y="644281"/>
                </a:moveTo>
                <a:lnTo>
                  <a:pt x="35095" y="639754"/>
                </a:lnTo>
                <a:lnTo>
                  <a:pt x="16852" y="627428"/>
                </a:lnTo>
                <a:lnTo>
                  <a:pt x="4526" y="609186"/>
                </a:lnTo>
                <a:lnTo>
                  <a:pt x="0" y="586910"/>
                </a:lnTo>
                <a:lnTo>
                  <a:pt x="4526" y="564634"/>
                </a:lnTo>
                <a:lnTo>
                  <a:pt x="16852" y="546391"/>
                </a:lnTo>
                <a:lnTo>
                  <a:pt x="35095" y="534065"/>
                </a:lnTo>
                <a:lnTo>
                  <a:pt x="57371" y="529538"/>
                </a:lnTo>
                <a:lnTo>
                  <a:pt x="79647" y="534065"/>
                </a:lnTo>
                <a:lnTo>
                  <a:pt x="97890" y="546391"/>
                </a:lnTo>
                <a:lnTo>
                  <a:pt x="110215" y="564634"/>
                </a:lnTo>
                <a:lnTo>
                  <a:pt x="114742" y="586910"/>
                </a:lnTo>
                <a:lnTo>
                  <a:pt x="110215" y="609186"/>
                </a:lnTo>
                <a:lnTo>
                  <a:pt x="97890" y="627428"/>
                </a:lnTo>
                <a:lnTo>
                  <a:pt x="79647" y="639754"/>
                </a:lnTo>
                <a:lnTo>
                  <a:pt x="57371" y="644281"/>
                </a:lnTo>
                <a:close/>
              </a:path>
              <a:path w="1463040" h="1704340">
                <a:moveTo>
                  <a:pt x="1405601" y="644281"/>
                </a:moveTo>
                <a:lnTo>
                  <a:pt x="1383325" y="639754"/>
                </a:lnTo>
                <a:lnTo>
                  <a:pt x="1365082" y="627428"/>
                </a:lnTo>
                <a:lnTo>
                  <a:pt x="1352756" y="609186"/>
                </a:lnTo>
                <a:lnTo>
                  <a:pt x="1348229" y="586910"/>
                </a:lnTo>
                <a:lnTo>
                  <a:pt x="1352756" y="564634"/>
                </a:lnTo>
                <a:lnTo>
                  <a:pt x="1365082" y="546391"/>
                </a:lnTo>
                <a:lnTo>
                  <a:pt x="1383325" y="534065"/>
                </a:lnTo>
                <a:lnTo>
                  <a:pt x="1405601" y="529538"/>
                </a:lnTo>
                <a:lnTo>
                  <a:pt x="1427877" y="534065"/>
                </a:lnTo>
                <a:lnTo>
                  <a:pt x="1446119" y="546391"/>
                </a:lnTo>
                <a:lnTo>
                  <a:pt x="1458445" y="564634"/>
                </a:lnTo>
                <a:lnTo>
                  <a:pt x="1462972" y="586910"/>
                </a:lnTo>
                <a:lnTo>
                  <a:pt x="1458445" y="609186"/>
                </a:lnTo>
                <a:lnTo>
                  <a:pt x="1446119" y="627428"/>
                </a:lnTo>
                <a:lnTo>
                  <a:pt x="1427877" y="639754"/>
                </a:lnTo>
                <a:lnTo>
                  <a:pt x="1405601" y="644281"/>
                </a:lnTo>
                <a:close/>
              </a:path>
              <a:path w="1463040" h="1704340">
                <a:moveTo>
                  <a:pt x="956382" y="1174394"/>
                </a:moveTo>
                <a:lnTo>
                  <a:pt x="934106" y="1169867"/>
                </a:lnTo>
                <a:lnTo>
                  <a:pt x="915863" y="1157541"/>
                </a:lnTo>
                <a:lnTo>
                  <a:pt x="903538" y="1139299"/>
                </a:lnTo>
                <a:lnTo>
                  <a:pt x="899011" y="1117022"/>
                </a:lnTo>
                <a:lnTo>
                  <a:pt x="903457" y="1094746"/>
                </a:lnTo>
                <a:lnTo>
                  <a:pt x="915648" y="1076504"/>
                </a:lnTo>
                <a:lnTo>
                  <a:pt x="933864" y="1064178"/>
                </a:lnTo>
                <a:lnTo>
                  <a:pt x="956382" y="1059651"/>
                </a:lnTo>
                <a:lnTo>
                  <a:pt x="978658" y="1064178"/>
                </a:lnTo>
                <a:lnTo>
                  <a:pt x="996901" y="1076504"/>
                </a:lnTo>
                <a:lnTo>
                  <a:pt x="1009227" y="1094746"/>
                </a:lnTo>
                <a:lnTo>
                  <a:pt x="1013754" y="1117022"/>
                </a:lnTo>
                <a:lnTo>
                  <a:pt x="1009227" y="1139299"/>
                </a:lnTo>
                <a:lnTo>
                  <a:pt x="996901" y="1157541"/>
                </a:lnTo>
                <a:lnTo>
                  <a:pt x="978658" y="1169867"/>
                </a:lnTo>
                <a:lnTo>
                  <a:pt x="956382" y="1174394"/>
                </a:lnTo>
                <a:close/>
              </a:path>
              <a:path w="1463040" h="1704340">
                <a:moveTo>
                  <a:pt x="506590" y="1174394"/>
                </a:moveTo>
                <a:lnTo>
                  <a:pt x="484313" y="1169867"/>
                </a:lnTo>
                <a:lnTo>
                  <a:pt x="466071" y="1157541"/>
                </a:lnTo>
                <a:lnTo>
                  <a:pt x="453745" y="1139299"/>
                </a:lnTo>
                <a:lnTo>
                  <a:pt x="449218" y="1117022"/>
                </a:lnTo>
                <a:lnTo>
                  <a:pt x="453745" y="1094746"/>
                </a:lnTo>
                <a:lnTo>
                  <a:pt x="466071" y="1076504"/>
                </a:lnTo>
                <a:lnTo>
                  <a:pt x="484313" y="1064178"/>
                </a:lnTo>
                <a:lnTo>
                  <a:pt x="506590" y="1059651"/>
                </a:lnTo>
                <a:lnTo>
                  <a:pt x="528866" y="1064178"/>
                </a:lnTo>
                <a:lnTo>
                  <a:pt x="547108" y="1076504"/>
                </a:lnTo>
                <a:lnTo>
                  <a:pt x="559434" y="1094746"/>
                </a:lnTo>
                <a:lnTo>
                  <a:pt x="563961" y="1117022"/>
                </a:lnTo>
                <a:lnTo>
                  <a:pt x="559434" y="1139299"/>
                </a:lnTo>
                <a:lnTo>
                  <a:pt x="547108" y="1157541"/>
                </a:lnTo>
                <a:lnTo>
                  <a:pt x="528866" y="1169867"/>
                </a:lnTo>
                <a:lnTo>
                  <a:pt x="506590" y="1174394"/>
                </a:lnTo>
                <a:close/>
              </a:path>
              <a:path w="1463040" h="1704340">
                <a:moveTo>
                  <a:pt x="57371" y="1174394"/>
                </a:moveTo>
                <a:lnTo>
                  <a:pt x="35095" y="1169867"/>
                </a:lnTo>
                <a:lnTo>
                  <a:pt x="16852" y="1157541"/>
                </a:lnTo>
                <a:lnTo>
                  <a:pt x="4526" y="1139299"/>
                </a:lnTo>
                <a:lnTo>
                  <a:pt x="0" y="1117022"/>
                </a:lnTo>
                <a:lnTo>
                  <a:pt x="4526" y="1094746"/>
                </a:lnTo>
                <a:lnTo>
                  <a:pt x="16852" y="1076504"/>
                </a:lnTo>
                <a:lnTo>
                  <a:pt x="35095" y="1064178"/>
                </a:lnTo>
                <a:lnTo>
                  <a:pt x="57371" y="1059651"/>
                </a:lnTo>
                <a:lnTo>
                  <a:pt x="79647" y="1064178"/>
                </a:lnTo>
                <a:lnTo>
                  <a:pt x="97890" y="1076504"/>
                </a:lnTo>
                <a:lnTo>
                  <a:pt x="110215" y="1094746"/>
                </a:lnTo>
                <a:lnTo>
                  <a:pt x="114742" y="1117022"/>
                </a:lnTo>
                <a:lnTo>
                  <a:pt x="110215" y="1139299"/>
                </a:lnTo>
                <a:lnTo>
                  <a:pt x="97890" y="1157541"/>
                </a:lnTo>
                <a:lnTo>
                  <a:pt x="79647" y="1169867"/>
                </a:lnTo>
                <a:lnTo>
                  <a:pt x="57371" y="1174394"/>
                </a:lnTo>
                <a:close/>
              </a:path>
              <a:path w="1463040" h="1704340">
                <a:moveTo>
                  <a:pt x="1405601" y="1174394"/>
                </a:moveTo>
                <a:lnTo>
                  <a:pt x="1383325" y="1169867"/>
                </a:lnTo>
                <a:lnTo>
                  <a:pt x="1365082" y="1157541"/>
                </a:lnTo>
                <a:lnTo>
                  <a:pt x="1352756" y="1139299"/>
                </a:lnTo>
                <a:lnTo>
                  <a:pt x="1348229" y="1117022"/>
                </a:lnTo>
                <a:lnTo>
                  <a:pt x="1352756" y="1094746"/>
                </a:lnTo>
                <a:lnTo>
                  <a:pt x="1365082" y="1076504"/>
                </a:lnTo>
                <a:lnTo>
                  <a:pt x="1383325" y="1064178"/>
                </a:lnTo>
                <a:lnTo>
                  <a:pt x="1405601" y="1059651"/>
                </a:lnTo>
                <a:lnTo>
                  <a:pt x="1427877" y="1064178"/>
                </a:lnTo>
                <a:lnTo>
                  <a:pt x="1446119" y="1076504"/>
                </a:lnTo>
                <a:lnTo>
                  <a:pt x="1458445" y="1094746"/>
                </a:lnTo>
                <a:lnTo>
                  <a:pt x="1462972" y="1117022"/>
                </a:lnTo>
                <a:lnTo>
                  <a:pt x="1458445" y="1139299"/>
                </a:lnTo>
                <a:lnTo>
                  <a:pt x="1446119" y="1157541"/>
                </a:lnTo>
                <a:lnTo>
                  <a:pt x="1427877" y="1169867"/>
                </a:lnTo>
                <a:lnTo>
                  <a:pt x="1405601" y="1174394"/>
                </a:lnTo>
                <a:close/>
              </a:path>
              <a:path w="1463040" h="1704340">
                <a:moveTo>
                  <a:pt x="956382" y="114742"/>
                </a:moveTo>
                <a:lnTo>
                  <a:pt x="934106" y="110215"/>
                </a:lnTo>
                <a:lnTo>
                  <a:pt x="915863" y="97890"/>
                </a:lnTo>
                <a:lnTo>
                  <a:pt x="903538" y="79647"/>
                </a:lnTo>
                <a:lnTo>
                  <a:pt x="899011" y="57371"/>
                </a:lnTo>
                <a:lnTo>
                  <a:pt x="903457" y="35095"/>
                </a:lnTo>
                <a:lnTo>
                  <a:pt x="915648" y="16852"/>
                </a:lnTo>
                <a:lnTo>
                  <a:pt x="933864" y="4526"/>
                </a:lnTo>
                <a:lnTo>
                  <a:pt x="956382" y="0"/>
                </a:lnTo>
                <a:lnTo>
                  <a:pt x="978658" y="4526"/>
                </a:lnTo>
                <a:lnTo>
                  <a:pt x="996901" y="16852"/>
                </a:lnTo>
                <a:lnTo>
                  <a:pt x="1009227" y="35095"/>
                </a:lnTo>
                <a:lnTo>
                  <a:pt x="1013754" y="57371"/>
                </a:lnTo>
                <a:lnTo>
                  <a:pt x="1009227" y="79647"/>
                </a:lnTo>
                <a:lnTo>
                  <a:pt x="996901" y="97890"/>
                </a:lnTo>
                <a:lnTo>
                  <a:pt x="978658" y="110215"/>
                </a:lnTo>
                <a:lnTo>
                  <a:pt x="956382" y="114742"/>
                </a:lnTo>
                <a:close/>
              </a:path>
              <a:path w="1463040" h="1704340">
                <a:moveTo>
                  <a:pt x="506590" y="114742"/>
                </a:moveTo>
                <a:lnTo>
                  <a:pt x="484313" y="110215"/>
                </a:lnTo>
                <a:lnTo>
                  <a:pt x="466071" y="97890"/>
                </a:lnTo>
                <a:lnTo>
                  <a:pt x="453745" y="79647"/>
                </a:lnTo>
                <a:lnTo>
                  <a:pt x="449218" y="57371"/>
                </a:lnTo>
                <a:lnTo>
                  <a:pt x="453745" y="35095"/>
                </a:lnTo>
                <a:lnTo>
                  <a:pt x="466071" y="16852"/>
                </a:lnTo>
                <a:lnTo>
                  <a:pt x="484313" y="4526"/>
                </a:lnTo>
                <a:lnTo>
                  <a:pt x="506590" y="0"/>
                </a:lnTo>
                <a:lnTo>
                  <a:pt x="528866" y="4526"/>
                </a:lnTo>
                <a:lnTo>
                  <a:pt x="547108" y="16852"/>
                </a:lnTo>
                <a:lnTo>
                  <a:pt x="559434" y="35095"/>
                </a:lnTo>
                <a:lnTo>
                  <a:pt x="563961" y="57371"/>
                </a:lnTo>
                <a:lnTo>
                  <a:pt x="559434" y="79647"/>
                </a:lnTo>
                <a:lnTo>
                  <a:pt x="547108" y="97890"/>
                </a:lnTo>
                <a:lnTo>
                  <a:pt x="528866" y="110215"/>
                </a:lnTo>
                <a:lnTo>
                  <a:pt x="506590" y="114742"/>
                </a:lnTo>
                <a:close/>
              </a:path>
              <a:path w="1463040" h="1704340">
                <a:moveTo>
                  <a:pt x="57371" y="114742"/>
                </a:moveTo>
                <a:lnTo>
                  <a:pt x="35095" y="110215"/>
                </a:lnTo>
                <a:lnTo>
                  <a:pt x="16852" y="97890"/>
                </a:lnTo>
                <a:lnTo>
                  <a:pt x="4526" y="79647"/>
                </a:lnTo>
                <a:lnTo>
                  <a:pt x="0" y="57371"/>
                </a:lnTo>
                <a:lnTo>
                  <a:pt x="4526" y="35095"/>
                </a:lnTo>
                <a:lnTo>
                  <a:pt x="16852" y="16852"/>
                </a:lnTo>
                <a:lnTo>
                  <a:pt x="35095" y="4526"/>
                </a:lnTo>
                <a:lnTo>
                  <a:pt x="57371" y="0"/>
                </a:lnTo>
                <a:lnTo>
                  <a:pt x="79647" y="4526"/>
                </a:lnTo>
                <a:lnTo>
                  <a:pt x="97890" y="16852"/>
                </a:lnTo>
                <a:lnTo>
                  <a:pt x="110215" y="35095"/>
                </a:lnTo>
                <a:lnTo>
                  <a:pt x="114742" y="57371"/>
                </a:lnTo>
                <a:lnTo>
                  <a:pt x="110215" y="79647"/>
                </a:lnTo>
                <a:lnTo>
                  <a:pt x="97890" y="97890"/>
                </a:lnTo>
                <a:lnTo>
                  <a:pt x="79647" y="110215"/>
                </a:lnTo>
                <a:lnTo>
                  <a:pt x="57371" y="114742"/>
                </a:lnTo>
                <a:close/>
              </a:path>
              <a:path w="1463040" h="1704340">
                <a:moveTo>
                  <a:pt x="1405601" y="114742"/>
                </a:moveTo>
                <a:lnTo>
                  <a:pt x="1383325" y="110215"/>
                </a:lnTo>
                <a:lnTo>
                  <a:pt x="1365082" y="97890"/>
                </a:lnTo>
                <a:lnTo>
                  <a:pt x="1352756" y="79647"/>
                </a:lnTo>
                <a:lnTo>
                  <a:pt x="1348229" y="57371"/>
                </a:lnTo>
                <a:lnTo>
                  <a:pt x="1352756" y="35095"/>
                </a:lnTo>
                <a:lnTo>
                  <a:pt x="1365082" y="16852"/>
                </a:lnTo>
                <a:lnTo>
                  <a:pt x="1383325" y="4526"/>
                </a:lnTo>
                <a:lnTo>
                  <a:pt x="1405601" y="0"/>
                </a:lnTo>
                <a:lnTo>
                  <a:pt x="1427877" y="4526"/>
                </a:lnTo>
                <a:lnTo>
                  <a:pt x="1446119" y="16852"/>
                </a:lnTo>
                <a:lnTo>
                  <a:pt x="1458445" y="35095"/>
                </a:lnTo>
                <a:lnTo>
                  <a:pt x="1462972" y="57371"/>
                </a:lnTo>
                <a:lnTo>
                  <a:pt x="1458445" y="79647"/>
                </a:lnTo>
                <a:lnTo>
                  <a:pt x="1446119" y="97890"/>
                </a:lnTo>
                <a:lnTo>
                  <a:pt x="1427877" y="110215"/>
                </a:lnTo>
                <a:lnTo>
                  <a:pt x="1405601" y="114742"/>
                </a:lnTo>
                <a:close/>
              </a:path>
              <a:path w="1463040" h="1704340">
                <a:moveTo>
                  <a:pt x="956382" y="1703933"/>
                </a:moveTo>
                <a:lnTo>
                  <a:pt x="934106" y="1699406"/>
                </a:lnTo>
                <a:lnTo>
                  <a:pt x="915863" y="1687080"/>
                </a:lnTo>
                <a:lnTo>
                  <a:pt x="903538" y="1668837"/>
                </a:lnTo>
                <a:lnTo>
                  <a:pt x="899011" y="1646561"/>
                </a:lnTo>
                <a:lnTo>
                  <a:pt x="903457" y="1624285"/>
                </a:lnTo>
                <a:lnTo>
                  <a:pt x="915648" y="1606042"/>
                </a:lnTo>
                <a:lnTo>
                  <a:pt x="933864" y="1593717"/>
                </a:lnTo>
                <a:lnTo>
                  <a:pt x="956382" y="1589190"/>
                </a:lnTo>
                <a:lnTo>
                  <a:pt x="978658" y="1593717"/>
                </a:lnTo>
                <a:lnTo>
                  <a:pt x="996901" y="1606042"/>
                </a:lnTo>
                <a:lnTo>
                  <a:pt x="1009227" y="1624285"/>
                </a:lnTo>
                <a:lnTo>
                  <a:pt x="1013754" y="1646561"/>
                </a:lnTo>
                <a:lnTo>
                  <a:pt x="1009227" y="1668837"/>
                </a:lnTo>
                <a:lnTo>
                  <a:pt x="996901" y="1687080"/>
                </a:lnTo>
                <a:lnTo>
                  <a:pt x="978658" y="1699406"/>
                </a:lnTo>
                <a:lnTo>
                  <a:pt x="956382" y="1703933"/>
                </a:lnTo>
                <a:close/>
              </a:path>
              <a:path w="1463040" h="1704340">
                <a:moveTo>
                  <a:pt x="506590" y="1703933"/>
                </a:moveTo>
                <a:lnTo>
                  <a:pt x="484313" y="1699406"/>
                </a:lnTo>
                <a:lnTo>
                  <a:pt x="466071" y="1687080"/>
                </a:lnTo>
                <a:lnTo>
                  <a:pt x="453745" y="1668837"/>
                </a:lnTo>
                <a:lnTo>
                  <a:pt x="449218" y="1646561"/>
                </a:lnTo>
                <a:lnTo>
                  <a:pt x="453745" y="1624285"/>
                </a:lnTo>
                <a:lnTo>
                  <a:pt x="466071" y="1606042"/>
                </a:lnTo>
                <a:lnTo>
                  <a:pt x="484313" y="1593717"/>
                </a:lnTo>
                <a:lnTo>
                  <a:pt x="506590" y="1589190"/>
                </a:lnTo>
                <a:lnTo>
                  <a:pt x="528866" y="1593717"/>
                </a:lnTo>
                <a:lnTo>
                  <a:pt x="547108" y="1606042"/>
                </a:lnTo>
                <a:lnTo>
                  <a:pt x="559434" y="1624285"/>
                </a:lnTo>
                <a:lnTo>
                  <a:pt x="563961" y="1646561"/>
                </a:lnTo>
                <a:lnTo>
                  <a:pt x="559434" y="1668837"/>
                </a:lnTo>
                <a:lnTo>
                  <a:pt x="547108" y="1687080"/>
                </a:lnTo>
                <a:lnTo>
                  <a:pt x="528866" y="1699406"/>
                </a:lnTo>
                <a:lnTo>
                  <a:pt x="506590" y="1703933"/>
                </a:lnTo>
                <a:close/>
              </a:path>
              <a:path w="1463040" h="1704340">
                <a:moveTo>
                  <a:pt x="57371" y="1703933"/>
                </a:moveTo>
                <a:lnTo>
                  <a:pt x="35095" y="1699406"/>
                </a:lnTo>
                <a:lnTo>
                  <a:pt x="16852" y="1687080"/>
                </a:lnTo>
                <a:lnTo>
                  <a:pt x="4526" y="1668837"/>
                </a:lnTo>
                <a:lnTo>
                  <a:pt x="0" y="1646561"/>
                </a:lnTo>
                <a:lnTo>
                  <a:pt x="4526" y="1624285"/>
                </a:lnTo>
                <a:lnTo>
                  <a:pt x="16852" y="1606042"/>
                </a:lnTo>
                <a:lnTo>
                  <a:pt x="35095" y="1593717"/>
                </a:lnTo>
                <a:lnTo>
                  <a:pt x="57371" y="1589190"/>
                </a:lnTo>
                <a:lnTo>
                  <a:pt x="79647" y="1593717"/>
                </a:lnTo>
                <a:lnTo>
                  <a:pt x="97890" y="1606042"/>
                </a:lnTo>
                <a:lnTo>
                  <a:pt x="110215" y="1624285"/>
                </a:lnTo>
                <a:lnTo>
                  <a:pt x="114742" y="1646561"/>
                </a:lnTo>
                <a:lnTo>
                  <a:pt x="110215" y="1668837"/>
                </a:lnTo>
                <a:lnTo>
                  <a:pt x="97890" y="1687080"/>
                </a:lnTo>
                <a:lnTo>
                  <a:pt x="79647" y="1699406"/>
                </a:lnTo>
                <a:lnTo>
                  <a:pt x="57371" y="1703933"/>
                </a:lnTo>
                <a:close/>
              </a:path>
              <a:path w="1463040" h="1704340">
                <a:moveTo>
                  <a:pt x="1405601" y="1703933"/>
                </a:moveTo>
                <a:lnTo>
                  <a:pt x="1383325" y="1699406"/>
                </a:lnTo>
                <a:lnTo>
                  <a:pt x="1365082" y="1687080"/>
                </a:lnTo>
                <a:lnTo>
                  <a:pt x="1352756" y="1668837"/>
                </a:lnTo>
                <a:lnTo>
                  <a:pt x="1348229" y="1646561"/>
                </a:lnTo>
                <a:lnTo>
                  <a:pt x="1352756" y="1624285"/>
                </a:lnTo>
                <a:lnTo>
                  <a:pt x="1365082" y="1606042"/>
                </a:lnTo>
                <a:lnTo>
                  <a:pt x="1383325" y="1593717"/>
                </a:lnTo>
                <a:lnTo>
                  <a:pt x="1405601" y="1589190"/>
                </a:lnTo>
                <a:lnTo>
                  <a:pt x="1427877" y="1593717"/>
                </a:lnTo>
                <a:lnTo>
                  <a:pt x="1446119" y="1606042"/>
                </a:lnTo>
                <a:lnTo>
                  <a:pt x="1458445" y="1624285"/>
                </a:lnTo>
                <a:lnTo>
                  <a:pt x="1462972" y="1646561"/>
                </a:lnTo>
                <a:lnTo>
                  <a:pt x="1458445" y="1668837"/>
                </a:lnTo>
                <a:lnTo>
                  <a:pt x="1446119" y="1687080"/>
                </a:lnTo>
                <a:lnTo>
                  <a:pt x="1427877" y="1699406"/>
                </a:lnTo>
                <a:lnTo>
                  <a:pt x="1405601" y="1703933"/>
                </a:lnTo>
                <a:close/>
              </a:path>
            </a:pathLst>
          </a:custGeom>
          <a:solidFill>
            <a:srgbClr val="E39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66248" y="3926259"/>
            <a:ext cx="5713095" cy="120142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700" spc="-85">
                <a:solidFill>
                  <a:srgbClr val="FFFFFF"/>
                </a:solidFill>
              </a:rPr>
              <a:t>THANK</a:t>
            </a:r>
            <a:r>
              <a:rPr dirty="0" sz="7700" spc="-1340">
                <a:solidFill>
                  <a:srgbClr val="FFFFFF"/>
                </a:solidFill>
              </a:rPr>
              <a:t> </a:t>
            </a:r>
            <a:r>
              <a:rPr dirty="0" sz="7700" spc="65">
                <a:solidFill>
                  <a:srgbClr val="FFFFFF"/>
                </a:solidFill>
              </a:rPr>
              <a:t>YOU</a:t>
            </a:r>
            <a:endParaRPr sz="7700"/>
          </a:p>
        </p:txBody>
      </p:sp>
      <p:sp>
        <p:nvSpPr>
          <p:cNvPr id="11" name="object 11" descr=""/>
          <p:cNvSpPr/>
          <p:nvPr/>
        </p:nvSpPr>
        <p:spPr>
          <a:xfrm>
            <a:off x="12386502" y="1424269"/>
            <a:ext cx="5240655" cy="0"/>
          </a:xfrm>
          <a:custGeom>
            <a:avLst/>
            <a:gdLst/>
            <a:ahLst/>
            <a:cxnLst/>
            <a:rect l="l" t="t" r="r" b="b"/>
            <a:pathLst>
              <a:path w="5240655" h="0">
                <a:moveTo>
                  <a:pt x="0" y="0"/>
                </a:moveTo>
                <a:lnTo>
                  <a:pt x="5240222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42987" y="9272587"/>
            <a:ext cx="5240655" cy="0"/>
          </a:xfrm>
          <a:custGeom>
            <a:avLst/>
            <a:gdLst/>
            <a:ahLst/>
            <a:cxnLst/>
            <a:rect l="l" t="t" r="r" b="b"/>
            <a:pathLst>
              <a:path w="5240655" h="0">
                <a:moveTo>
                  <a:pt x="0" y="0"/>
                </a:moveTo>
                <a:lnTo>
                  <a:pt x="5240222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73345" y="7121901"/>
            <a:ext cx="3114675" cy="3165475"/>
          </a:xfrm>
          <a:custGeom>
            <a:avLst/>
            <a:gdLst/>
            <a:ahLst/>
            <a:cxnLst/>
            <a:rect l="l" t="t" r="r" b="b"/>
            <a:pathLst>
              <a:path w="3114675" h="3165475">
                <a:moveTo>
                  <a:pt x="3114654" y="3165097"/>
                </a:moveTo>
                <a:lnTo>
                  <a:pt x="0" y="3165097"/>
                </a:lnTo>
                <a:lnTo>
                  <a:pt x="9059" y="3128283"/>
                </a:lnTo>
                <a:lnTo>
                  <a:pt x="21997" y="3090183"/>
                </a:lnTo>
                <a:lnTo>
                  <a:pt x="35371" y="3039383"/>
                </a:lnTo>
                <a:lnTo>
                  <a:pt x="49178" y="3001283"/>
                </a:lnTo>
                <a:lnTo>
                  <a:pt x="63415" y="2950483"/>
                </a:lnTo>
                <a:lnTo>
                  <a:pt x="78079" y="2912383"/>
                </a:lnTo>
                <a:lnTo>
                  <a:pt x="93169" y="2874283"/>
                </a:lnTo>
                <a:lnTo>
                  <a:pt x="108681" y="2823483"/>
                </a:lnTo>
                <a:lnTo>
                  <a:pt x="124614" y="2785383"/>
                </a:lnTo>
                <a:lnTo>
                  <a:pt x="140965" y="2734583"/>
                </a:lnTo>
                <a:lnTo>
                  <a:pt x="157731" y="2696483"/>
                </a:lnTo>
                <a:lnTo>
                  <a:pt x="174910" y="2658383"/>
                </a:lnTo>
                <a:lnTo>
                  <a:pt x="192499" y="2607583"/>
                </a:lnTo>
                <a:lnTo>
                  <a:pt x="210496" y="2569483"/>
                </a:lnTo>
                <a:lnTo>
                  <a:pt x="228899" y="2531383"/>
                </a:lnTo>
                <a:lnTo>
                  <a:pt x="247704" y="2493283"/>
                </a:lnTo>
                <a:lnTo>
                  <a:pt x="266910" y="2442483"/>
                </a:lnTo>
                <a:lnTo>
                  <a:pt x="286514" y="2404383"/>
                </a:lnTo>
                <a:lnTo>
                  <a:pt x="306513" y="2366283"/>
                </a:lnTo>
                <a:lnTo>
                  <a:pt x="326906" y="2328183"/>
                </a:lnTo>
                <a:lnTo>
                  <a:pt x="347689" y="2290083"/>
                </a:lnTo>
                <a:lnTo>
                  <a:pt x="368860" y="2239283"/>
                </a:lnTo>
                <a:lnTo>
                  <a:pt x="390417" y="2201183"/>
                </a:lnTo>
                <a:lnTo>
                  <a:pt x="412357" y="2163083"/>
                </a:lnTo>
                <a:lnTo>
                  <a:pt x="434677" y="2124983"/>
                </a:lnTo>
                <a:lnTo>
                  <a:pt x="457376" y="2086883"/>
                </a:lnTo>
                <a:lnTo>
                  <a:pt x="480450" y="2048783"/>
                </a:lnTo>
                <a:lnTo>
                  <a:pt x="503897" y="2010683"/>
                </a:lnTo>
                <a:lnTo>
                  <a:pt x="527716" y="1972583"/>
                </a:lnTo>
                <a:lnTo>
                  <a:pt x="551902" y="1934483"/>
                </a:lnTo>
                <a:lnTo>
                  <a:pt x="576454" y="1896383"/>
                </a:lnTo>
                <a:lnTo>
                  <a:pt x="601370" y="1858283"/>
                </a:lnTo>
                <a:lnTo>
                  <a:pt x="626646" y="1820183"/>
                </a:lnTo>
                <a:lnTo>
                  <a:pt x="652281" y="1782083"/>
                </a:lnTo>
                <a:lnTo>
                  <a:pt x="678271" y="1743983"/>
                </a:lnTo>
                <a:lnTo>
                  <a:pt x="704615" y="1705883"/>
                </a:lnTo>
                <a:lnTo>
                  <a:pt x="731310" y="1667783"/>
                </a:lnTo>
                <a:lnTo>
                  <a:pt x="758353" y="1629683"/>
                </a:lnTo>
                <a:lnTo>
                  <a:pt x="785742" y="1604283"/>
                </a:lnTo>
                <a:lnTo>
                  <a:pt x="813474" y="1566183"/>
                </a:lnTo>
                <a:lnTo>
                  <a:pt x="841548" y="1528083"/>
                </a:lnTo>
                <a:lnTo>
                  <a:pt x="869960" y="1489983"/>
                </a:lnTo>
                <a:lnTo>
                  <a:pt x="898708" y="1464583"/>
                </a:lnTo>
                <a:lnTo>
                  <a:pt x="927789" y="1426483"/>
                </a:lnTo>
                <a:lnTo>
                  <a:pt x="957202" y="1388383"/>
                </a:lnTo>
                <a:lnTo>
                  <a:pt x="986943" y="1362983"/>
                </a:lnTo>
                <a:lnTo>
                  <a:pt x="1017010" y="1324883"/>
                </a:lnTo>
                <a:lnTo>
                  <a:pt x="1047401" y="1286783"/>
                </a:lnTo>
                <a:lnTo>
                  <a:pt x="1078113" y="1261383"/>
                </a:lnTo>
                <a:lnTo>
                  <a:pt x="1109143" y="1223283"/>
                </a:lnTo>
                <a:lnTo>
                  <a:pt x="1140490" y="1197883"/>
                </a:lnTo>
                <a:lnTo>
                  <a:pt x="1172151" y="1159783"/>
                </a:lnTo>
                <a:lnTo>
                  <a:pt x="1204122" y="1134383"/>
                </a:lnTo>
                <a:lnTo>
                  <a:pt x="1236403" y="1096283"/>
                </a:lnTo>
                <a:lnTo>
                  <a:pt x="1268990" y="1070883"/>
                </a:lnTo>
                <a:lnTo>
                  <a:pt x="1301880" y="1032783"/>
                </a:lnTo>
                <a:lnTo>
                  <a:pt x="1335072" y="1007383"/>
                </a:lnTo>
                <a:lnTo>
                  <a:pt x="1368563" y="969283"/>
                </a:lnTo>
                <a:lnTo>
                  <a:pt x="1470803" y="893083"/>
                </a:lnTo>
                <a:lnTo>
                  <a:pt x="1505464" y="854983"/>
                </a:lnTo>
                <a:lnTo>
                  <a:pt x="1611156" y="778783"/>
                </a:lnTo>
                <a:lnTo>
                  <a:pt x="1646948" y="740683"/>
                </a:lnTo>
                <a:lnTo>
                  <a:pt x="1755973" y="664483"/>
                </a:lnTo>
                <a:lnTo>
                  <a:pt x="1905095" y="562883"/>
                </a:lnTo>
                <a:lnTo>
                  <a:pt x="2019667" y="486683"/>
                </a:lnTo>
                <a:lnTo>
                  <a:pt x="2058364" y="473983"/>
                </a:lnTo>
                <a:lnTo>
                  <a:pt x="2215621" y="372383"/>
                </a:lnTo>
                <a:lnTo>
                  <a:pt x="2255540" y="359683"/>
                </a:lnTo>
                <a:lnTo>
                  <a:pt x="2336085" y="308883"/>
                </a:lnTo>
                <a:lnTo>
                  <a:pt x="2376707" y="296183"/>
                </a:lnTo>
                <a:lnTo>
                  <a:pt x="2417558" y="270783"/>
                </a:lnTo>
                <a:lnTo>
                  <a:pt x="2458637" y="258083"/>
                </a:lnTo>
                <a:lnTo>
                  <a:pt x="2499939" y="232683"/>
                </a:lnTo>
                <a:lnTo>
                  <a:pt x="2541464" y="219983"/>
                </a:lnTo>
                <a:lnTo>
                  <a:pt x="2583208" y="194583"/>
                </a:lnTo>
                <a:lnTo>
                  <a:pt x="2667345" y="169183"/>
                </a:lnTo>
                <a:lnTo>
                  <a:pt x="2709732" y="143783"/>
                </a:lnTo>
                <a:lnTo>
                  <a:pt x="2795134" y="118383"/>
                </a:lnTo>
                <a:lnTo>
                  <a:pt x="2838143" y="92983"/>
                </a:lnTo>
                <a:lnTo>
                  <a:pt x="3056171" y="29483"/>
                </a:lnTo>
                <a:lnTo>
                  <a:pt x="3100355" y="4083"/>
                </a:lnTo>
                <a:lnTo>
                  <a:pt x="3114654" y="0"/>
                </a:lnTo>
                <a:lnTo>
                  <a:pt x="3114654" y="3165097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9685655" cy="8406130"/>
            <a:chOff x="0" y="0"/>
            <a:chExt cx="9685655" cy="840613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5600065" cy="4804410"/>
            </a:xfrm>
            <a:custGeom>
              <a:avLst/>
              <a:gdLst/>
              <a:ahLst/>
              <a:cxnLst/>
              <a:rect l="l" t="t" r="r" b="b"/>
              <a:pathLst>
                <a:path w="5600065" h="4804410">
                  <a:moveTo>
                    <a:pt x="1927050" y="4727896"/>
                  </a:moveTo>
                  <a:lnTo>
                    <a:pt x="130349" y="4727896"/>
                  </a:lnTo>
                  <a:lnTo>
                    <a:pt x="0" y="4691534"/>
                  </a:lnTo>
                  <a:lnTo>
                    <a:pt x="0" y="0"/>
                  </a:lnTo>
                  <a:lnTo>
                    <a:pt x="5593484" y="0"/>
                  </a:lnTo>
                  <a:lnTo>
                    <a:pt x="5593673" y="3496"/>
                  </a:lnTo>
                  <a:lnTo>
                    <a:pt x="5595918" y="41596"/>
                  </a:lnTo>
                  <a:lnTo>
                    <a:pt x="5597669" y="92396"/>
                  </a:lnTo>
                  <a:lnTo>
                    <a:pt x="5598923" y="143196"/>
                  </a:lnTo>
                  <a:lnTo>
                    <a:pt x="5599677" y="193996"/>
                  </a:lnTo>
                  <a:lnTo>
                    <a:pt x="5599929" y="244796"/>
                  </a:lnTo>
                  <a:lnTo>
                    <a:pt x="5599677" y="282896"/>
                  </a:lnTo>
                  <a:lnTo>
                    <a:pt x="5598923" y="333696"/>
                  </a:lnTo>
                  <a:lnTo>
                    <a:pt x="5597669" y="384496"/>
                  </a:lnTo>
                  <a:lnTo>
                    <a:pt x="5595918" y="435296"/>
                  </a:lnTo>
                  <a:lnTo>
                    <a:pt x="5593673" y="486096"/>
                  </a:lnTo>
                  <a:lnTo>
                    <a:pt x="5590935" y="524196"/>
                  </a:lnTo>
                  <a:lnTo>
                    <a:pt x="5587708" y="574996"/>
                  </a:lnTo>
                  <a:lnTo>
                    <a:pt x="5583993" y="625796"/>
                  </a:lnTo>
                  <a:lnTo>
                    <a:pt x="5579794" y="676596"/>
                  </a:lnTo>
                  <a:lnTo>
                    <a:pt x="5575112" y="714696"/>
                  </a:lnTo>
                  <a:lnTo>
                    <a:pt x="5569951" y="765496"/>
                  </a:lnTo>
                  <a:lnTo>
                    <a:pt x="5564312" y="816296"/>
                  </a:lnTo>
                  <a:lnTo>
                    <a:pt x="5558199" y="854396"/>
                  </a:lnTo>
                  <a:lnTo>
                    <a:pt x="5551613" y="905196"/>
                  </a:lnTo>
                  <a:lnTo>
                    <a:pt x="5544557" y="955996"/>
                  </a:lnTo>
                  <a:lnTo>
                    <a:pt x="5537034" y="994096"/>
                  </a:lnTo>
                  <a:lnTo>
                    <a:pt x="5529045" y="1044896"/>
                  </a:lnTo>
                  <a:lnTo>
                    <a:pt x="5520595" y="1095696"/>
                  </a:lnTo>
                  <a:lnTo>
                    <a:pt x="5511684" y="1133796"/>
                  </a:lnTo>
                  <a:lnTo>
                    <a:pt x="5502316" y="1184596"/>
                  </a:lnTo>
                  <a:lnTo>
                    <a:pt x="5492493" y="1222696"/>
                  </a:lnTo>
                  <a:lnTo>
                    <a:pt x="5482218" y="1273496"/>
                  </a:lnTo>
                  <a:lnTo>
                    <a:pt x="5471492" y="1324296"/>
                  </a:lnTo>
                  <a:lnTo>
                    <a:pt x="5460319" y="1362396"/>
                  </a:lnTo>
                  <a:lnTo>
                    <a:pt x="5448701" y="1413196"/>
                  </a:lnTo>
                  <a:lnTo>
                    <a:pt x="5436640" y="1451296"/>
                  </a:lnTo>
                  <a:lnTo>
                    <a:pt x="5424139" y="1502096"/>
                  </a:lnTo>
                  <a:lnTo>
                    <a:pt x="5411200" y="1540196"/>
                  </a:lnTo>
                  <a:lnTo>
                    <a:pt x="5397826" y="1590996"/>
                  </a:lnTo>
                  <a:lnTo>
                    <a:pt x="5384020" y="1629096"/>
                  </a:lnTo>
                  <a:lnTo>
                    <a:pt x="5369783" y="1679896"/>
                  </a:lnTo>
                  <a:lnTo>
                    <a:pt x="5355118" y="1717996"/>
                  </a:lnTo>
                  <a:lnTo>
                    <a:pt x="5340029" y="1756096"/>
                  </a:lnTo>
                  <a:lnTo>
                    <a:pt x="5324516" y="1806896"/>
                  </a:lnTo>
                  <a:lnTo>
                    <a:pt x="5308583" y="1844996"/>
                  </a:lnTo>
                  <a:lnTo>
                    <a:pt x="5292233" y="1895796"/>
                  </a:lnTo>
                  <a:lnTo>
                    <a:pt x="5275467" y="1933896"/>
                  </a:lnTo>
                  <a:lnTo>
                    <a:pt x="5258288" y="1971996"/>
                  </a:lnTo>
                  <a:lnTo>
                    <a:pt x="5240699" y="2022796"/>
                  </a:lnTo>
                  <a:lnTo>
                    <a:pt x="5222702" y="2060896"/>
                  </a:lnTo>
                  <a:lnTo>
                    <a:pt x="5204299" y="2098996"/>
                  </a:lnTo>
                  <a:lnTo>
                    <a:pt x="5185493" y="2149796"/>
                  </a:lnTo>
                  <a:lnTo>
                    <a:pt x="5166287" y="2187896"/>
                  </a:lnTo>
                  <a:lnTo>
                    <a:pt x="5146684" y="2225996"/>
                  </a:lnTo>
                  <a:lnTo>
                    <a:pt x="5126684" y="2264096"/>
                  </a:lnTo>
                  <a:lnTo>
                    <a:pt x="5106292" y="2302196"/>
                  </a:lnTo>
                  <a:lnTo>
                    <a:pt x="5085508" y="2352996"/>
                  </a:lnTo>
                  <a:lnTo>
                    <a:pt x="5064337" y="2391096"/>
                  </a:lnTo>
                  <a:lnTo>
                    <a:pt x="5042781" y="2429196"/>
                  </a:lnTo>
                  <a:lnTo>
                    <a:pt x="5020841" y="2467296"/>
                  </a:lnTo>
                  <a:lnTo>
                    <a:pt x="4998520" y="2505396"/>
                  </a:lnTo>
                  <a:lnTo>
                    <a:pt x="4975822" y="2543496"/>
                  </a:lnTo>
                  <a:lnTo>
                    <a:pt x="4952747" y="2581596"/>
                  </a:lnTo>
                  <a:lnTo>
                    <a:pt x="4929300" y="2619696"/>
                  </a:lnTo>
                  <a:lnTo>
                    <a:pt x="4905482" y="2657796"/>
                  </a:lnTo>
                  <a:lnTo>
                    <a:pt x="4881295" y="2695896"/>
                  </a:lnTo>
                  <a:lnTo>
                    <a:pt x="4856743" y="2733996"/>
                  </a:lnTo>
                  <a:lnTo>
                    <a:pt x="4831828" y="2772096"/>
                  </a:lnTo>
                  <a:lnTo>
                    <a:pt x="4806551" y="2810196"/>
                  </a:lnTo>
                  <a:lnTo>
                    <a:pt x="4780917" y="2848296"/>
                  </a:lnTo>
                  <a:lnTo>
                    <a:pt x="4754926" y="2886396"/>
                  </a:lnTo>
                  <a:lnTo>
                    <a:pt x="4728582" y="2924496"/>
                  </a:lnTo>
                  <a:lnTo>
                    <a:pt x="4701888" y="2962596"/>
                  </a:lnTo>
                  <a:lnTo>
                    <a:pt x="4674845" y="3000696"/>
                  </a:lnTo>
                  <a:lnTo>
                    <a:pt x="4647455" y="3038796"/>
                  </a:lnTo>
                  <a:lnTo>
                    <a:pt x="4619723" y="3064196"/>
                  </a:lnTo>
                  <a:lnTo>
                    <a:pt x="4591650" y="3102296"/>
                  </a:lnTo>
                  <a:lnTo>
                    <a:pt x="4563238" y="3140396"/>
                  </a:lnTo>
                  <a:lnTo>
                    <a:pt x="4534490" y="3178496"/>
                  </a:lnTo>
                  <a:lnTo>
                    <a:pt x="4505408" y="3203896"/>
                  </a:lnTo>
                  <a:lnTo>
                    <a:pt x="4475996" y="3241996"/>
                  </a:lnTo>
                  <a:lnTo>
                    <a:pt x="4446254" y="3280096"/>
                  </a:lnTo>
                  <a:lnTo>
                    <a:pt x="4416187" y="3305496"/>
                  </a:lnTo>
                  <a:lnTo>
                    <a:pt x="4385796" y="3343596"/>
                  </a:lnTo>
                  <a:lnTo>
                    <a:pt x="4355084" y="3368996"/>
                  </a:lnTo>
                  <a:lnTo>
                    <a:pt x="4324054" y="3407096"/>
                  </a:lnTo>
                  <a:lnTo>
                    <a:pt x="4292707" y="3445196"/>
                  </a:lnTo>
                  <a:lnTo>
                    <a:pt x="4261046" y="3470596"/>
                  </a:lnTo>
                  <a:lnTo>
                    <a:pt x="4229075" y="3508696"/>
                  </a:lnTo>
                  <a:lnTo>
                    <a:pt x="4164208" y="3559496"/>
                  </a:lnTo>
                  <a:lnTo>
                    <a:pt x="4131317" y="3597596"/>
                  </a:lnTo>
                  <a:lnTo>
                    <a:pt x="4098125" y="3622996"/>
                  </a:lnTo>
                  <a:lnTo>
                    <a:pt x="4064635" y="3661096"/>
                  </a:lnTo>
                  <a:lnTo>
                    <a:pt x="3996767" y="3711896"/>
                  </a:lnTo>
                  <a:lnTo>
                    <a:pt x="3962394" y="3749996"/>
                  </a:lnTo>
                  <a:lnTo>
                    <a:pt x="3857554" y="3826196"/>
                  </a:lnTo>
                  <a:lnTo>
                    <a:pt x="3822041" y="3864296"/>
                  </a:lnTo>
                  <a:lnTo>
                    <a:pt x="3786249" y="3889696"/>
                  </a:lnTo>
                  <a:lnTo>
                    <a:pt x="3677224" y="3965896"/>
                  </a:lnTo>
                  <a:lnTo>
                    <a:pt x="3528102" y="4067496"/>
                  </a:lnTo>
                  <a:lnTo>
                    <a:pt x="3374833" y="4169096"/>
                  </a:lnTo>
                  <a:lnTo>
                    <a:pt x="3335886" y="4181796"/>
                  </a:lnTo>
                  <a:lnTo>
                    <a:pt x="3217576" y="4257996"/>
                  </a:lnTo>
                  <a:lnTo>
                    <a:pt x="3177657" y="4270696"/>
                  </a:lnTo>
                  <a:lnTo>
                    <a:pt x="3097112" y="4321496"/>
                  </a:lnTo>
                  <a:lnTo>
                    <a:pt x="3056490" y="4334196"/>
                  </a:lnTo>
                  <a:lnTo>
                    <a:pt x="3015639" y="4359596"/>
                  </a:lnTo>
                  <a:lnTo>
                    <a:pt x="2974560" y="4372296"/>
                  </a:lnTo>
                  <a:lnTo>
                    <a:pt x="2933258" y="4397696"/>
                  </a:lnTo>
                  <a:lnTo>
                    <a:pt x="2891733" y="4410396"/>
                  </a:lnTo>
                  <a:lnTo>
                    <a:pt x="2849989" y="4435796"/>
                  </a:lnTo>
                  <a:lnTo>
                    <a:pt x="2808028" y="4448496"/>
                  </a:lnTo>
                  <a:lnTo>
                    <a:pt x="2765852" y="4473896"/>
                  </a:lnTo>
                  <a:lnTo>
                    <a:pt x="2680867" y="4499296"/>
                  </a:lnTo>
                  <a:lnTo>
                    <a:pt x="2638063" y="4524696"/>
                  </a:lnTo>
                  <a:lnTo>
                    <a:pt x="2421021" y="4588196"/>
                  </a:lnTo>
                  <a:lnTo>
                    <a:pt x="2377026" y="4613596"/>
                  </a:lnTo>
                  <a:lnTo>
                    <a:pt x="2154255" y="4677096"/>
                  </a:lnTo>
                  <a:lnTo>
                    <a:pt x="2109159" y="4677096"/>
                  </a:lnTo>
                  <a:lnTo>
                    <a:pt x="1927050" y="4727896"/>
                  </a:lnTo>
                  <a:close/>
                </a:path>
                <a:path w="5600065" h="4804410">
                  <a:moveTo>
                    <a:pt x="1788728" y="4753296"/>
                  </a:moveTo>
                  <a:lnTo>
                    <a:pt x="268671" y="4753296"/>
                  </a:lnTo>
                  <a:lnTo>
                    <a:pt x="176294" y="4727896"/>
                  </a:lnTo>
                  <a:lnTo>
                    <a:pt x="1881105" y="4727896"/>
                  </a:lnTo>
                  <a:lnTo>
                    <a:pt x="1788728" y="4753296"/>
                  </a:lnTo>
                  <a:close/>
                </a:path>
                <a:path w="5600065" h="4804410">
                  <a:moveTo>
                    <a:pt x="1695721" y="4765996"/>
                  </a:moveTo>
                  <a:lnTo>
                    <a:pt x="361677" y="4765996"/>
                  </a:lnTo>
                  <a:lnTo>
                    <a:pt x="315097" y="4753296"/>
                  </a:lnTo>
                  <a:lnTo>
                    <a:pt x="1742302" y="4753296"/>
                  </a:lnTo>
                  <a:lnTo>
                    <a:pt x="1695721" y="4765996"/>
                  </a:lnTo>
                  <a:close/>
                </a:path>
                <a:path w="5600065" h="4804410">
                  <a:moveTo>
                    <a:pt x="1602105" y="4778696"/>
                  </a:moveTo>
                  <a:lnTo>
                    <a:pt x="455294" y="4778696"/>
                  </a:lnTo>
                  <a:lnTo>
                    <a:pt x="408411" y="4765996"/>
                  </a:lnTo>
                  <a:lnTo>
                    <a:pt x="1648988" y="4765996"/>
                  </a:lnTo>
                  <a:lnTo>
                    <a:pt x="1602105" y="4778696"/>
                  </a:lnTo>
                  <a:close/>
                </a:path>
                <a:path w="5600065" h="4804410">
                  <a:moveTo>
                    <a:pt x="1507897" y="4791396"/>
                  </a:moveTo>
                  <a:lnTo>
                    <a:pt x="549501" y="4791396"/>
                  </a:lnTo>
                  <a:lnTo>
                    <a:pt x="502325" y="4778696"/>
                  </a:lnTo>
                  <a:lnTo>
                    <a:pt x="1555074" y="4778696"/>
                  </a:lnTo>
                  <a:lnTo>
                    <a:pt x="1507897" y="4791396"/>
                  </a:lnTo>
                  <a:close/>
                </a:path>
                <a:path w="5600065" h="4804410">
                  <a:moveTo>
                    <a:pt x="1365523" y="4804096"/>
                  </a:moveTo>
                  <a:lnTo>
                    <a:pt x="691876" y="4804096"/>
                  </a:lnTo>
                  <a:lnTo>
                    <a:pt x="644279" y="4791396"/>
                  </a:lnTo>
                  <a:lnTo>
                    <a:pt x="1413120" y="4791396"/>
                  </a:lnTo>
                  <a:lnTo>
                    <a:pt x="1365523" y="4804096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90556"/>
              <a:ext cx="6896099" cy="611504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91031" y="1438557"/>
              <a:ext cx="1463040" cy="1704339"/>
            </a:xfrm>
            <a:custGeom>
              <a:avLst/>
              <a:gdLst/>
              <a:ahLst/>
              <a:cxnLst/>
              <a:rect l="l" t="t" r="r" b="b"/>
              <a:pathLst>
                <a:path w="1463039" h="1704339">
                  <a:moveTo>
                    <a:pt x="956382" y="644281"/>
                  </a:moveTo>
                  <a:lnTo>
                    <a:pt x="934106" y="639754"/>
                  </a:lnTo>
                  <a:lnTo>
                    <a:pt x="915863" y="627428"/>
                  </a:lnTo>
                  <a:lnTo>
                    <a:pt x="903538" y="609186"/>
                  </a:lnTo>
                  <a:lnTo>
                    <a:pt x="899011" y="586910"/>
                  </a:lnTo>
                  <a:lnTo>
                    <a:pt x="903457" y="564634"/>
                  </a:lnTo>
                  <a:lnTo>
                    <a:pt x="915648" y="546391"/>
                  </a:lnTo>
                  <a:lnTo>
                    <a:pt x="933864" y="534065"/>
                  </a:lnTo>
                  <a:lnTo>
                    <a:pt x="956382" y="529538"/>
                  </a:lnTo>
                  <a:lnTo>
                    <a:pt x="978658" y="534065"/>
                  </a:lnTo>
                  <a:lnTo>
                    <a:pt x="996901" y="546391"/>
                  </a:lnTo>
                  <a:lnTo>
                    <a:pt x="1009227" y="564634"/>
                  </a:lnTo>
                  <a:lnTo>
                    <a:pt x="1013754" y="586910"/>
                  </a:lnTo>
                  <a:lnTo>
                    <a:pt x="1009227" y="609186"/>
                  </a:lnTo>
                  <a:lnTo>
                    <a:pt x="996901" y="627428"/>
                  </a:lnTo>
                  <a:lnTo>
                    <a:pt x="978658" y="639754"/>
                  </a:lnTo>
                  <a:lnTo>
                    <a:pt x="956382" y="644281"/>
                  </a:lnTo>
                  <a:close/>
                </a:path>
                <a:path w="1463039" h="1704339">
                  <a:moveTo>
                    <a:pt x="506590" y="644281"/>
                  </a:moveTo>
                  <a:lnTo>
                    <a:pt x="484313" y="639754"/>
                  </a:lnTo>
                  <a:lnTo>
                    <a:pt x="466071" y="627428"/>
                  </a:lnTo>
                  <a:lnTo>
                    <a:pt x="453745" y="609186"/>
                  </a:lnTo>
                  <a:lnTo>
                    <a:pt x="449218" y="586910"/>
                  </a:lnTo>
                  <a:lnTo>
                    <a:pt x="453745" y="564634"/>
                  </a:lnTo>
                  <a:lnTo>
                    <a:pt x="466071" y="546391"/>
                  </a:lnTo>
                  <a:lnTo>
                    <a:pt x="484313" y="534065"/>
                  </a:lnTo>
                  <a:lnTo>
                    <a:pt x="506590" y="529538"/>
                  </a:lnTo>
                  <a:lnTo>
                    <a:pt x="528866" y="534065"/>
                  </a:lnTo>
                  <a:lnTo>
                    <a:pt x="547108" y="546391"/>
                  </a:lnTo>
                  <a:lnTo>
                    <a:pt x="559434" y="564634"/>
                  </a:lnTo>
                  <a:lnTo>
                    <a:pt x="563961" y="586910"/>
                  </a:lnTo>
                  <a:lnTo>
                    <a:pt x="559434" y="609186"/>
                  </a:lnTo>
                  <a:lnTo>
                    <a:pt x="547108" y="627428"/>
                  </a:lnTo>
                  <a:lnTo>
                    <a:pt x="528866" y="639754"/>
                  </a:lnTo>
                  <a:lnTo>
                    <a:pt x="506590" y="644281"/>
                  </a:lnTo>
                  <a:close/>
                </a:path>
                <a:path w="1463039" h="1704339">
                  <a:moveTo>
                    <a:pt x="57371" y="644281"/>
                  </a:moveTo>
                  <a:lnTo>
                    <a:pt x="35095" y="639754"/>
                  </a:lnTo>
                  <a:lnTo>
                    <a:pt x="16852" y="627428"/>
                  </a:lnTo>
                  <a:lnTo>
                    <a:pt x="4526" y="609186"/>
                  </a:lnTo>
                  <a:lnTo>
                    <a:pt x="0" y="586910"/>
                  </a:lnTo>
                  <a:lnTo>
                    <a:pt x="4526" y="564634"/>
                  </a:lnTo>
                  <a:lnTo>
                    <a:pt x="16852" y="546391"/>
                  </a:lnTo>
                  <a:lnTo>
                    <a:pt x="35095" y="534065"/>
                  </a:lnTo>
                  <a:lnTo>
                    <a:pt x="57371" y="529538"/>
                  </a:lnTo>
                  <a:lnTo>
                    <a:pt x="79647" y="534065"/>
                  </a:lnTo>
                  <a:lnTo>
                    <a:pt x="97890" y="546391"/>
                  </a:lnTo>
                  <a:lnTo>
                    <a:pt x="110215" y="564634"/>
                  </a:lnTo>
                  <a:lnTo>
                    <a:pt x="114742" y="586910"/>
                  </a:lnTo>
                  <a:lnTo>
                    <a:pt x="110215" y="609186"/>
                  </a:lnTo>
                  <a:lnTo>
                    <a:pt x="97890" y="627428"/>
                  </a:lnTo>
                  <a:lnTo>
                    <a:pt x="79647" y="639754"/>
                  </a:lnTo>
                  <a:lnTo>
                    <a:pt x="57371" y="644281"/>
                  </a:lnTo>
                  <a:close/>
                </a:path>
                <a:path w="1463039" h="1704339">
                  <a:moveTo>
                    <a:pt x="1405601" y="644281"/>
                  </a:moveTo>
                  <a:lnTo>
                    <a:pt x="1383325" y="639754"/>
                  </a:lnTo>
                  <a:lnTo>
                    <a:pt x="1365082" y="627428"/>
                  </a:lnTo>
                  <a:lnTo>
                    <a:pt x="1352756" y="609186"/>
                  </a:lnTo>
                  <a:lnTo>
                    <a:pt x="1348229" y="586910"/>
                  </a:lnTo>
                  <a:lnTo>
                    <a:pt x="1352756" y="564634"/>
                  </a:lnTo>
                  <a:lnTo>
                    <a:pt x="1365082" y="546391"/>
                  </a:lnTo>
                  <a:lnTo>
                    <a:pt x="1383325" y="534065"/>
                  </a:lnTo>
                  <a:lnTo>
                    <a:pt x="1405601" y="529538"/>
                  </a:lnTo>
                  <a:lnTo>
                    <a:pt x="1427877" y="534065"/>
                  </a:lnTo>
                  <a:lnTo>
                    <a:pt x="1446119" y="546391"/>
                  </a:lnTo>
                  <a:lnTo>
                    <a:pt x="1458445" y="564634"/>
                  </a:lnTo>
                  <a:lnTo>
                    <a:pt x="1462972" y="586910"/>
                  </a:lnTo>
                  <a:lnTo>
                    <a:pt x="1458445" y="609186"/>
                  </a:lnTo>
                  <a:lnTo>
                    <a:pt x="1446119" y="627428"/>
                  </a:lnTo>
                  <a:lnTo>
                    <a:pt x="1427877" y="639754"/>
                  </a:lnTo>
                  <a:lnTo>
                    <a:pt x="1405601" y="644281"/>
                  </a:lnTo>
                  <a:close/>
                </a:path>
                <a:path w="1463039" h="1704339">
                  <a:moveTo>
                    <a:pt x="956382" y="1174394"/>
                  </a:moveTo>
                  <a:lnTo>
                    <a:pt x="934106" y="1169867"/>
                  </a:lnTo>
                  <a:lnTo>
                    <a:pt x="915863" y="1157541"/>
                  </a:lnTo>
                  <a:lnTo>
                    <a:pt x="903538" y="1139299"/>
                  </a:lnTo>
                  <a:lnTo>
                    <a:pt x="899011" y="1117022"/>
                  </a:lnTo>
                  <a:lnTo>
                    <a:pt x="903457" y="1094746"/>
                  </a:lnTo>
                  <a:lnTo>
                    <a:pt x="915648" y="1076504"/>
                  </a:lnTo>
                  <a:lnTo>
                    <a:pt x="933864" y="1064178"/>
                  </a:lnTo>
                  <a:lnTo>
                    <a:pt x="956382" y="1059651"/>
                  </a:lnTo>
                  <a:lnTo>
                    <a:pt x="978658" y="1064178"/>
                  </a:lnTo>
                  <a:lnTo>
                    <a:pt x="996901" y="1076504"/>
                  </a:lnTo>
                  <a:lnTo>
                    <a:pt x="1009227" y="1094746"/>
                  </a:lnTo>
                  <a:lnTo>
                    <a:pt x="1013754" y="1117022"/>
                  </a:lnTo>
                  <a:lnTo>
                    <a:pt x="1009227" y="1139299"/>
                  </a:lnTo>
                  <a:lnTo>
                    <a:pt x="996901" y="1157541"/>
                  </a:lnTo>
                  <a:lnTo>
                    <a:pt x="978658" y="1169867"/>
                  </a:lnTo>
                  <a:lnTo>
                    <a:pt x="956382" y="1174394"/>
                  </a:lnTo>
                  <a:close/>
                </a:path>
                <a:path w="1463039" h="1704339">
                  <a:moveTo>
                    <a:pt x="506590" y="1174394"/>
                  </a:moveTo>
                  <a:lnTo>
                    <a:pt x="484313" y="1169867"/>
                  </a:lnTo>
                  <a:lnTo>
                    <a:pt x="466071" y="1157541"/>
                  </a:lnTo>
                  <a:lnTo>
                    <a:pt x="453745" y="1139299"/>
                  </a:lnTo>
                  <a:lnTo>
                    <a:pt x="449218" y="1117022"/>
                  </a:lnTo>
                  <a:lnTo>
                    <a:pt x="453745" y="1094746"/>
                  </a:lnTo>
                  <a:lnTo>
                    <a:pt x="466071" y="1076504"/>
                  </a:lnTo>
                  <a:lnTo>
                    <a:pt x="484313" y="1064178"/>
                  </a:lnTo>
                  <a:lnTo>
                    <a:pt x="506590" y="1059651"/>
                  </a:lnTo>
                  <a:lnTo>
                    <a:pt x="528866" y="1064178"/>
                  </a:lnTo>
                  <a:lnTo>
                    <a:pt x="547108" y="1076504"/>
                  </a:lnTo>
                  <a:lnTo>
                    <a:pt x="559434" y="1094746"/>
                  </a:lnTo>
                  <a:lnTo>
                    <a:pt x="563961" y="1117022"/>
                  </a:lnTo>
                  <a:lnTo>
                    <a:pt x="559434" y="1139299"/>
                  </a:lnTo>
                  <a:lnTo>
                    <a:pt x="547108" y="1157541"/>
                  </a:lnTo>
                  <a:lnTo>
                    <a:pt x="528866" y="1169867"/>
                  </a:lnTo>
                  <a:lnTo>
                    <a:pt x="506590" y="1174394"/>
                  </a:lnTo>
                  <a:close/>
                </a:path>
                <a:path w="1463039" h="1704339">
                  <a:moveTo>
                    <a:pt x="57371" y="1174394"/>
                  </a:moveTo>
                  <a:lnTo>
                    <a:pt x="35095" y="1169867"/>
                  </a:lnTo>
                  <a:lnTo>
                    <a:pt x="16852" y="1157541"/>
                  </a:lnTo>
                  <a:lnTo>
                    <a:pt x="4526" y="1139299"/>
                  </a:lnTo>
                  <a:lnTo>
                    <a:pt x="0" y="1117022"/>
                  </a:lnTo>
                  <a:lnTo>
                    <a:pt x="4526" y="1094746"/>
                  </a:lnTo>
                  <a:lnTo>
                    <a:pt x="16852" y="1076504"/>
                  </a:lnTo>
                  <a:lnTo>
                    <a:pt x="35095" y="1064178"/>
                  </a:lnTo>
                  <a:lnTo>
                    <a:pt x="57371" y="1059651"/>
                  </a:lnTo>
                  <a:lnTo>
                    <a:pt x="79647" y="1064178"/>
                  </a:lnTo>
                  <a:lnTo>
                    <a:pt x="97890" y="1076504"/>
                  </a:lnTo>
                  <a:lnTo>
                    <a:pt x="110215" y="1094746"/>
                  </a:lnTo>
                  <a:lnTo>
                    <a:pt x="114742" y="1117022"/>
                  </a:lnTo>
                  <a:lnTo>
                    <a:pt x="110215" y="1139299"/>
                  </a:lnTo>
                  <a:lnTo>
                    <a:pt x="97890" y="1157541"/>
                  </a:lnTo>
                  <a:lnTo>
                    <a:pt x="79647" y="1169867"/>
                  </a:lnTo>
                  <a:lnTo>
                    <a:pt x="57371" y="1174394"/>
                  </a:lnTo>
                  <a:close/>
                </a:path>
                <a:path w="1463039" h="1704339">
                  <a:moveTo>
                    <a:pt x="1405601" y="1174394"/>
                  </a:moveTo>
                  <a:lnTo>
                    <a:pt x="1383325" y="1169867"/>
                  </a:lnTo>
                  <a:lnTo>
                    <a:pt x="1365082" y="1157541"/>
                  </a:lnTo>
                  <a:lnTo>
                    <a:pt x="1352756" y="1139299"/>
                  </a:lnTo>
                  <a:lnTo>
                    <a:pt x="1348229" y="1117022"/>
                  </a:lnTo>
                  <a:lnTo>
                    <a:pt x="1352756" y="1094746"/>
                  </a:lnTo>
                  <a:lnTo>
                    <a:pt x="1365082" y="1076504"/>
                  </a:lnTo>
                  <a:lnTo>
                    <a:pt x="1383325" y="1064178"/>
                  </a:lnTo>
                  <a:lnTo>
                    <a:pt x="1405601" y="1059651"/>
                  </a:lnTo>
                  <a:lnTo>
                    <a:pt x="1427877" y="1064178"/>
                  </a:lnTo>
                  <a:lnTo>
                    <a:pt x="1446119" y="1076504"/>
                  </a:lnTo>
                  <a:lnTo>
                    <a:pt x="1458445" y="1094746"/>
                  </a:lnTo>
                  <a:lnTo>
                    <a:pt x="1462972" y="1117022"/>
                  </a:lnTo>
                  <a:lnTo>
                    <a:pt x="1458445" y="1139299"/>
                  </a:lnTo>
                  <a:lnTo>
                    <a:pt x="1446119" y="1157541"/>
                  </a:lnTo>
                  <a:lnTo>
                    <a:pt x="1427877" y="1169867"/>
                  </a:lnTo>
                  <a:lnTo>
                    <a:pt x="1405601" y="1174394"/>
                  </a:lnTo>
                  <a:close/>
                </a:path>
                <a:path w="1463039" h="1704339">
                  <a:moveTo>
                    <a:pt x="956382" y="114742"/>
                  </a:moveTo>
                  <a:lnTo>
                    <a:pt x="934106" y="110215"/>
                  </a:lnTo>
                  <a:lnTo>
                    <a:pt x="915863" y="97890"/>
                  </a:lnTo>
                  <a:lnTo>
                    <a:pt x="903538" y="79647"/>
                  </a:lnTo>
                  <a:lnTo>
                    <a:pt x="899011" y="57371"/>
                  </a:lnTo>
                  <a:lnTo>
                    <a:pt x="903457" y="35095"/>
                  </a:lnTo>
                  <a:lnTo>
                    <a:pt x="915648" y="16852"/>
                  </a:lnTo>
                  <a:lnTo>
                    <a:pt x="933864" y="4526"/>
                  </a:lnTo>
                  <a:lnTo>
                    <a:pt x="956382" y="0"/>
                  </a:lnTo>
                  <a:lnTo>
                    <a:pt x="978658" y="4526"/>
                  </a:lnTo>
                  <a:lnTo>
                    <a:pt x="996901" y="16852"/>
                  </a:lnTo>
                  <a:lnTo>
                    <a:pt x="1009227" y="35095"/>
                  </a:lnTo>
                  <a:lnTo>
                    <a:pt x="1013754" y="57371"/>
                  </a:lnTo>
                  <a:lnTo>
                    <a:pt x="1009227" y="79647"/>
                  </a:lnTo>
                  <a:lnTo>
                    <a:pt x="996901" y="97890"/>
                  </a:lnTo>
                  <a:lnTo>
                    <a:pt x="978658" y="110215"/>
                  </a:lnTo>
                  <a:lnTo>
                    <a:pt x="956382" y="114742"/>
                  </a:lnTo>
                  <a:close/>
                </a:path>
                <a:path w="1463039" h="1704339">
                  <a:moveTo>
                    <a:pt x="506590" y="114742"/>
                  </a:moveTo>
                  <a:lnTo>
                    <a:pt x="484313" y="110215"/>
                  </a:lnTo>
                  <a:lnTo>
                    <a:pt x="466071" y="97890"/>
                  </a:lnTo>
                  <a:lnTo>
                    <a:pt x="453745" y="79647"/>
                  </a:lnTo>
                  <a:lnTo>
                    <a:pt x="449218" y="57371"/>
                  </a:lnTo>
                  <a:lnTo>
                    <a:pt x="453745" y="35095"/>
                  </a:lnTo>
                  <a:lnTo>
                    <a:pt x="466071" y="16852"/>
                  </a:lnTo>
                  <a:lnTo>
                    <a:pt x="484313" y="4526"/>
                  </a:lnTo>
                  <a:lnTo>
                    <a:pt x="506590" y="0"/>
                  </a:lnTo>
                  <a:lnTo>
                    <a:pt x="528866" y="4526"/>
                  </a:lnTo>
                  <a:lnTo>
                    <a:pt x="547108" y="16852"/>
                  </a:lnTo>
                  <a:lnTo>
                    <a:pt x="559434" y="35095"/>
                  </a:lnTo>
                  <a:lnTo>
                    <a:pt x="563961" y="57371"/>
                  </a:lnTo>
                  <a:lnTo>
                    <a:pt x="559434" y="79647"/>
                  </a:lnTo>
                  <a:lnTo>
                    <a:pt x="547108" y="97890"/>
                  </a:lnTo>
                  <a:lnTo>
                    <a:pt x="528866" y="110215"/>
                  </a:lnTo>
                  <a:lnTo>
                    <a:pt x="506590" y="114742"/>
                  </a:lnTo>
                  <a:close/>
                </a:path>
                <a:path w="1463039" h="1704339">
                  <a:moveTo>
                    <a:pt x="57371" y="114742"/>
                  </a:moveTo>
                  <a:lnTo>
                    <a:pt x="35095" y="110215"/>
                  </a:lnTo>
                  <a:lnTo>
                    <a:pt x="16852" y="97890"/>
                  </a:lnTo>
                  <a:lnTo>
                    <a:pt x="4526" y="79647"/>
                  </a:lnTo>
                  <a:lnTo>
                    <a:pt x="0" y="57371"/>
                  </a:lnTo>
                  <a:lnTo>
                    <a:pt x="4526" y="35095"/>
                  </a:lnTo>
                  <a:lnTo>
                    <a:pt x="16852" y="16852"/>
                  </a:lnTo>
                  <a:lnTo>
                    <a:pt x="35095" y="4526"/>
                  </a:lnTo>
                  <a:lnTo>
                    <a:pt x="57371" y="0"/>
                  </a:lnTo>
                  <a:lnTo>
                    <a:pt x="79647" y="4526"/>
                  </a:lnTo>
                  <a:lnTo>
                    <a:pt x="97890" y="16852"/>
                  </a:lnTo>
                  <a:lnTo>
                    <a:pt x="110215" y="35095"/>
                  </a:lnTo>
                  <a:lnTo>
                    <a:pt x="114742" y="57371"/>
                  </a:lnTo>
                  <a:lnTo>
                    <a:pt x="110215" y="79647"/>
                  </a:lnTo>
                  <a:lnTo>
                    <a:pt x="97890" y="97890"/>
                  </a:lnTo>
                  <a:lnTo>
                    <a:pt x="79647" y="110215"/>
                  </a:lnTo>
                  <a:lnTo>
                    <a:pt x="57371" y="114742"/>
                  </a:lnTo>
                  <a:close/>
                </a:path>
                <a:path w="1463039" h="1704339">
                  <a:moveTo>
                    <a:pt x="1405601" y="114742"/>
                  </a:moveTo>
                  <a:lnTo>
                    <a:pt x="1383325" y="110215"/>
                  </a:lnTo>
                  <a:lnTo>
                    <a:pt x="1365082" y="97890"/>
                  </a:lnTo>
                  <a:lnTo>
                    <a:pt x="1352756" y="79647"/>
                  </a:lnTo>
                  <a:lnTo>
                    <a:pt x="1348229" y="57371"/>
                  </a:lnTo>
                  <a:lnTo>
                    <a:pt x="1352756" y="35095"/>
                  </a:lnTo>
                  <a:lnTo>
                    <a:pt x="1365082" y="16852"/>
                  </a:lnTo>
                  <a:lnTo>
                    <a:pt x="1383325" y="4526"/>
                  </a:lnTo>
                  <a:lnTo>
                    <a:pt x="1405601" y="0"/>
                  </a:lnTo>
                  <a:lnTo>
                    <a:pt x="1427877" y="4526"/>
                  </a:lnTo>
                  <a:lnTo>
                    <a:pt x="1446119" y="16852"/>
                  </a:lnTo>
                  <a:lnTo>
                    <a:pt x="1458445" y="35095"/>
                  </a:lnTo>
                  <a:lnTo>
                    <a:pt x="1462972" y="57371"/>
                  </a:lnTo>
                  <a:lnTo>
                    <a:pt x="1458445" y="79647"/>
                  </a:lnTo>
                  <a:lnTo>
                    <a:pt x="1446119" y="97890"/>
                  </a:lnTo>
                  <a:lnTo>
                    <a:pt x="1427877" y="110215"/>
                  </a:lnTo>
                  <a:lnTo>
                    <a:pt x="1405601" y="114742"/>
                  </a:lnTo>
                  <a:close/>
                </a:path>
                <a:path w="1463039" h="1704339">
                  <a:moveTo>
                    <a:pt x="956382" y="1703933"/>
                  </a:moveTo>
                  <a:lnTo>
                    <a:pt x="934106" y="1699406"/>
                  </a:lnTo>
                  <a:lnTo>
                    <a:pt x="915863" y="1687080"/>
                  </a:lnTo>
                  <a:lnTo>
                    <a:pt x="903538" y="1668837"/>
                  </a:lnTo>
                  <a:lnTo>
                    <a:pt x="899011" y="1646561"/>
                  </a:lnTo>
                  <a:lnTo>
                    <a:pt x="903457" y="1624285"/>
                  </a:lnTo>
                  <a:lnTo>
                    <a:pt x="915648" y="1606042"/>
                  </a:lnTo>
                  <a:lnTo>
                    <a:pt x="933864" y="1593717"/>
                  </a:lnTo>
                  <a:lnTo>
                    <a:pt x="956382" y="1589190"/>
                  </a:lnTo>
                  <a:lnTo>
                    <a:pt x="978658" y="1593717"/>
                  </a:lnTo>
                  <a:lnTo>
                    <a:pt x="996901" y="1606042"/>
                  </a:lnTo>
                  <a:lnTo>
                    <a:pt x="1009227" y="1624285"/>
                  </a:lnTo>
                  <a:lnTo>
                    <a:pt x="1013754" y="1646561"/>
                  </a:lnTo>
                  <a:lnTo>
                    <a:pt x="1009227" y="1668837"/>
                  </a:lnTo>
                  <a:lnTo>
                    <a:pt x="996901" y="1687080"/>
                  </a:lnTo>
                  <a:lnTo>
                    <a:pt x="978658" y="1699406"/>
                  </a:lnTo>
                  <a:lnTo>
                    <a:pt x="956382" y="1703933"/>
                  </a:lnTo>
                  <a:close/>
                </a:path>
                <a:path w="1463039" h="1704339">
                  <a:moveTo>
                    <a:pt x="506590" y="1703933"/>
                  </a:moveTo>
                  <a:lnTo>
                    <a:pt x="484313" y="1699406"/>
                  </a:lnTo>
                  <a:lnTo>
                    <a:pt x="466071" y="1687080"/>
                  </a:lnTo>
                  <a:lnTo>
                    <a:pt x="453745" y="1668837"/>
                  </a:lnTo>
                  <a:lnTo>
                    <a:pt x="449218" y="1646561"/>
                  </a:lnTo>
                  <a:lnTo>
                    <a:pt x="453745" y="1624285"/>
                  </a:lnTo>
                  <a:lnTo>
                    <a:pt x="466071" y="1606042"/>
                  </a:lnTo>
                  <a:lnTo>
                    <a:pt x="484313" y="1593717"/>
                  </a:lnTo>
                  <a:lnTo>
                    <a:pt x="506590" y="1589190"/>
                  </a:lnTo>
                  <a:lnTo>
                    <a:pt x="528866" y="1593717"/>
                  </a:lnTo>
                  <a:lnTo>
                    <a:pt x="547108" y="1606042"/>
                  </a:lnTo>
                  <a:lnTo>
                    <a:pt x="559434" y="1624285"/>
                  </a:lnTo>
                  <a:lnTo>
                    <a:pt x="563961" y="1646561"/>
                  </a:lnTo>
                  <a:lnTo>
                    <a:pt x="559434" y="1668837"/>
                  </a:lnTo>
                  <a:lnTo>
                    <a:pt x="547108" y="1687080"/>
                  </a:lnTo>
                  <a:lnTo>
                    <a:pt x="528866" y="1699406"/>
                  </a:lnTo>
                  <a:lnTo>
                    <a:pt x="506590" y="1703933"/>
                  </a:lnTo>
                  <a:close/>
                </a:path>
                <a:path w="1463039" h="1704339">
                  <a:moveTo>
                    <a:pt x="57371" y="1703933"/>
                  </a:moveTo>
                  <a:lnTo>
                    <a:pt x="35095" y="1699406"/>
                  </a:lnTo>
                  <a:lnTo>
                    <a:pt x="16852" y="1687080"/>
                  </a:lnTo>
                  <a:lnTo>
                    <a:pt x="4526" y="1668837"/>
                  </a:lnTo>
                  <a:lnTo>
                    <a:pt x="0" y="1646561"/>
                  </a:lnTo>
                  <a:lnTo>
                    <a:pt x="4526" y="1624285"/>
                  </a:lnTo>
                  <a:lnTo>
                    <a:pt x="16852" y="1606042"/>
                  </a:lnTo>
                  <a:lnTo>
                    <a:pt x="35095" y="1593717"/>
                  </a:lnTo>
                  <a:lnTo>
                    <a:pt x="57371" y="1589190"/>
                  </a:lnTo>
                  <a:lnTo>
                    <a:pt x="79647" y="1593717"/>
                  </a:lnTo>
                  <a:lnTo>
                    <a:pt x="97890" y="1606042"/>
                  </a:lnTo>
                  <a:lnTo>
                    <a:pt x="110215" y="1624285"/>
                  </a:lnTo>
                  <a:lnTo>
                    <a:pt x="114742" y="1646561"/>
                  </a:lnTo>
                  <a:lnTo>
                    <a:pt x="110215" y="1668837"/>
                  </a:lnTo>
                  <a:lnTo>
                    <a:pt x="97890" y="1687080"/>
                  </a:lnTo>
                  <a:lnTo>
                    <a:pt x="79647" y="1699406"/>
                  </a:lnTo>
                  <a:lnTo>
                    <a:pt x="57371" y="1703933"/>
                  </a:lnTo>
                  <a:close/>
                </a:path>
                <a:path w="1463039" h="1704339">
                  <a:moveTo>
                    <a:pt x="1405601" y="1703933"/>
                  </a:moveTo>
                  <a:lnTo>
                    <a:pt x="1383325" y="1699406"/>
                  </a:lnTo>
                  <a:lnTo>
                    <a:pt x="1365082" y="1687080"/>
                  </a:lnTo>
                  <a:lnTo>
                    <a:pt x="1352756" y="1668837"/>
                  </a:lnTo>
                  <a:lnTo>
                    <a:pt x="1348229" y="1646561"/>
                  </a:lnTo>
                  <a:lnTo>
                    <a:pt x="1352756" y="1624285"/>
                  </a:lnTo>
                  <a:lnTo>
                    <a:pt x="1365082" y="1606042"/>
                  </a:lnTo>
                  <a:lnTo>
                    <a:pt x="1383325" y="1593717"/>
                  </a:lnTo>
                  <a:lnTo>
                    <a:pt x="1405601" y="1589190"/>
                  </a:lnTo>
                  <a:lnTo>
                    <a:pt x="1427877" y="1593717"/>
                  </a:lnTo>
                  <a:lnTo>
                    <a:pt x="1446119" y="1606042"/>
                  </a:lnTo>
                  <a:lnTo>
                    <a:pt x="1458445" y="1624285"/>
                  </a:lnTo>
                  <a:lnTo>
                    <a:pt x="1462972" y="1646561"/>
                  </a:lnTo>
                  <a:lnTo>
                    <a:pt x="1458445" y="1668837"/>
                  </a:lnTo>
                  <a:lnTo>
                    <a:pt x="1446119" y="1687080"/>
                  </a:lnTo>
                  <a:lnTo>
                    <a:pt x="1427877" y="1699406"/>
                  </a:lnTo>
                  <a:lnTo>
                    <a:pt x="1405601" y="1703933"/>
                  </a:lnTo>
                  <a:close/>
                </a:path>
              </a:pathLst>
            </a:custGeom>
            <a:solidFill>
              <a:srgbClr val="E39E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8854" y="2817527"/>
              <a:ext cx="4806552" cy="4806552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15422342" y="7624226"/>
            <a:ext cx="1463040" cy="1704339"/>
          </a:xfrm>
          <a:custGeom>
            <a:avLst/>
            <a:gdLst/>
            <a:ahLst/>
            <a:cxnLst/>
            <a:rect l="l" t="t" r="r" b="b"/>
            <a:pathLst>
              <a:path w="1463040" h="1704340">
                <a:moveTo>
                  <a:pt x="956382" y="644281"/>
                </a:moveTo>
                <a:lnTo>
                  <a:pt x="934106" y="639754"/>
                </a:lnTo>
                <a:lnTo>
                  <a:pt x="915863" y="627428"/>
                </a:lnTo>
                <a:lnTo>
                  <a:pt x="903538" y="609186"/>
                </a:lnTo>
                <a:lnTo>
                  <a:pt x="899011" y="586910"/>
                </a:lnTo>
                <a:lnTo>
                  <a:pt x="903457" y="564634"/>
                </a:lnTo>
                <a:lnTo>
                  <a:pt x="915648" y="546391"/>
                </a:lnTo>
                <a:lnTo>
                  <a:pt x="933864" y="534065"/>
                </a:lnTo>
                <a:lnTo>
                  <a:pt x="956382" y="529538"/>
                </a:lnTo>
                <a:lnTo>
                  <a:pt x="978658" y="534065"/>
                </a:lnTo>
                <a:lnTo>
                  <a:pt x="996901" y="546391"/>
                </a:lnTo>
                <a:lnTo>
                  <a:pt x="1009227" y="564634"/>
                </a:lnTo>
                <a:lnTo>
                  <a:pt x="1013754" y="586910"/>
                </a:lnTo>
                <a:lnTo>
                  <a:pt x="1009227" y="609186"/>
                </a:lnTo>
                <a:lnTo>
                  <a:pt x="996901" y="627428"/>
                </a:lnTo>
                <a:lnTo>
                  <a:pt x="978658" y="639754"/>
                </a:lnTo>
                <a:lnTo>
                  <a:pt x="956382" y="644281"/>
                </a:lnTo>
                <a:close/>
              </a:path>
              <a:path w="1463040" h="1704340">
                <a:moveTo>
                  <a:pt x="506590" y="644281"/>
                </a:moveTo>
                <a:lnTo>
                  <a:pt x="484313" y="639754"/>
                </a:lnTo>
                <a:lnTo>
                  <a:pt x="466071" y="627428"/>
                </a:lnTo>
                <a:lnTo>
                  <a:pt x="453745" y="609186"/>
                </a:lnTo>
                <a:lnTo>
                  <a:pt x="449218" y="586910"/>
                </a:lnTo>
                <a:lnTo>
                  <a:pt x="453745" y="564634"/>
                </a:lnTo>
                <a:lnTo>
                  <a:pt x="466071" y="546391"/>
                </a:lnTo>
                <a:lnTo>
                  <a:pt x="484313" y="534065"/>
                </a:lnTo>
                <a:lnTo>
                  <a:pt x="506590" y="529538"/>
                </a:lnTo>
                <a:lnTo>
                  <a:pt x="528866" y="534065"/>
                </a:lnTo>
                <a:lnTo>
                  <a:pt x="547108" y="546391"/>
                </a:lnTo>
                <a:lnTo>
                  <a:pt x="559434" y="564634"/>
                </a:lnTo>
                <a:lnTo>
                  <a:pt x="563961" y="586910"/>
                </a:lnTo>
                <a:lnTo>
                  <a:pt x="559434" y="609186"/>
                </a:lnTo>
                <a:lnTo>
                  <a:pt x="547108" y="627428"/>
                </a:lnTo>
                <a:lnTo>
                  <a:pt x="528866" y="639754"/>
                </a:lnTo>
                <a:lnTo>
                  <a:pt x="506590" y="644281"/>
                </a:lnTo>
                <a:close/>
              </a:path>
              <a:path w="1463040" h="1704340">
                <a:moveTo>
                  <a:pt x="57371" y="644281"/>
                </a:moveTo>
                <a:lnTo>
                  <a:pt x="35095" y="639754"/>
                </a:lnTo>
                <a:lnTo>
                  <a:pt x="16852" y="627428"/>
                </a:lnTo>
                <a:lnTo>
                  <a:pt x="4526" y="609186"/>
                </a:lnTo>
                <a:lnTo>
                  <a:pt x="0" y="586910"/>
                </a:lnTo>
                <a:lnTo>
                  <a:pt x="4526" y="564634"/>
                </a:lnTo>
                <a:lnTo>
                  <a:pt x="16852" y="546391"/>
                </a:lnTo>
                <a:lnTo>
                  <a:pt x="35095" y="534065"/>
                </a:lnTo>
                <a:lnTo>
                  <a:pt x="57371" y="529538"/>
                </a:lnTo>
                <a:lnTo>
                  <a:pt x="79647" y="534065"/>
                </a:lnTo>
                <a:lnTo>
                  <a:pt x="97890" y="546391"/>
                </a:lnTo>
                <a:lnTo>
                  <a:pt x="110215" y="564634"/>
                </a:lnTo>
                <a:lnTo>
                  <a:pt x="114742" y="586910"/>
                </a:lnTo>
                <a:lnTo>
                  <a:pt x="110215" y="609186"/>
                </a:lnTo>
                <a:lnTo>
                  <a:pt x="97890" y="627428"/>
                </a:lnTo>
                <a:lnTo>
                  <a:pt x="79647" y="639754"/>
                </a:lnTo>
                <a:lnTo>
                  <a:pt x="57371" y="644281"/>
                </a:lnTo>
                <a:close/>
              </a:path>
              <a:path w="1463040" h="1704340">
                <a:moveTo>
                  <a:pt x="1405601" y="644281"/>
                </a:moveTo>
                <a:lnTo>
                  <a:pt x="1383325" y="639754"/>
                </a:lnTo>
                <a:lnTo>
                  <a:pt x="1365082" y="627428"/>
                </a:lnTo>
                <a:lnTo>
                  <a:pt x="1352756" y="609186"/>
                </a:lnTo>
                <a:lnTo>
                  <a:pt x="1348229" y="586910"/>
                </a:lnTo>
                <a:lnTo>
                  <a:pt x="1352756" y="564634"/>
                </a:lnTo>
                <a:lnTo>
                  <a:pt x="1365082" y="546391"/>
                </a:lnTo>
                <a:lnTo>
                  <a:pt x="1383325" y="534065"/>
                </a:lnTo>
                <a:lnTo>
                  <a:pt x="1405601" y="529538"/>
                </a:lnTo>
                <a:lnTo>
                  <a:pt x="1427877" y="534065"/>
                </a:lnTo>
                <a:lnTo>
                  <a:pt x="1446119" y="546391"/>
                </a:lnTo>
                <a:lnTo>
                  <a:pt x="1458445" y="564634"/>
                </a:lnTo>
                <a:lnTo>
                  <a:pt x="1462972" y="586910"/>
                </a:lnTo>
                <a:lnTo>
                  <a:pt x="1458445" y="609186"/>
                </a:lnTo>
                <a:lnTo>
                  <a:pt x="1446119" y="627428"/>
                </a:lnTo>
                <a:lnTo>
                  <a:pt x="1427877" y="639754"/>
                </a:lnTo>
                <a:lnTo>
                  <a:pt x="1405601" y="644281"/>
                </a:lnTo>
                <a:close/>
              </a:path>
              <a:path w="1463040" h="1704340">
                <a:moveTo>
                  <a:pt x="956382" y="1174394"/>
                </a:moveTo>
                <a:lnTo>
                  <a:pt x="934106" y="1169867"/>
                </a:lnTo>
                <a:lnTo>
                  <a:pt x="915863" y="1157541"/>
                </a:lnTo>
                <a:lnTo>
                  <a:pt x="903538" y="1139299"/>
                </a:lnTo>
                <a:lnTo>
                  <a:pt x="899011" y="1117022"/>
                </a:lnTo>
                <a:lnTo>
                  <a:pt x="903457" y="1094746"/>
                </a:lnTo>
                <a:lnTo>
                  <a:pt x="915648" y="1076504"/>
                </a:lnTo>
                <a:lnTo>
                  <a:pt x="933864" y="1064178"/>
                </a:lnTo>
                <a:lnTo>
                  <a:pt x="956382" y="1059651"/>
                </a:lnTo>
                <a:lnTo>
                  <a:pt x="978658" y="1064178"/>
                </a:lnTo>
                <a:lnTo>
                  <a:pt x="996901" y="1076504"/>
                </a:lnTo>
                <a:lnTo>
                  <a:pt x="1009227" y="1094746"/>
                </a:lnTo>
                <a:lnTo>
                  <a:pt x="1013754" y="1117022"/>
                </a:lnTo>
                <a:lnTo>
                  <a:pt x="1009227" y="1139299"/>
                </a:lnTo>
                <a:lnTo>
                  <a:pt x="996901" y="1157541"/>
                </a:lnTo>
                <a:lnTo>
                  <a:pt x="978658" y="1169867"/>
                </a:lnTo>
                <a:lnTo>
                  <a:pt x="956382" y="1174394"/>
                </a:lnTo>
                <a:close/>
              </a:path>
              <a:path w="1463040" h="1704340">
                <a:moveTo>
                  <a:pt x="506590" y="1174394"/>
                </a:moveTo>
                <a:lnTo>
                  <a:pt x="484313" y="1169867"/>
                </a:lnTo>
                <a:lnTo>
                  <a:pt x="466071" y="1157541"/>
                </a:lnTo>
                <a:lnTo>
                  <a:pt x="453745" y="1139299"/>
                </a:lnTo>
                <a:lnTo>
                  <a:pt x="449218" y="1117022"/>
                </a:lnTo>
                <a:lnTo>
                  <a:pt x="453745" y="1094746"/>
                </a:lnTo>
                <a:lnTo>
                  <a:pt x="466071" y="1076504"/>
                </a:lnTo>
                <a:lnTo>
                  <a:pt x="484313" y="1064178"/>
                </a:lnTo>
                <a:lnTo>
                  <a:pt x="506590" y="1059651"/>
                </a:lnTo>
                <a:lnTo>
                  <a:pt x="528866" y="1064178"/>
                </a:lnTo>
                <a:lnTo>
                  <a:pt x="547108" y="1076504"/>
                </a:lnTo>
                <a:lnTo>
                  <a:pt x="559434" y="1094746"/>
                </a:lnTo>
                <a:lnTo>
                  <a:pt x="563961" y="1117022"/>
                </a:lnTo>
                <a:lnTo>
                  <a:pt x="559434" y="1139299"/>
                </a:lnTo>
                <a:lnTo>
                  <a:pt x="547108" y="1157541"/>
                </a:lnTo>
                <a:lnTo>
                  <a:pt x="528866" y="1169867"/>
                </a:lnTo>
                <a:lnTo>
                  <a:pt x="506590" y="1174394"/>
                </a:lnTo>
                <a:close/>
              </a:path>
              <a:path w="1463040" h="1704340">
                <a:moveTo>
                  <a:pt x="57371" y="1174394"/>
                </a:moveTo>
                <a:lnTo>
                  <a:pt x="35095" y="1169867"/>
                </a:lnTo>
                <a:lnTo>
                  <a:pt x="16852" y="1157541"/>
                </a:lnTo>
                <a:lnTo>
                  <a:pt x="4526" y="1139299"/>
                </a:lnTo>
                <a:lnTo>
                  <a:pt x="0" y="1117022"/>
                </a:lnTo>
                <a:lnTo>
                  <a:pt x="4526" y="1094746"/>
                </a:lnTo>
                <a:lnTo>
                  <a:pt x="16852" y="1076504"/>
                </a:lnTo>
                <a:lnTo>
                  <a:pt x="35095" y="1064178"/>
                </a:lnTo>
                <a:lnTo>
                  <a:pt x="57371" y="1059651"/>
                </a:lnTo>
                <a:lnTo>
                  <a:pt x="79647" y="1064178"/>
                </a:lnTo>
                <a:lnTo>
                  <a:pt x="97890" y="1076504"/>
                </a:lnTo>
                <a:lnTo>
                  <a:pt x="110215" y="1094746"/>
                </a:lnTo>
                <a:lnTo>
                  <a:pt x="114742" y="1117022"/>
                </a:lnTo>
                <a:lnTo>
                  <a:pt x="110215" y="1139299"/>
                </a:lnTo>
                <a:lnTo>
                  <a:pt x="97890" y="1157541"/>
                </a:lnTo>
                <a:lnTo>
                  <a:pt x="79647" y="1169867"/>
                </a:lnTo>
                <a:lnTo>
                  <a:pt x="57371" y="1174394"/>
                </a:lnTo>
                <a:close/>
              </a:path>
              <a:path w="1463040" h="1704340">
                <a:moveTo>
                  <a:pt x="1405601" y="1174394"/>
                </a:moveTo>
                <a:lnTo>
                  <a:pt x="1383325" y="1169867"/>
                </a:lnTo>
                <a:lnTo>
                  <a:pt x="1365082" y="1157541"/>
                </a:lnTo>
                <a:lnTo>
                  <a:pt x="1352756" y="1139299"/>
                </a:lnTo>
                <a:lnTo>
                  <a:pt x="1348229" y="1117022"/>
                </a:lnTo>
                <a:lnTo>
                  <a:pt x="1352756" y="1094746"/>
                </a:lnTo>
                <a:lnTo>
                  <a:pt x="1365082" y="1076504"/>
                </a:lnTo>
                <a:lnTo>
                  <a:pt x="1383325" y="1064178"/>
                </a:lnTo>
                <a:lnTo>
                  <a:pt x="1405601" y="1059651"/>
                </a:lnTo>
                <a:lnTo>
                  <a:pt x="1427877" y="1064178"/>
                </a:lnTo>
                <a:lnTo>
                  <a:pt x="1446119" y="1076504"/>
                </a:lnTo>
                <a:lnTo>
                  <a:pt x="1458445" y="1094746"/>
                </a:lnTo>
                <a:lnTo>
                  <a:pt x="1462972" y="1117022"/>
                </a:lnTo>
                <a:lnTo>
                  <a:pt x="1458445" y="1139299"/>
                </a:lnTo>
                <a:lnTo>
                  <a:pt x="1446119" y="1157541"/>
                </a:lnTo>
                <a:lnTo>
                  <a:pt x="1427877" y="1169867"/>
                </a:lnTo>
                <a:lnTo>
                  <a:pt x="1405601" y="1174394"/>
                </a:lnTo>
                <a:close/>
              </a:path>
              <a:path w="1463040" h="1704340">
                <a:moveTo>
                  <a:pt x="956382" y="114742"/>
                </a:moveTo>
                <a:lnTo>
                  <a:pt x="934106" y="110215"/>
                </a:lnTo>
                <a:lnTo>
                  <a:pt x="915863" y="97890"/>
                </a:lnTo>
                <a:lnTo>
                  <a:pt x="903538" y="79647"/>
                </a:lnTo>
                <a:lnTo>
                  <a:pt x="899011" y="57371"/>
                </a:lnTo>
                <a:lnTo>
                  <a:pt x="903457" y="35095"/>
                </a:lnTo>
                <a:lnTo>
                  <a:pt x="915648" y="16852"/>
                </a:lnTo>
                <a:lnTo>
                  <a:pt x="933864" y="4526"/>
                </a:lnTo>
                <a:lnTo>
                  <a:pt x="956382" y="0"/>
                </a:lnTo>
                <a:lnTo>
                  <a:pt x="978658" y="4526"/>
                </a:lnTo>
                <a:lnTo>
                  <a:pt x="996901" y="16852"/>
                </a:lnTo>
                <a:lnTo>
                  <a:pt x="1009227" y="35095"/>
                </a:lnTo>
                <a:lnTo>
                  <a:pt x="1013754" y="57371"/>
                </a:lnTo>
                <a:lnTo>
                  <a:pt x="1009227" y="79647"/>
                </a:lnTo>
                <a:lnTo>
                  <a:pt x="996901" y="97890"/>
                </a:lnTo>
                <a:lnTo>
                  <a:pt x="978658" y="110215"/>
                </a:lnTo>
                <a:lnTo>
                  <a:pt x="956382" y="114742"/>
                </a:lnTo>
                <a:close/>
              </a:path>
              <a:path w="1463040" h="1704340">
                <a:moveTo>
                  <a:pt x="506590" y="114742"/>
                </a:moveTo>
                <a:lnTo>
                  <a:pt x="484313" y="110215"/>
                </a:lnTo>
                <a:lnTo>
                  <a:pt x="466071" y="97890"/>
                </a:lnTo>
                <a:lnTo>
                  <a:pt x="453745" y="79647"/>
                </a:lnTo>
                <a:lnTo>
                  <a:pt x="449218" y="57371"/>
                </a:lnTo>
                <a:lnTo>
                  <a:pt x="453745" y="35095"/>
                </a:lnTo>
                <a:lnTo>
                  <a:pt x="466071" y="16852"/>
                </a:lnTo>
                <a:lnTo>
                  <a:pt x="484313" y="4526"/>
                </a:lnTo>
                <a:lnTo>
                  <a:pt x="506590" y="0"/>
                </a:lnTo>
                <a:lnTo>
                  <a:pt x="528866" y="4526"/>
                </a:lnTo>
                <a:lnTo>
                  <a:pt x="547108" y="16852"/>
                </a:lnTo>
                <a:lnTo>
                  <a:pt x="559434" y="35095"/>
                </a:lnTo>
                <a:lnTo>
                  <a:pt x="563961" y="57371"/>
                </a:lnTo>
                <a:lnTo>
                  <a:pt x="559434" y="79647"/>
                </a:lnTo>
                <a:lnTo>
                  <a:pt x="547108" y="97890"/>
                </a:lnTo>
                <a:lnTo>
                  <a:pt x="528866" y="110215"/>
                </a:lnTo>
                <a:lnTo>
                  <a:pt x="506590" y="114742"/>
                </a:lnTo>
                <a:close/>
              </a:path>
              <a:path w="1463040" h="1704340">
                <a:moveTo>
                  <a:pt x="57371" y="114742"/>
                </a:moveTo>
                <a:lnTo>
                  <a:pt x="35095" y="110215"/>
                </a:lnTo>
                <a:lnTo>
                  <a:pt x="16852" y="97890"/>
                </a:lnTo>
                <a:lnTo>
                  <a:pt x="4526" y="79647"/>
                </a:lnTo>
                <a:lnTo>
                  <a:pt x="0" y="57371"/>
                </a:lnTo>
                <a:lnTo>
                  <a:pt x="4526" y="35095"/>
                </a:lnTo>
                <a:lnTo>
                  <a:pt x="16852" y="16852"/>
                </a:lnTo>
                <a:lnTo>
                  <a:pt x="35095" y="4526"/>
                </a:lnTo>
                <a:lnTo>
                  <a:pt x="57371" y="0"/>
                </a:lnTo>
                <a:lnTo>
                  <a:pt x="79647" y="4526"/>
                </a:lnTo>
                <a:lnTo>
                  <a:pt x="97890" y="16852"/>
                </a:lnTo>
                <a:lnTo>
                  <a:pt x="110215" y="35095"/>
                </a:lnTo>
                <a:lnTo>
                  <a:pt x="114742" y="57371"/>
                </a:lnTo>
                <a:lnTo>
                  <a:pt x="110215" y="79647"/>
                </a:lnTo>
                <a:lnTo>
                  <a:pt x="97890" y="97890"/>
                </a:lnTo>
                <a:lnTo>
                  <a:pt x="79647" y="110215"/>
                </a:lnTo>
                <a:lnTo>
                  <a:pt x="57371" y="114742"/>
                </a:lnTo>
                <a:close/>
              </a:path>
              <a:path w="1463040" h="1704340">
                <a:moveTo>
                  <a:pt x="1405601" y="114742"/>
                </a:moveTo>
                <a:lnTo>
                  <a:pt x="1383325" y="110215"/>
                </a:lnTo>
                <a:lnTo>
                  <a:pt x="1365082" y="97890"/>
                </a:lnTo>
                <a:lnTo>
                  <a:pt x="1352756" y="79647"/>
                </a:lnTo>
                <a:lnTo>
                  <a:pt x="1348229" y="57371"/>
                </a:lnTo>
                <a:lnTo>
                  <a:pt x="1352756" y="35095"/>
                </a:lnTo>
                <a:lnTo>
                  <a:pt x="1365082" y="16852"/>
                </a:lnTo>
                <a:lnTo>
                  <a:pt x="1383325" y="4526"/>
                </a:lnTo>
                <a:lnTo>
                  <a:pt x="1405601" y="0"/>
                </a:lnTo>
                <a:lnTo>
                  <a:pt x="1427877" y="4526"/>
                </a:lnTo>
                <a:lnTo>
                  <a:pt x="1446119" y="16852"/>
                </a:lnTo>
                <a:lnTo>
                  <a:pt x="1458445" y="35095"/>
                </a:lnTo>
                <a:lnTo>
                  <a:pt x="1462972" y="57371"/>
                </a:lnTo>
                <a:lnTo>
                  <a:pt x="1458445" y="79647"/>
                </a:lnTo>
                <a:lnTo>
                  <a:pt x="1446119" y="97890"/>
                </a:lnTo>
                <a:lnTo>
                  <a:pt x="1427877" y="110215"/>
                </a:lnTo>
                <a:lnTo>
                  <a:pt x="1405601" y="114742"/>
                </a:lnTo>
                <a:close/>
              </a:path>
              <a:path w="1463040" h="1704340">
                <a:moveTo>
                  <a:pt x="956382" y="1703933"/>
                </a:moveTo>
                <a:lnTo>
                  <a:pt x="934106" y="1699406"/>
                </a:lnTo>
                <a:lnTo>
                  <a:pt x="915863" y="1687080"/>
                </a:lnTo>
                <a:lnTo>
                  <a:pt x="903538" y="1668837"/>
                </a:lnTo>
                <a:lnTo>
                  <a:pt x="899011" y="1646561"/>
                </a:lnTo>
                <a:lnTo>
                  <a:pt x="903457" y="1624285"/>
                </a:lnTo>
                <a:lnTo>
                  <a:pt x="915648" y="1606042"/>
                </a:lnTo>
                <a:lnTo>
                  <a:pt x="933864" y="1593717"/>
                </a:lnTo>
                <a:lnTo>
                  <a:pt x="956382" y="1589190"/>
                </a:lnTo>
                <a:lnTo>
                  <a:pt x="978658" y="1593717"/>
                </a:lnTo>
                <a:lnTo>
                  <a:pt x="996901" y="1606042"/>
                </a:lnTo>
                <a:lnTo>
                  <a:pt x="1009227" y="1624285"/>
                </a:lnTo>
                <a:lnTo>
                  <a:pt x="1013754" y="1646561"/>
                </a:lnTo>
                <a:lnTo>
                  <a:pt x="1009227" y="1668837"/>
                </a:lnTo>
                <a:lnTo>
                  <a:pt x="996901" y="1687080"/>
                </a:lnTo>
                <a:lnTo>
                  <a:pt x="978658" y="1699406"/>
                </a:lnTo>
                <a:lnTo>
                  <a:pt x="956382" y="1703933"/>
                </a:lnTo>
                <a:close/>
              </a:path>
              <a:path w="1463040" h="1704340">
                <a:moveTo>
                  <a:pt x="506590" y="1703933"/>
                </a:moveTo>
                <a:lnTo>
                  <a:pt x="484313" y="1699406"/>
                </a:lnTo>
                <a:lnTo>
                  <a:pt x="466071" y="1687080"/>
                </a:lnTo>
                <a:lnTo>
                  <a:pt x="453745" y="1668837"/>
                </a:lnTo>
                <a:lnTo>
                  <a:pt x="449218" y="1646561"/>
                </a:lnTo>
                <a:lnTo>
                  <a:pt x="453745" y="1624285"/>
                </a:lnTo>
                <a:lnTo>
                  <a:pt x="466071" y="1606042"/>
                </a:lnTo>
                <a:lnTo>
                  <a:pt x="484313" y="1593717"/>
                </a:lnTo>
                <a:lnTo>
                  <a:pt x="506590" y="1589190"/>
                </a:lnTo>
                <a:lnTo>
                  <a:pt x="528866" y="1593717"/>
                </a:lnTo>
                <a:lnTo>
                  <a:pt x="547108" y="1606042"/>
                </a:lnTo>
                <a:lnTo>
                  <a:pt x="559434" y="1624285"/>
                </a:lnTo>
                <a:lnTo>
                  <a:pt x="563961" y="1646561"/>
                </a:lnTo>
                <a:lnTo>
                  <a:pt x="559434" y="1668837"/>
                </a:lnTo>
                <a:lnTo>
                  <a:pt x="547108" y="1687080"/>
                </a:lnTo>
                <a:lnTo>
                  <a:pt x="528866" y="1699406"/>
                </a:lnTo>
                <a:lnTo>
                  <a:pt x="506590" y="1703933"/>
                </a:lnTo>
                <a:close/>
              </a:path>
              <a:path w="1463040" h="1704340">
                <a:moveTo>
                  <a:pt x="57371" y="1703933"/>
                </a:moveTo>
                <a:lnTo>
                  <a:pt x="35095" y="1699406"/>
                </a:lnTo>
                <a:lnTo>
                  <a:pt x="16852" y="1687080"/>
                </a:lnTo>
                <a:lnTo>
                  <a:pt x="4526" y="1668837"/>
                </a:lnTo>
                <a:lnTo>
                  <a:pt x="0" y="1646561"/>
                </a:lnTo>
                <a:lnTo>
                  <a:pt x="4526" y="1624285"/>
                </a:lnTo>
                <a:lnTo>
                  <a:pt x="16852" y="1606042"/>
                </a:lnTo>
                <a:lnTo>
                  <a:pt x="35095" y="1593717"/>
                </a:lnTo>
                <a:lnTo>
                  <a:pt x="57371" y="1589190"/>
                </a:lnTo>
                <a:lnTo>
                  <a:pt x="79647" y="1593717"/>
                </a:lnTo>
                <a:lnTo>
                  <a:pt x="97890" y="1606042"/>
                </a:lnTo>
                <a:lnTo>
                  <a:pt x="110215" y="1624285"/>
                </a:lnTo>
                <a:lnTo>
                  <a:pt x="114742" y="1646561"/>
                </a:lnTo>
                <a:lnTo>
                  <a:pt x="110215" y="1668837"/>
                </a:lnTo>
                <a:lnTo>
                  <a:pt x="97890" y="1687080"/>
                </a:lnTo>
                <a:lnTo>
                  <a:pt x="79647" y="1699406"/>
                </a:lnTo>
                <a:lnTo>
                  <a:pt x="57371" y="1703933"/>
                </a:lnTo>
                <a:close/>
              </a:path>
              <a:path w="1463040" h="1704340">
                <a:moveTo>
                  <a:pt x="1405601" y="1703933"/>
                </a:moveTo>
                <a:lnTo>
                  <a:pt x="1383325" y="1699406"/>
                </a:lnTo>
                <a:lnTo>
                  <a:pt x="1365082" y="1687080"/>
                </a:lnTo>
                <a:lnTo>
                  <a:pt x="1352756" y="1668837"/>
                </a:lnTo>
                <a:lnTo>
                  <a:pt x="1348229" y="1646561"/>
                </a:lnTo>
                <a:lnTo>
                  <a:pt x="1352756" y="1624285"/>
                </a:lnTo>
                <a:lnTo>
                  <a:pt x="1365082" y="1606042"/>
                </a:lnTo>
                <a:lnTo>
                  <a:pt x="1383325" y="1593717"/>
                </a:lnTo>
                <a:lnTo>
                  <a:pt x="1405601" y="1589190"/>
                </a:lnTo>
                <a:lnTo>
                  <a:pt x="1427877" y="1593717"/>
                </a:lnTo>
                <a:lnTo>
                  <a:pt x="1446119" y="1606042"/>
                </a:lnTo>
                <a:lnTo>
                  <a:pt x="1458445" y="1624285"/>
                </a:lnTo>
                <a:lnTo>
                  <a:pt x="1462972" y="1646561"/>
                </a:lnTo>
                <a:lnTo>
                  <a:pt x="1458445" y="1668837"/>
                </a:lnTo>
                <a:lnTo>
                  <a:pt x="1446119" y="1687080"/>
                </a:lnTo>
                <a:lnTo>
                  <a:pt x="1427877" y="1699406"/>
                </a:lnTo>
                <a:lnTo>
                  <a:pt x="1405601" y="1703933"/>
                </a:lnTo>
                <a:close/>
              </a:path>
            </a:pathLst>
          </a:custGeom>
          <a:solidFill>
            <a:srgbClr val="E39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pc="114"/>
              <a:t>A</a:t>
            </a:r>
            <a:r>
              <a:rPr dirty="0" spc="-585"/>
              <a:t> </a:t>
            </a:r>
            <a:r>
              <a:rPr dirty="0" spc="-145"/>
              <a:t>task</a:t>
            </a:r>
            <a:r>
              <a:rPr dirty="0" spc="-580"/>
              <a:t> </a:t>
            </a:r>
            <a:r>
              <a:rPr dirty="0" spc="-35"/>
              <a:t>management</a:t>
            </a:r>
            <a:r>
              <a:rPr dirty="0" spc="-580"/>
              <a:t> </a:t>
            </a:r>
            <a:r>
              <a:rPr dirty="0" spc="-90"/>
              <a:t>tool</a:t>
            </a:r>
            <a:r>
              <a:rPr dirty="0" spc="-585"/>
              <a:t> </a:t>
            </a:r>
            <a:r>
              <a:rPr dirty="0" spc="-150"/>
              <a:t>is</a:t>
            </a:r>
            <a:r>
              <a:rPr dirty="0" spc="-580"/>
              <a:t> </a:t>
            </a:r>
            <a:r>
              <a:rPr dirty="0" spc="-65"/>
              <a:t>used</a:t>
            </a:r>
            <a:r>
              <a:rPr dirty="0" spc="-580"/>
              <a:t> </a:t>
            </a:r>
            <a:r>
              <a:rPr dirty="0" spc="-80"/>
              <a:t>by</a:t>
            </a:r>
            <a:r>
              <a:rPr dirty="0" spc="-580"/>
              <a:t> </a:t>
            </a:r>
            <a:r>
              <a:rPr dirty="0" spc="-30"/>
              <a:t>an</a:t>
            </a:r>
            <a:r>
              <a:rPr dirty="0" spc="-585"/>
              <a:t> </a:t>
            </a:r>
            <a:r>
              <a:rPr dirty="0" spc="-40"/>
              <a:t>individual, </a:t>
            </a:r>
            <a:r>
              <a:rPr dirty="0" spc="-170"/>
              <a:t>team,</a:t>
            </a:r>
            <a:r>
              <a:rPr dirty="0" spc="-565"/>
              <a:t> </a:t>
            </a:r>
            <a:r>
              <a:rPr dirty="0" spc="-100"/>
              <a:t>or</a:t>
            </a:r>
            <a:r>
              <a:rPr dirty="0" spc="-565"/>
              <a:t> </a:t>
            </a:r>
            <a:r>
              <a:rPr dirty="0" spc="-114"/>
              <a:t>organization</a:t>
            </a:r>
            <a:r>
              <a:rPr dirty="0" spc="-565"/>
              <a:t> </a:t>
            </a:r>
            <a:r>
              <a:rPr dirty="0" spc="-35"/>
              <a:t>to</a:t>
            </a:r>
            <a:r>
              <a:rPr dirty="0" spc="-565"/>
              <a:t> </a:t>
            </a:r>
            <a:r>
              <a:rPr dirty="0" spc="-50"/>
              <a:t>complete</a:t>
            </a:r>
            <a:r>
              <a:rPr dirty="0" spc="-560"/>
              <a:t> </a:t>
            </a:r>
            <a:r>
              <a:rPr dirty="0" spc="-140"/>
              <a:t>projects</a:t>
            </a:r>
            <a:r>
              <a:rPr dirty="0" spc="-565"/>
              <a:t> </a:t>
            </a:r>
            <a:r>
              <a:rPr dirty="0" spc="-90"/>
              <a:t>efficiently </a:t>
            </a:r>
            <a:r>
              <a:rPr dirty="0" spc="-80"/>
              <a:t>by</a:t>
            </a:r>
            <a:r>
              <a:rPr dirty="0" spc="-560"/>
              <a:t> </a:t>
            </a:r>
            <a:r>
              <a:rPr dirty="0" spc="-90"/>
              <a:t>organizing</a:t>
            </a:r>
            <a:r>
              <a:rPr dirty="0" spc="-555"/>
              <a:t> </a:t>
            </a:r>
            <a:r>
              <a:rPr dirty="0" spc="-10"/>
              <a:t>and</a:t>
            </a:r>
            <a:r>
              <a:rPr dirty="0" spc="-555"/>
              <a:t> </a:t>
            </a:r>
            <a:r>
              <a:rPr dirty="0" spc="-125"/>
              <a:t>prioritizing</a:t>
            </a:r>
            <a:r>
              <a:rPr dirty="0" spc="-555"/>
              <a:t> </a:t>
            </a:r>
            <a:r>
              <a:rPr dirty="0" spc="-125"/>
              <a:t>related</a:t>
            </a:r>
            <a:r>
              <a:rPr dirty="0" spc="-555"/>
              <a:t> </a:t>
            </a:r>
            <a:r>
              <a:rPr dirty="0" spc="-254"/>
              <a:t>tasks.</a:t>
            </a:r>
            <a:r>
              <a:rPr dirty="0" spc="-555"/>
              <a:t> </a:t>
            </a:r>
            <a:r>
              <a:rPr dirty="0" spc="-20"/>
              <a:t>Task </a:t>
            </a:r>
            <a:r>
              <a:rPr dirty="0" spc="-35"/>
              <a:t>management</a:t>
            </a:r>
            <a:r>
              <a:rPr dirty="0" spc="-565"/>
              <a:t> </a:t>
            </a:r>
            <a:r>
              <a:rPr dirty="0" spc="-125"/>
              <a:t>tools</a:t>
            </a:r>
            <a:r>
              <a:rPr dirty="0" spc="-565"/>
              <a:t> </a:t>
            </a:r>
            <a:r>
              <a:rPr dirty="0"/>
              <a:t>come</a:t>
            </a:r>
            <a:r>
              <a:rPr dirty="0" spc="-565"/>
              <a:t> </a:t>
            </a:r>
            <a:r>
              <a:rPr dirty="0" spc="-25"/>
              <a:t>in</a:t>
            </a:r>
            <a:r>
              <a:rPr dirty="0" spc="-565"/>
              <a:t> </a:t>
            </a:r>
            <a:r>
              <a:rPr dirty="0" spc="-65"/>
              <a:t>many</a:t>
            </a:r>
            <a:r>
              <a:rPr dirty="0" spc="-565"/>
              <a:t> </a:t>
            </a:r>
            <a:r>
              <a:rPr dirty="0" spc="-204"/>
              <a:t>forms,</a:t>
            </a:r>
            <a:r>
              <a:rPr dirty="0" spc="-560"/>
              <a:t> </a:t>
            </a:r>
            <a:r>
              <a:rPr dirty="0" spc="-130"/>
              <a:t>like</a:t>
            </a:r>
            <a:r>
              <a:rPr dirty="0" spc="-565"/>
              <a:t> </a:t>
            </a:r>
            <a:r>
              <a:rPr dirty="0" spc="-10"/>
              <a:t>basic </a:t>
            </a:r>
            <a:r>
              <a:rPr dirty="0" spc="-135"/>
              <a:t>spreadsheets</a:t>
            </a:r>
            <a:r>
              <a:rPr dirty="0" spc="-555"/>
              <a:t> </a:t>
            </a:r>
            <a:r>
              <a:rPr dirty="0" spc="-100"/>
              <a:t>or</a:t>
            </a:r>
            <a:r>
              <a:rPr dirty="0" spc="-550"/>
              <a:t> </a:t>
            </a:r>
            <a:r>
              <a:rPr dirty="0" spc="-80"/>
              <a:t>online</a:t>
            </a:r>
            <a:r>
              <a:rPr dirty="0" spc="-550"/>
              <a:t> </a:t>
            </a:r>
            <a:r>
              <a:rPr dirty="0" spc="-125"/>
              <a:t>project</a:t>
            </a:r>
            <a:r>
              <a:rPr dirty="0" spc="-550"/>
              <a:t> </a:t>
            </a:r>
            <a:r>
              <a:rPr dirty="0" spc="-10"/>
              <a:t>management </a:t>
            </a:r>
            <a:r>
              <a:rPr dirty="0" spc="-114"/>
              <a:t>applications..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71417" rIns="0" bIns="0" rtlCol="0" vert="horz">
            <a:spAutoFit/>
          </a:bodyPr>
          <a:lstStyle/>
          <a:p>
            <a:pPr marL="6830059">
              <a:lnSpc>
                <a:spcPct val="100000"/>
              </a:lnSpc>
              <a:spcBef>
                <a:spcPts val="130"/>
              </a:spcBef>
            </a:pPr>
            <a:r>
              <a:rPr dirty="0" sz="5900" spc="-10" b="1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59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2386502" y="1424269"/>
            <a:ext cx="5240655" cy="0"/>
          </a:xfrm>
          <a:custGeom>
            <a:avLst/>
            <a:gdLst/>
            <a:ahLst/>
            <a:cxnLst/>
            <a:rect l="l" t="t" r="r" b="b"/>
            <a:pathLst>
              <a:path w="5240655" h="0">
                <a:moveTo>
                  <a:pt x="0" y="0"/>
                </a:moveTo>
                <a:lnTo>
                  <a:pt x="5240222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42987" y="9272587"/>
            <a:ext cx="5240655" cy="0"/>
          </a:xfrm>
          <a:custGeom>
            <a:avLst/>
            <a:gdLst/>
            <a:ahLst/>
            <a:cxnLst/>
            <a:rect l="l" t="t" r="r" b="b"/>
            <a:pathLst>
              <a:path w="5240655" h="0">
                <a:moveTo>
                  <a:pt x="0" y="0"/>
                </a:moveTo>
                <a:lnTo>
                  <a:pt x="5240222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1319" y="5739202"/>
            <a:ext cx="9516745" cy="4547870"/>
            <a:chOff x="8771319" y="5739202"/>
            <a:chExt cx="9516745" cy="45478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1319" y="5739202"/>
              <a:ext cx="7381874" cy="454779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173345" y="7121901"/>
              <a:ext cx="3114675" cy="3165475"/>
            </a:xfrm>
            <a:custGeom>
              <a:avLst/>
              <a:gdLst/>
              <a:ahLst/>
              <a:cxnLst/>
              <a:rect l="l" t="t" r="r" b="b"/>
              <a:pathLst>
                <a:path w="3114675" h="3165475">
                  <a:moveTo>
                    <a:pt x="3114654" y="3165097"/>
                  </a:moveTo>
                  <a:lnTo>
                    <a:pt x="0" y="3165097"/>
                  </a:lnTo>
                  <a:lnTo>
                    <a:pt x="9059" y="3128283"/>
                  </a:lnTo>
                  <a:lnTo>
                    <a:pt x="21997" y="3090183"/>
                  </a:lnTo>
                  <a:lnTo>
                    <a:pt x="35371" y="3039383"/>
                  </a:lnTo>
                  <a:lnTo>
                    <a:pt x="49178" y="3001283"/>
                  </a:lnTo>
                  <a:lnTo>
                    <a:pt x="63415" y="2950483"/>
                  </a:lnTo>
                  <a:lnTo>
                    <a:pt x="78079" y="2912383"/>
                  </a:lnTo>
                  <a:lnTo>
                    <a:pt x="93169" y="2874283"/>
                  </a:lnTo>
                  <a:lnTo>
                    <a:pt x="108681" y="2823483"/>
                  </a:lnTo>
                  <a:lnTo>
                    <a:pt x="124614" y="2785383"/>
                  </a:lnTo>
                  <a:lnTo>
                    <a:pt x="140965" y="2734583"/>
                  </a:lnTo>
                  <a:lnTo>
                    <a:pt x="157731" y="2696483"/>
                  </a:lnTo>
                  <a:lnTo>
                    <a:pt x="174910" y="2658383"/>
                  </a:lnTo>
                  <a:lnTo>
                    <a:pt x="192499" y="2607583"/>
                  </a:lnTo>
                  <a:lnTo>
                    <a:pt x="210496" y="2569483"/>
                  </a:lnTo>
                  <a:lnTo>
                    <a:pt x="228899" y="2531383"/>
                  </a:lnTo>
                  <a:lnTo>
                    <a:pt x="247704" y="2493283"/>
                  </a:lnTo>
                  <a:lnTo>
                    <a:pt x="266910" y="2442483"/>
                  </a:lnTo>
                  <a:lnTo>
                    <a:pt x="286514" y="2404383"/>
                  </a:lnTo>
                  <a:lnTo>
                    <a:pt x="306513" y="2366283"/>
                  </a:lnTo>
                  <a:lnTo>
                    <a:pt x="326906" y="2328183"/>
                  </a:lnTo>
                  <a:lnTo>
                    <a:pt x="347689" y="2290083"/>
                  </a:lnTo>
                  <a:lnTo>
                    <a:pt x="368860" y="2239283"/>
                  </a:lnTo>
                  <a:lnTo>
                    <a:pt x="390417" y="2201183"/>
                  </a:lnTo>
                  <a:lnTo>
                    <a:pt x="412357" y="2163083"/>
                  </a:lnTo>
                  <a:lnTo>
                    <a:pt x="434677" y="2124983"/>
                  </a:lnTo>
                  <a:lnTo>
                    <a:pt x="457376" y="2086883"/>
                  </a:lnTo>
                  <a:lnTo>
                    <a:pt x="480450" y="2048783"/>
                  </a:lnTo>
                  <a:lnTo>
                    <a:pt x="503897" y="2010683"/>
                  </a:lnTo>
                  <a:lnTo>
                    <a:pt x="527716" y="1972583"/>
                  </a:lnTo>
                  <a:lnTo>
                    <a:pt x="551902" y="1934483"/>
                  </a:lnTo>
                  <a:lnTo>
                    <a:pt x="576454" y="1896383"/>
                  </a:lnTo>
                  <a:lnTo>
                    <a:pt x="601370" y="1858283"/>
                  </a:lnTo>
                  <a:lnTo>
                    <a:pt x="626646" y="1820183"/>
                  </a:lnTo>
                  <a:lnTo>
                    <a:pt x="652281" y="1782083"/>
                  </a:lnTo>
                  <a:lnTo>
                    <a:pt x="678271" y="1743983"/>
                  </a:lnTo>
                  <a:lnTo>
                    <a:pt x="704615" y="1705883"/>
                  </a:lnTo>
                  <a:lnTo>
                    <a:pt x="731310" y="1667783"/>
                  </a:lnTo>
                  <a:lnTo>
                    <a:pt x="758353" y="1629683"/>
                  </a:lnTo>
                  <a:lnTo>
                    <a:pt x="785742" y="1604283"/>
                  </a:lnTo>
                  <a:lnTo>
                    <a:pt x="813474" y="1566183"/>
                  </a:lnTo>
                  <a:lnTo>
                    <a:pt x="841548" y="1528083"/>
                  </a:lnTo>
                  <a:lnTo>
                    <a:pt x="869960" y="1489983"/>
                  </a:lnTo>
                  <a:lnTo>
                    <a:pt x="898708" y="1464583"/>
                  </a:lnTo>
                  <a:lnTo>
                    <a:pt x="927789" y="1426483"/>
                  </a:lnTo>
                  <a:lnTo>
                    <a:pt x="957202" y="1388383"/>
                  </a:lnTo>
                  <a:lnTo>
                    <a:pt x="986943" y="1362983"/>
                  </a:lnTo>
                  <a:lnTo>
                    <a:pt x="1017010" y="1324883"/>
                  </a:lnTo>
                  <a:lnTo>
                    <a:pt x="1047401" y="1286783"/>
                  </a:lnTo>
                  <a:lnTo>
                    <a:pt x="1078113" y="1261383"/>
                  </a:lnTo>
                  <a:lnTo>
                    <a:pt x="1109143" y="1223283"/>
                  </a:lnTo>
                  <a:lnTo>
                    <a:pt x="1140490" y="1197883"/>
                  </a:lnTo>
                  <a:lnTo>
                    <a:pt x="1172151" y="1159783"/>
                  </a:lnTo>
                  <a:lnTo>
                    <a:pt x="1204122" y="1134383"/>
                  </a:lnTo>
                  <a:lnTo>
                    <a:pt x="1236403" y="1096283"/>
                  </a:lnTo>
                  <a:lnTo>
                    <a:pt x="1268990" y="1070883"/>
                  </a:lnTo>
                  <a:lnTo>
                    <a:pt x="1301880" y="1032783"/>
                  </a:lnTo>
                  <a:lnTo>
                    <a:pt x="1335072" y="1007383"/>
                  </a:lnTo>
                  <a:lnTo>
                    <a:pt x="1368563" y="969283"/>
                  </a:lnTo>
                  <a:lnTo>
                    <a:pt x="1470803" y="893083"/>
                  </a:lnTo>
                  <a:lnTo>
                    <a:pt x="1505464" y="854983"/>
                  </a:lnTo>
                  <a:lnTo>
                    <a:pt x="1611156" y="778783"/>
                  </a:lnTo>
                  <a:lnTo>
                    <a:pt x="1646948" y="740683"/>
                  </a:lnTo>
                  <a:lnTo>
                    <a:pt x="1755973" y="664483"/>
                  </a:lnTo>
                  <a:lnTo>
                    <a:pt x="1905095" y="562883"/>
                  </a:lnTo>
                  <a:lnTo>
                    <a:pt x="2019667" y="486683"/>
                  </a:lnTo>
                  <a:lnTo>
                    <a:pt x="2058364" y="473983"/>
                  </a:lnTo>
                  <a:lnTo>
                    <a:pt x="2215621" y="372383"/>
                  </a:lnTo>
                  <a:lnTo>
                    <a:pt x="2255540" y="359683"/>
                  </a:lnTo>
                  <a:lnTo>
                    <a:pt x="2336085" y="308883"/>
                  </a:lnTo>
                  <a:lnTo>
                    <a:pt x="2376707" y="296183"/>
                  </a:lnTo>
                  <a:lnTo>
                    <a:pt x="2417558" y="270783"/>
                  </a:lnTo>
                  <a:lnTo>
                    <a:pt x="2458637" y="258083"/>
                  </a:lnTo>
                  <a:lnTo>
                    <a:pt x="2499939" y="232683"/>
                  </a:lnTo>
                  <a:lnTo>
                    <a:pt x="2541464" y="219983"/>
                  </a:lnTo>
                  <a:lnTo>
                    <a:pt x="2583208" y="194583"/>
                  </a:lnTo>
                  <a:lnTo>
                    <a:pt x="2667345" y="169183"/>
                  </a:lnTo>
                  <a:lnTo>
                    <a:pt x="2709732" y="143783"/>
                  </a:lnTo>
                  <a:lnTo>
                    <a:pt x="2795134" y="118383"/>
                  </a:lnTo>
                  <a:lnTo>
                    <a:pt x="2838143" y="92983"/>
                  </a:lnTo>
                  <a:lnTo>
                    <a:pt x="3056171" y="29483"/>
                  </a:lnTo>
                  <a:lnTo>
                    <a:pt x="3100355" y="4083"/>
                  </a:lnTo>
                  <a:lnTo>
                    <a:pt x="3114654" y="0"/>
                  </a:lnTo>
                  <a:lnTo>
                    <a:pt x="3114654" y="3165097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0"/>
            <a:ext cx="5866130" cy="7546975"/>
            <a:chOff x="0" y="0"/>
            <a:chExt cx="5866130" cy="7546975"/>
          </a:xfrm>
        </p:grpSpPr>
        <p:sp>
          <p:nvSpPr>
            <p:cNvPr id="6" name="object 6" descr=""/>
            <p:cNvSpPr/>
            <p:nvPr/>
          </p:nvSpPr>
          <p:spPr>
            <a:xfrm>
              <a:off x="0" y="0"/>
              <a:ext cx="5866130" cy="4571365"/>
            </a:xfrm>
            <a:custGeom>
              <a:avLst/>
              <a:gdLst/>
              <a:ahLst/>
              <a:cxnLst/>
              <a:rect l="l" t="t" r="r" b="b"/>
              <a:pathLst>
                <a:path w="5866130" h="4571365">
                  <a:moveTo>
                    <a:pt x="2420073" y="4444229"/>
                  </a:moveTo>
                  <a:lnTo>
                    <a:pt x="168961" y="4444229"/>
                  </a:lnTo>
                  <a:lnTo>
                    <a:pt x="0" y="4396067"/>
                  </a:lnTo>
                  <a:lnTo>
                    <a:pt x="0" y="0"/>
                  </a:lnTo>
                  <a:lnTo>
                    <a:pt x="5865687" y="0"/>
                  </a:lnTo>
                  <a:lnTo>
                    <a:pt x="5865746" y="11929"/>
                  </a:lnTo>
                  <a:lnTo>
                    <a:pt x="5865494" y="50029"/>
                  </a:lnTo>
                  <a:lnTo>
                    <a:pt x="5864740" y="100829"/>
                  </a:lnTo>
                  <a:lnTo>
                    <a:pt x="5863486" y="151629"/>
                  </a:lnTo>
                  <a:lnTo>
                    <a:pt x="5861736" y="202429"/>
                  </a:lnTo>
                  <a:lnTo>
                    <a:pt x="5859490" y="253229"/>
                  </a:lnTo>
                  <a:lnTo>
                    <a:pt x="5856752" y="291329"/>
                  </a:lnTo>
                  <a:lnTo>
                    <a:pt x="5853525" y="342129"/>
                  </a:lnTo>
                  <a:lnTo>
                    <a:pt x="5849811" y="392929"/>
                  </a:lnTo>
                  <a:lnTo>
                    <a:pt x="5845611" y="443729"/>
                  </a:lnTo>
                  <a:lnTo>
                    <a:pt x="5840930" y="481829"/>
                  </a:lnTo>
                  <a:lnTo>
                    <a:pt x="5835768" y="532629"/>
                  </a:lnTo>
                  <a:lnTo>
                    <a:pt x="5830129" y="583429"/>
                  </a:lnTo>
                  <a:lnTo>
                    <a:pt x="5824016" y="621529"/>
                  </a:lnTo>
                  <a:lnTo>
                    <a:pt x="5817430" y="672329"/>
                  </a:lnTo>
                  <a:lnTo>
                    <a:pt x="5810374" y="723129"/>
                  </a:lnTo>
                  <a:lnTo>
                    <a:pt x="5802851" y="761229"/>
                  </a:lnTo>
                  <a:lnTo>
                    <a:pt x="5794863" y="812029"/>
                  </a:lnTo>
                  <a:lnTo>
                    <a:pt x="5786412" y="862829"/>
                  </a:lnTo>
                  <a:lnTo>
                    <a:pt x="5777502" y="900929"/>
                  </a:lnTo>
                  <a:lnTo>
                    <a:pt x="5768134" y="951729"/>
                  </a:lnTo>
                  <a:lnTo>
                    <a:pt x="5758311" y="989829"/>
                  </a:lnTo>
                  <a:lnTo>
                    <a:pt x="5748035" y="1040629"/>
                  </a:lnTo>
                  <a:lnTo>
                    <a:pt x="5737309" y="1091429"/>
                  </a:lnTo>
                  <a:lnTo>
                    <a:pt x="5726136" y="1129529"/>
                  </a:lnTo>
                  <a:lnTo>
                    <a:pt x="5714518" y="1180329"/>
                  </a:lnTo>
                  <a:lnTo>
                    <a:pt x="5702457" y="1218429"/>
                  </a:lnTo>
                  <a:lnTo>
                    <a:pt x="5689956" y="1269229"/>
                  </a:lnTo>
                  <a:lnTo>
                    <a:pt x="5677017" y="1307329"/>
                  </a:lnTo>
                  <a:lnTo>
                    <a:pt x="5663644" y="1358129"/>
                  </a:lnTo>
                  <a:lnTo>
                    <a:pt x="5649837" y="1396229"/>
                  </a:lnTo>
                  <a:lnTo>
                    <a:pt x="5635600" y="1447029"/>
                  </a:lnTo>
                  <a:lnTo>
                    <a:pt x="5620936" y="1485129"/>
                  </a:lnTo>
                  <a:lnTo>
                    <a:pt x="5605846" y="1523229"/>
                  </a:lnTo>
                  <a:lnTo>
                    <a:pt x="5590334" y="1574029"/>
                  </a:lnTo>
                  <a:lnTo>
                    <a:pt x="5574401" y="1612129"/>
                  </a:lnTo>
                  <a:lnTo>
                    <a:pt x="5558050" y="1662929"/>
                  </a:lnTo>
                  <a:lnTo>
                    <a:pt x="5541284" y="1701029"/>
                  </a:lnTo>
                  <a:lnTo>
                    <a:pt x="5524105" y="1739129"/>
                  </a:lnTo>
                  <a:lnTo>
                    <a:pt x="5506516" y="1789929"/>
                  </a:lnTo>
                  <a:lnTo>
                    <a:pt x="5488519" y="1828029"/>
                  </a:lnTo>
                  <a:lnTo>
                    <a:pt x="5470116" y="1866129"/>
                  </a:lnTo>
                  <a:lnTo>
                    <a:pt x="5451311" y="1916929"/>
                  </a:lnTo>
                  <a:lnTo>
                    <a:pt x="5432105" y="1955029"/>
                  </a:lnTo>
                  <a:lnTo>
                    <a:pt x="5412501" y="1993129"/>
                  </a:lnTo>
                  <a:lnTo>
                    <a:pt x="5392501" y="2031229"/>
                  </a:lnTo>
                  <a:lnTo>
                    <a:pt x="5372109" y="2069329"/>
                  </a:lnTo>
                  <a:lnTo>
                    <a:pt x="5351326" y="2120129"/>
                  </a:lnTo>
                  <a:lnTo>
                    <a:pt x="5330155" y="2158229"/>
                  </a:lnTo>
                  <a:lnTo>
                    <a:pt x="5308598" y="2196329"/>
                  </a:lnTo>
                  <a:lnTo>
                    <a:pt x="5286658" y="2234429"/>
                  </a:lnTo>
                  <a:lnTo>
                    <a:pt x="5264338" y="2272529"/>
                  </a:lnTo>
                  <a:lnTo>
                    <a:pt x="5241639" y="2310629"/>
                  </a:lnTo>
                  <a:lnTo>
                    <a:pt x="5218565" y="2348729"/>
                  </a:lnTo>
                  <a:lnTo>
                    <a:pt x="5195117" y="2386829"/>
                  </a:lnTo>
                  <a:lnTo>
                    <a:pt x="5171299" y="2424929"/>
                  </a:lnTo>
                  <a:lnTo>
                    <a:pt x="5147113" y="2463029"/>
                  </a:lnTo>
                  <a:lnTo>
                    <a:pt x="5122560" y="2501129"/>
                  </a:lnTo>
                  <a:lnTo>
                    <a:pt x="5097645" y="2539229"/>
                  </a:lnTo>
                  <a:lnTo>
                    <a:pt x="5072369" y="2577329"/>
                  </a:lnTo>
                  <a:lnTo>
                    <a:pt x="5046734" y="2615429"/>
                  </a:lnTo>
                  <a:lnTo>
                    <a:pt x="5020744" y="2653529"/>
                  </a:lnTo>
                  <a:lnTo>
                    <a:pt x="4994400" y="2691629"/>
                  </a:lnTo>
                  <a:lnTo>
                    <a:pt x="4967705" y="2729729"/>
                  </a:lnTo>
                  <a:lnTo>
                    <a:pt x="4940662" y="2767829"/>
                  </a:lnTo>
                  <a:lnTo>
                    <a:pt x="4913273" y="2805929"/>
                  </a:lnTo>
                  <a:lnTo>
                    <a:pt x="4885540" y="2831329"/>
                  </a:lnTo>
                  <a:lnTo>
                    <a:pt x="4857467" y="2869429"/>
                  </a:lnTo>
                  <a:lnTo>
                    <a:pt x="4829055" y="2907529"/>
                  </a:lnTo>
                  <a:lnTo>
                    <a:pt x="4800307" y="2945629"/>
                  </a:lnTo>
                  <a:lnTo>
                    <a:pt x="4771225" y="2971029"/>
                  </a:lnTo>
                  <a:lnTo>
                    <a:pt x="4741813" y="3009129"/>
                  </a:lnTo>
                  <a:lnTo>
                    <a:pt x="4712072" y="3047229"/>
                  </a:lnTo>
                  <a:lnTo>
                    <a:pt x="4682005" y="3072629"/>
                  </a:lnTo>
                  <a:lnTo>
                    <a:pt x="4651614" y="3110729"/>
                  </a:lnTo>
                  <a:lnTo>
                    <a:pt x="4620902" y="3136129"/>
                  </a:lnTo>
                  <a:lnTo>
                    <a:pt x="4589871" y="3174229"/>
                  </a:lnTo>
                  <a:lnTo>
                    <a:pt x="4558524" y="3212329"/>
                  </a:lnTo>
                  <a:lnTo>
                    <a:pt x="4526864" y="3237729"/>
                  </a:lnTo>
                  <a:lnTo>
                    <a:pt x="4494892" y="3275829"/>
                  </a:lnTo>
                  <a:lnTo>
                    <a:pt x="4430025" y="3326629"/>
                  </a:lnTo>
                  <a:lnTo>
                    <a:pt x="4397134" y="3364729"/>
                  </a:lnTo>
                  <a:lnTo>
                    <a:pt x="4363943" y="3390129"/>
                  </a:lnTo>
                  <a:lnTo>
                    <a:pt x="4330452" y="3428229"/>
                  </a:lnTo>
                  <a:lnTo>
                    <a:pt x="4262584" y="3479029"/>
                  </a:lnTo>
                  <a:lnTo>
                    <a:pt x="4228212" y="3517129"/>
                  </a:lnTo>
                  <a:lnTo>
                    <a:pt x="4123372" y="3593329"/>
                  </a:lnTo>
                  <a:lnTo>
                    <a:pt x="4087859" y="3631429"/>
                  </a:lnTo>
                  <a:lnTo>
                    <a:pt x="4052067" y="3656829"/>
                  </a:lnTo>
                  <a:lnTo>
                    <a:pt x="3943041" y="3733029"/>
                  </a:lnTo>
                  <a:lnTo>
                    <a:pt x="3793919" y="3834629"/>
                  </a:lnTo>
                  <a:lnTo>
                    <a:pt x="3640650" y="3936229"/>
                  </a:lnTo>
                  <a:lnTo>
                    <a:pt x="3601704" y="3948929"/>
                  </a:lnTo>
                  <a:lnTo>
                    <a:pt x="3483393" y="4025129"/>
                  </a:lnTo>
                  <a:lnTo>
                    <a:pt x="3443475" y="4037829"/>
                  </a:lnTo>
                  <a:lnTo>
                    <a:pt x="3362929" y="4088629"/>
                  </a:lnTo>
                  <a:lnTo>
                    <a:pt x="3322307" y="4101329"/>
                  </a:lnTo>
                  <a:lnTo>
                    <a:pt x="3281456" y="4126729"/>
                  </a:lnTo>
                  <a:lnTo>
                    <a:pt x="3240378" y="4139429"/>
                  </a:lnTo>
                  <a:lnTo>
                    <a:pt x="3199075" y="4164829"/>
                  </a:lnTo>
                  <a:lnTo>
                    <a:pt x="3157551" y="4177529"/>
                  </a:lnTo>
                  <a:lnTo>
                    <a:pt x="3115807" y="4202929"/>
                  </a:lnTo>
                  <a:lnTo>
                    <a:pt x="3073845" y="4215629"/>
                  </a:lnTo>
                  <a:lnTo>
                    <a:pt x="3031670" y="4241029"/>
                  </a:lnTo>
                  <a:lnTo>
                    <a:pt x="2946685" y="4266429"/>
                  </a:lnTo>
                  <a:lnTo>
                    <a:pt x="2903880" y="4291829"/>
                  </a:lnTo>
                  <a:lnTo>
                    <a:pt x="2686839" y="4355329"/>
                  </a:lnTo>
                  <a:lnTo>
                    <a:pt x="2642844" y="4380729"/>
                  </a:lnTo>
                  <a:lnTo>
                    <a:pt x="2420073" y="4444229"/>
                  </a:lnTo>
                  <a:close/>
                </a:path>
                <a:path w="5866130" h="4571365">
                  <a:moveTo>
                    <a:pt x="2192868" y="4495029"/>
                  </a:moveTo>
                  <a:lnTo>
                    <a:pt x="396166" y="4495029"/>
                  </a:lnTo>
                  <a:lnTo>
                    <a:pt x="214057" y="4444229"/>
                  </a:lnTo>
                  <a:lnTo>
                    <a:pt x="2374976" y="4444229"/>
                  </a:lnTo>
                  <a:lnTo>
                    <a:pt x="2192868" y="4495029"/>
                  </a:lnTo>
                  <a:close/>
                </a:path>
                <a:path w="5866130" h="4571365">
                  <a:moveTo>
                    <a:pt x="2054545" y="4520429"/>
                  </a:moveTo>
                  <a:lnTo>
                    <a:pt x="534488" y="4520429"/>
                  </a:lnTo>
                  <a:lnTo>
                    <a:pt x="442112" y="4495029"/>
                  </a:lnTo>
                  <a:lnTo>
                    <a:pt x="2146922" y="4495029"/>
                  </a:lnTo>
                  <a:lnTo>
                    <a:pt x="2054545" y="4520429"/>
                  </a:lnTo>
                  <a:close/>
                </a:path>
                <a:path w="5866130" h="4571365">
                  <a:moveTo>
                    <a:pt x="1961539" y="4533129"/>
                  </a:moveTo>
                  <a:lnTo>
                    <a:pt x="627495" y="4533129"/>
                  </a:lnTo>
                  <a:lnTo>
                    <a:pt x="580914" y="4520429"/>
                  </a:lnTo>
                  <a:lnTo>
                    <a:pt x="2008120" y="4520429"/>
                  </a:lnTo>
                  <a:lnTo>
                    <a:pt x="1961539" y="4533129"/>
                  </a:lnTo>
                  <a:close/>
                </a:path>
                <a:path w="5866130" h="4571365">
                  <a:moveTo>
                    <a:pt x="1867922" y="4545829"/>
                  </a:moveTo>
                  <a:lnTo>
                    <a:pt x="721112" y="4545829"/>
                  </a:lnTo>
                  <a:lnTo>
                    <a:pt x="674228" y="4533129"/>
                  </a:lnTo>
                  <a:lnTo>
                    <a:pt x="1914806" y="4533129"/>
                  </a:lnTo>
                  <a:lnTo>
                    <a:pt x="1867922" y="4545829"/>
                  </a:lnTo>
                  <a:close/>
                </a:path>
                <a:path w="5866130" h="4571365">
                  <a:moveTo>
                    <a:pt x="1773715" y="4558529"/>
                  </a:moveTo>
                  <a:lnTo>
                    <a:pt x="815319" y="4558529"/>
                  </a:lnTo>
                  <a:lnTo>
                    <a:pt x="768143" y="4545829"/>
                  </a:lnTo>
                  <a:lnTo>
                    <a:pt x="1820891" y="4545829"/>
                  </a:lnTo>
                  <a:lnTo>
                    <a:pt x="1773715" y="4558529"/>
                  </a:lnTo>
                  <a:close/>
                </a:path>
                <a:path w="5866130" h="4571365">
                  <a:moveTo>
                    <a:pt x="1631340" y="4571229"/>
                  </a:moveTo>
                  <a:lnTo>
                    <a:pt x="957693" y="4571229"/>
                  </a:lnTo>
                  <a:lnTo>
                    <a:pt x="910097" y="4558529"/>
                  </a:lnTo>
                  <a:lnTo>
                    <a:pt x="1678937" y="4558529"/>
                  </a:lnTo>
                  <a:lnTo>
                    <a:pt x="1631340" y="4571229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740149"/>
              <a:ext cx="3097643" cy="480655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94669" y="795832"/>
              <a:ext cx="1463040" cy="1704339"/>
            </a:xfrm>
            <a:custGeom>
              <a:avLst/>
              <a:gdLst/>
              <a:ahLst/>
              <a:cxnLst/>
              <a:rect l="l" t="t" r="r" b="b"/>
              <a:pathLst>
                <a:path w="1463039" h="1704339">
                  <a:moveTo>
                    <a:pt x="956382" y="644281"/>
                  </a:moveTo>
                  <a:lnTo>
                    <a:pt x="934106" y="639754"/>
                  </a:lnTo>
                  <a:lnTo>
                    <a:pt x="915863" y="627428"/>
                  </a:lnTo>
                  <a:lnTo>
                    <a:pt x="903538" y="609186"/>
                  </a:lnTo>
                  <a:lnTo>
                    <a:pt x="899011" y="586910"/>
                  </a:lnTo>
                  <a:lnTo>
                    <a:pt x="903457" y="564634"/>
                  </a:lnTo>
                  <a:lnTo>
                    <a:pt x="915648" y="546391"/>
                  </a:lnTo>
                  <a:lnTo>
                    <a:pt x="933864" y="534065"/>
                  </a:lnTo>
                  <a:lnTo>
                    <a:pt x="956382" y="529538"/>
                  </a:lnTo>
                  <a:lnTo>
                    <a:pt x="978658" y="534065"/>
                  </a:lnTo>
                  <a:lnTo>
                    <a:pt x="996901" y="546391"/>
                  </a:lnTo>
                  <a:lnTo>
                    <a:pt x="1009227" y="564634"/>
                  </a:lnTo>
                  <a:lnTo>
                    <a:pt x="1013754" y="586910"/>
                  </a:lnTo>
                  <a:lnTo>
                    <a:pt x="1009227" y="609186"/>
                  </a:lnTo>
                  <a:lnTo>
                    <a:pt x="996901" y="627428"/>
                  </a:lnTo>
                  <a:lnTo>
                    <a:pt x="978658" y="639754"/>
                  </a:lnTo>
                  <a:lnTo>
                    <a:pt x="956382" y="644281"/>
                  </a:lnTo>
                  <a:close/>
                </a:path>
                <a:path w="1463039" h="1704339">
                  <a:moveTo>
                    <a:pt x="506590" y="644281"/>
                  </a:moveTo>
                  <a:lnTo>
                    <a:pt x="484313" y="639754"/>
                  </a:lnTo>
                  <a:lnTo>
                    <a:pt x="466071" y="627428"/>
                  </a:lnTo>
                  <a:lnTo>
                    <a:pt x="453745" y="609186"/>
                  </a:lnTo>
                  <a:lnTo>
                    <a:pt x="449218" y="586910"/>
                  </a:lnTo>
                  <a:lnTo>
                    <a:pt x="453745" y="564634"/>
                  </a:lnTo>
                  <a:lnTo>
                    <a:pt x="466071" y="546391"/>
                  </a:lnTo>
                  <a:lnTo>
                    <a:pt x="484313" y="534065"/>
                  </a:lnTo>
                  <a:lnTo>
                    <a:pt x="506590" y="529538"/>
                  </a:lnTo>
                  <a:lnTo>
                    <a:pt x="528866" y="534065"/>
                  </a:lnTo>
                  <a:lnTo>
                    <a:pt x="547108" y="546391"/>
                  </a:lnTo>
                  <a:lnTo>
                    <a:pt x="559434" y="564634"/>
                  </a:lnTo>
                  <a:lnTo>
                    <a:pt x="563961" y="586910"/>
                  </a:lnTo>
                  <a:lnTo>
                    <a:pt x="559434" y="609186"/>
                  </a:lnTo>
                  <a:lnTo>
                    <a:pt x="547108" y="627428"/>
                  </a:lnTo>
                  <a:lnTo>
                    <a:pt x="528866" y="639754"/>
                  </a:lnTo>
                  <a:lnTo>
                    <a:pt x="506590" y="644281"/>
                  </a:lnTo>
                  <a:close/>
                </a:path>
                <a:path w="1463039" h="1704339">
                  <a:moveTo>
                    <a:pt x="57371" y="644281"/>
                  </a:moveTo>
                  <a:lnTo>
                    <a:pt x="35095" y="639754"/>
                  </a:lnTo>
                  <a:lnTo>
                    <a:pt x="16852" y="627428"/>
                  </a:lnTo>
                  <a:lnTo>
                    <a:pt x="4526" y="609186"/>
                  </a:lnTo>
                  <a:lnTo>
                    <a:pt x="0" y="586910"/>
                  </a:lnTo>
                  <a:lnTo>
                    <a:pt x="4526" y="564634"/>
                  </a:lnTo>
                  <a:lnTo>
                    <a:pt x="16852" y="546391"/>
                  </a:lnTo>
                  <a:lnTo>
                    <a:pt x="35095" y="534065"/>
                  </a:lnTo>
                  <a:lnTo>
                    <a:pt x="57371" y="529538"/>
                  </a:lnTo>
                  <a:lnTo>
                    <a:pt x="79647" y="534065"/>
                  </a:lnTo>
                  <a:lnTo>
                    <a:pt x="97890" y="546391"/>
                  </a:lnTo>
                  <a:lnTo>
                    <a:pt x="110215" y="564634"/>
                  </a:lnTo>
                  <a:lnTo>
                    <a:pt x="114742" y="586910"/>
                  </a:lnTo>
                  <a:lnTo>
                    <a:pt x="110215" y="609186"/>
                  </a:lnTo>
                  <a:lnTo>
                    <a:pt x="97890" y="627428"/>
                  </a:lnTo>
                  <a:lnTo>
                    <a:pt x="79647" y="639754"/>
                  </a:lnTo>
                  <a:lnTo>
                    <a:pt x="57371" y="644281"/>
                  </a:lnTo>
                  <a:close/>
                </a:path>
                <a:path w="1463039" h="1704339">
                  <a:moveTo>
                    <a:pt x="1405601" y="644281"/>
                  </a:moveTo>
                  <a:lnTo>
                    <a:pt x="1383325" y="639754"/>
                  </a:lnTo>
                  <a:lnTo>
                    <a:pt x="1365082" y="627428"/>
                  </a:lnTo>
                  <a:lnTo>
                    <a:pt x="1352756" y="609186"/>
                  </a:lnTo>
                  <a:lnTo>
                    <a:pt x="1348229" y="586910"/>
                  </a:lnTo>
                  <a:lnTo>
                    <a:pt x="1352756" y="564634"/>
                  </a:lnTo>
                  <a:lnTo>
                    <a:pt x="1365082" y="546391"/>
                  </a:lnTo>
                  <a:lnTo>
                    <a:pt x="1383325" y="534065"/>
                  </a:lnTo>
                  <a:lnTo>
                    <a:pt x="1405601" y="529538"/>
                  </a:lnTo>
                  <a:lnTo>
                    <a:pt x="1427877" y="534065"/>
                  </a:lnTo>
                  <a:lnTo>
                    <a:pt x="1446119" y="546391"/>
                  </a:lnTo>
                  <a:lnTo>
                    <a:pt x="1458445" y="564634"/>
                  </a:lnTo>
                  <a:lnTo>
                    <a:pt x="1462972" y="586910"/>
                  </a:lnTo>
                  <a:lnTo>
                    <a:pt x="1458445" y="609186"/>
                  </a:lnTo>
                  <a:lnTo>
                    <a:pt x="1446119" y="627428"/>
                  </a:lnTo>
                  <a:lnTo>
                    <a:pt x="1427877" y="639754"/>
                  </a:lnTo>
                  <a:lnTo>
                    <a:pt x="1405601" y="644281"/>
                  </a:lnTo>
                  <a:close/>
                </a:path>
                <a:path w="1463039" h="1704339">
                  <a:moveTo>
                    <a:pt x="956382" y="1174394"/>
                  </a:moveTo>
                  <a:lnTo>
                    <a:pt x="934106" y="1169867"/>
                  </a:lnTo>
                  <a:lnTo>
                    <a:pt x="915863" y="1157541"/>
                  </a:lnTo>
                  <a:lnTo>
                    <a:pt x="903538" y="1139299"/>
                  </a:lnTo>
                  <a:lnTo>
                    <a:pt x="899011" y="1117022"/>
                  </a:lnTo>
                  <a:lnTo>
                    <a:pt x="903457" y="1094746"/>
                  </a:lnTo>
                  <a:lnTo>
                    <a:pt x="915648" y="1076504"/>
                  </a:lnTo>
                  <a:lnTo>
                    <a:pt x="933864" y="1064178"/>
                  </a:lnTo>
                  <a:lnTo>
                    <a:pt x="956382" y="1059651"/>
                  </a:lnTo>
                  <a:lnTo>
                    <a:pt x="978658" y="1064178"/>
                  </a:lnTo>
                  <a:lnTo>
                    <a:pt x="996901" y="1076504"/>
                  </a:lnTo>
                  <a:lnTo>
                    <a:pt x="1009227" y="1094746"/>
                  </a:lnTo>
                  <a:lnTo>
                    <a:pt x="1013754" y="1117022"/>
                  </a:lnTo>
                  <a:lnTo>
                    <a:pt x="1009227" y="1139299"/>
                  </a:lnTo>
                  <a:lnTo>
                    <a:pt x="996901" y="1157541"/>
                  </a:lnTo>
                  <a:lnTo>
                    <a:pt x="978658" y="1169867"/>
                  </a:lnTo>
                  <a:lnTo>
                    <a:pt x="956382" y="1174394"/>
                  </a:lnTo>
                  <a:close/>
                </a:path>
                <a:path w="1463039" h="1704339">
                  <a:moveTo>
                    <a:pt x="506590" y="1174394"/>
                  </a:moveTo>
                  <a:lnTo>
                    <a:pt x="484313" y="1169867"/>
                  </a:lnTo>
                  <a:lnTo>
                    <a:pt x="466071" y="1157541"/>
                  </a:lnTo>
                  <a:lnTo>
                    <a:pt x="453745" y="1139299"/>
                  </a:lnTo>
                  <a:lnTo>
                    <a:pt x="449218" y="1117022"/>
                  </a:lnTo>
                  <a:lnTo>
                    <a:pt x="453745" y="1094746"/>
                  </a:lnTo>
                  <a:lnTo>
                    <a:pt x="466071" y="1076504"/>
                  </a:lnTo>
                  <a:lnTo>
                    <a:pt x="484313" y="1064178"/>
                  </a:lnTo>
                  <a:lnTo>
                    <a:pt x="506590" y="1059651"/>
                  </a:lnTo>
                  <a:lnTo>
                    <a:pt x="528866" y="1064178"/>
                  </a:lnTo>
                  <a:lnTo>
                    <a:pt x="547108" y="1076504"/>
                  </a:lnTo>
                  <a:lnTo>
                    <a:pt x="559434" y="1094746"/>
                  </a:lnTo>
                  <a:lnTo>
                    <a:pt x="563961" y="1117022"/>
                  </a:lnTo>
                  <a:lnTo>
                    <a:pt x="559434" y="1139299"/>
                  </a:lnTo>
                  <a:lnTo>
                    <a:pt x="547108" y="1157541"/>
                  </a:lnTo>
                  <a:lnTo>
                    <a:pt x="528866" y="1169867"/>
                  </a:lnTo>
                  <a:lnTo>
                    <a:pt x="506590" y="1174394"/>
                  </a:lnTo>
                  <a:close/>
                </a:path>
                <a:path w="1463039" h="1704339">
                  <a:moveTo>
                    <a:pt x="57371" y="1174394"/>
                  </a:moveTo>
                  <a:lnTo>
                    <a:pt x="35095" y="1169867"/>
                  </a:lnTo>
                  <a:lnTo>
                    <a:pt x="16852" y="1157541"/>
                  </a:lnTo>
                  <a:lnTo>
                    <a:pt x="4526" y="1139299"/>
                  </a:lnTo>
                  <a:lnTo>
                    <a:pt x="0" y="1117022"/>
                  </a:lnTo>
                  <a:lnTo>
                    <a:pt x="4526" y="1094746"/>
                  </a:lnTo>
                  <a:lnTo>
                    <a:pt x="16852" y="1076504"/>
                  </a:lnTo>
                  <a:lnTo>
                    <a:pt x="35095" y="1064178"/>
                  </a:lnTo>
                  <a:lnTo>
                    <a:pt x="57371" y="1059651"/>
                  </a:lnTo>
                  <a:lnTo>
                    <a:pt x="79647" y="1064178"/>
                  </a:lnTo>
                  <a:lnTo>
                    <a:pt x="97890" y="1076504"/>
                  </a:lnTo>
                  <a:lnTo>
                    <a:pt x="110215" y="1094746"/>
                  </a:lnTo>
                  <a:lnTo>
                    <a:pt x="114742" y="1117022"/>
                  </a:lnTo>
                  <a:lnTo>
                    <a:pt x="110215" y="1139299"/>
                  </a:lnTo>
                  <a:lnTo>
                    <a:pt x="97890" y="1157541"/>
                  </a:lnTo>
                  <a:lnTo>
                    <a:pt x="79647" y="1169867"/>
                  </a:lnTo>
                  <a:lnTo>
                    <a:pt x="57371" y="1174394"/>
                  </a:lnTo>
                  <a:close/>
                </a:path>
                <a:path w="1463039" h="1704339">
                  <a:moveTo>
                    <a:pt x="1405601" y="1174394"/>
                  </a:moveTo>
                  <a:lnTo>
                    <a:pt x="1383325" y="1169867"/>
                  </a:lnTo>
                  <a:lnTo>
                    <a:pt x="1365082" y="1157541"/>
                  </a:lnTo>
                  <a:lnTo>
                    <a:pt x="1352756" y="1139299"/>
                  </a:lnTo>
                  <a:lnTo>
                    <a:pt x="1348229" y="1117022"/>
                  </a:lnTo>
                  <a:lnTo>
                    <a:pt x="1352756" y="1094746"/>
                  </a:lnTo>
                  <a:lnTo>
                    <a:pt x="1365082" y="1076504"/>
                  </a:lnTo>
                  <a:lnTo>
                    <a:pt x="1383325" y="1064178"/>
                  </a:lnTo>
                  <a:lnTo>
                    <a:pt x="1405601" y="1059651"/>
                  </a:lnTo>
                  <a:lnTo>
                    <a:pt x="1427877" y="1064178"/>
                  </a:lnTo>
                  <a:lnTo>
                    <a:pt x="1446119" y="1076504"/>
                  </a:lnTo>
                  <a:lnTo>
                    <a:pt x="1458445" y="1094746"/>
                  </a:lnTo>
                  <a:lnTo>
                    <a:pt x="1462972" y="1117022"/>
                  </a:lnTo>
                  <a:lnTo>
                    <a:pt x="1458445" y="1139299"/>
                  </a:lnTo>
                  <a:lnTo>
                    <a:pt x="1446119" y="1157541"/>
                  </a:lnTo>
                  <a:lnTo>
                    <a:pt x="1427877" y="1169867"/>
                  </a:lnTo>
                  <a:lnTo>
                    <a:pt x="1405601" y="1174394"/>
                  </a:lnTo>
                  <a:close/>
                </a:path>
                <a:path w="1463039" h="1704339">
                  <a:moveTo>
                    <a:pt x="956382" y="114742"/>
                  </a:moveTo>
                  <a:lnTo>
                    <a:pt x="934106" y="110215"/>
                  </a:lnTo>
                  <a:lnTo>
                    <a:pt x="915863" y="97890"/>
                  </a:lnTo>
                  <a:lnTo>
                    <a:pt x="903538" y="79647"/>
                  </a:lnTo>
                  <a:lnTo>
                    <a:pt x="899011" y="57371"/>
                  </a:lnTo>
                  <a:lnTo>
                    <a:pt x="903457" y="35095"/>
                  </a:lnTo>
                  <a:lnTo>
                    <a:pt x="915648" y="16852"/>
                  </a:lnTo>
                  <a:lnTo>
                    <a:pt x="933864" y="4526"/>
                  </a:lnTo>
                  <a:lnTo>
                    <a:pt x="956382" y="0"/>
                  </a:lnTo>
                  <a:lnTo>
                    <a:pt x="978658" y="4526"/>
                  </a:lnTo>
                  <a:lnTo>
                    <a:pt x="996901" y="16852"/>
                  </a:lnTo>
                  <a:lnTo>
                    <a:pt x="1009227" y="35095"/>
                  </a:lnTo>
                  <a:lnTo>
                    <a:pt x="1013754" y="57371"/>
                  </a:lnTo>
                  <a:lnTo>
                    <a:pt x="1009227" y="79647"/>
                  </a:lnTo>
                  <a:lnTo>
                    <a:pt x="996901" y="97890"/>
                  </a:lnTo>
                  <a:lnTo>
                    <a:pt x="978658" y="110215"/>
                  </a:lnTo>
                  <a:lnTo>
                    <a:pt x="956382" y="114742"/>
                  </a:lnTo>
                  <a:close/>
                </a:path>
                <a:path w="1463039" h="1704339">
                  <a:moveTo>
                    <a:pt x="506590" y="114742"/>
                  </a:moveTo>
                  <a:lnTo>
                    <a:pt x="484313" y="110215"/>
                  </a:lnTo>
                  <a:lnTo>
                    <a:pt x="466071" y="97890"/>
                  </a:lnTo>
                  <a:lnTo>
                    <a:pt x="453745" y="79647"/>
                  </a:lnTo>
                  <a:lnTo>
                    <a:pt x="449218" y="57371"/>
                  </a:lnTo>
                  <a:lnTo>
                    <a:pt x="453745" y="35095"/>
                  </a:lnTo>
                  <a:lnTo>
                    <a:pt x="466071" y="16852"/>
                  </a:lnTo>
                  <a:lnTo>
                    <a:pt x="484313" y="4526"/>
                  </a:lnTo>
                  <a:lnTo>
                    <a:pt x="506590" y="0"/>
                  </a:lnTo>
                  <a:lnTo>
                    <a:pt x="528866" y="4526"/>
                  </a:lnTo>
                  <a:lnTo>
                    <a:pt x="547108" y="16852"/>
                  </a:lnTo>
                  <a:lnTo>
                    <a:pt x="559434" y="35095"/>
                  </a:lnTo>
                  <a:lnTo>
                    <a:pt x="563961" y="57371"/>
                  </a:lnTo>
                  <a:lnTo>
                    <a:pt x="559434" y="79647"/>
                  </a:lnTo>
                  <a:lnTo>
                    <a:pt x="547108" y="97890"/>
                  </a:lnTo>
                  <a:lnTo>
                    <a:pt x="528866" y="110215"/>
                  </a:lnTo>
                  <a:lnTo>
                    <a:pt x="506590" y="114742"/>
                  </a:lnTo>
                  <a:close/>
                </a:path>
                <a:path w="1463039" h="1704339">
                  <a:moveTo>
                    <a:pt x="57371" y="114742"/>
                  </a:moveTo>
                  <a:lnTo>
                    <a:pt x="35095" y="110215"/>
                  </a:lnTo>
                  <a:lnTo>
                    <a:pt x="16852" y="97890"/>
                  </a:lnTo>
                  <a:lnTo>
                    <a:pt x="4526" y="79647"/>
                  </a:lnTo>
                  <a:lnTo>
                    <a:pt x="0" y="57371"/>
                  </a:lnTo>
                  <a:lnTo>
                    <a:pt x="4526" y="35095"/>
                  </a:lnTo>
                  <a:lnTo>
                    <a:pt x="16852" y="16852"/>
                  </a:lnTo>
                  <a:lnTo>
                    <a:pt x="35095" y="4526"/>
                  </a:lnTo>
                  <a:lnTo>
                    <a:pt x="57371" y="0"/>
                  </a:lnTo>
                  <a:lnTo>
                    <a:pt x="79647" y="4526"/>
                  </a:lnTo>
                  <a:lnTo>
                    <a:pt x="97890" y="16852"/>
                  </a:lnTo>
                  <a:lnTo>
                    <a:pt x="110215" y="35095"/>
                  </a:lnTo>
                  <a:lnTo>
                    <a:pt x="114742" y="57371"/>
                  </a:lnTo>
                  <a:lnTo>
                    <a:pt x="110215" y="79647"/>
                  </a:lnTo>
                  <a:lnTo>
                    <a:pt x="97890" y="97890"/>
                  </a:lnTo>
                  <a:lnTo>
                    <a:pt x="79647" y="110215"/>
                  </a:lnTo>
                  <a:lnTo>
                    <a:pt x="57371" y="114742"/>
                  </a:lnTo>
                  <a:close/>
                </a:path>
                <a:path w="1463039" h="1704339">
                  <a:moveTo>
                    <a:pt x="1405601" y="114742"/>
                  </a:moveTo>
                  <a:lnTo>
                    <a:pt x="1383325" y="110215"/>
                  </a:lnTo>
                  <a:lnTo>
                    <a:pt x="1365082" y="97890"/>
                  </a:lnTo>
                  <a:lnTo>
                    <a:pt x="1352756" y="79647"/>
                  </a:lnTo>
                  <a:lnTo>
                    <a:pt x="1348229" y="57371"/>
                  </a:lnTo>
                  <a:lnTo>
                    <a:pt x="1352756" y="35095"/>
                  </a:lnTo>
                  <a:lnTo>
                    <a:pt x="1365082" y="16852"/>
                  </a:lnTo>
                  <a:lnTo>
                    <a:pt x="1383325" y="4526"/>
                  </a:lnTo>
                  <a:lnTo>
                    <a:pt x="1405601" y="0"/>
                  </a:lnTo>
                  <a:lnTo>
                    <a:pt x="1427877" y="4526"/>
                  </a:lnTo>
                  <a:lnTo>
                    <a:pt x="1446119" y="16852"/>
                  </a:lnTo>
                  <a:lnTo>
                    <a:pt x="1458445" y="35095"/>
                  </a:lnTo>
                  <a:lnTo>
                    <a:pt x="1462972" y="57371"/>
                  </a:lnTo>
                  <a:lnTo>
                    <a:pt x="1458445" y="79647"/>
                  </a:lnTo>
                  <a:lnTo>
                    <a:pt x="1446119" y="97890"/>
                  </a:lnTo>
                  <a:lnTo>
                    <a:pt x="1427877" y="110215"/>
                  </a:lnTo>
                  <a:lnTo>
                    <a:pt x="1405601" y="114742"/>
                  </a:lnTo>
                  <a:close/>
                </a:path>
                <a:path w="1463039" h="1704339">
                  <a:moveTo>
                    <a:pt x="956382" y="1703933"/>
                  </a:moveTo>
                  <a:lnTo>
                    <a:pt x="934106" y="1699406"/>
                  </a:lnTo>
                  <a:lnTo>
                    <a:pt x="915863" y="1687080"/>
                  </a:lnTo>
                  <a:lnTo>
                    <a:pt x="903538" y="1668837"/>
                  </a:lnTo>
                  <a:lnTo>
                    <a:pt x="899011" y="1646561"/>
                  </a:lnTo>
                  <a:lnTo>
                    <a:pt x="903457" y="1624285"/>
                  </a:lnTo>
                  <a:lnTo>
                    <a:pt x="915648" y="1606042"/>
                  </a:lnTo>
                  <a:lnTo>
                    <a:pt x="933864" y="1593717"/>
                  </a:lnTo>
                  <a:lnTo>
                    <a:pt x="956382" y="1589190"/>
                  </a:lnTo>
                  <a:lnTo>
                    <a:pt x="978658" y="1593717"/>
                  </a:lnTo>
                  <a:lnTo>
                    <a:pt x="996901" y="1606042"/>
                  </a:lnTo>
                  <a:lnTo>
                    <a:pt x="1009227" y="1624285"/>
                  </a:lnTo>
                  <a:lnTo>
                    <a:pt x="1013754" y="1646561"/>
                  </a:lnTo>
                  <a:lnTo>
                    <a:pt x="1009227" y="1668837"/>
                  </a:lnTo>
                  <a:lnTo>
                    <a:pt x="996901" y="1687080"/>
                  </a:lnTo>
                  <a:lnTo>
                    <a:pt x="978658" y="1699406"/>
                  </a:lnTo>
                  <a:lnTo>
                    <a:pt x="956382" y="1703933"/>
                  </a:lnTo>
                  <a:close/>
                </a:path>
                <a:path w="1463039" h="1704339">
                  <a:moveTo>
                    <a:pt x="506590" y="1703933"/>
                  </a:moveTo>
                  <a:lnTo>
                    <a:pt x="484313" y="1699406"/>
                  </a:lnTo>
                  <a:lnTo>
                    <a:pt x="466071" y="1687080"/>
                  </a:lnTo>
                  <a:lnTo>
                    <a:pt x="453745" y="1668837"/>
                  </a:lnTo>
                  <a:lnTo>
                    <a:pt x="449218" y="1646561"/>
                  </a:lnTo>
                  <a:lnTo>
                    <a:pt x="453745" y="1624285"/>
                  </a:lnTo>
                  <a:lnTo>
                    <a:pt x="466071" y="1606042"/>
                  </a:lnTo>
                  <a:lnTo>
                    <a:pt x="484313" y="1593717"/>
                  </a:lnTo>
                  <a:lnTo>
                    <a:pt x="506590" y="1589190"/>
                  </a:lnTo>
                  <a:lnTo>
                    <a:pt x="528866" y="1593717"/>
                  </a:lnTo>
                  <a:lnTo>
                    <a:pt x="547108" y="1606042"/>
                  </a:lnTo>
                  <a:lnTo>
                    <a:pt x="559434" y="1624285"/>
                  </a:lnTo>
                  <a:lnTo>
                    <a:pt x="563961" y="1646561"/>
                  </a:lnTo>
                  <a:lnTo>
                    <a:pt x="559434" y="1668837"/>
                  </a:lnTo>
                  <a:lnTo>
                    <a:pt x="547108" y="1687080"/>
                  </a:lnTo>
                  <a:lnTo>
                    <a:pt x="528866" y="1699406"/>
                  </a:lnTo>
                  <a:lnTo>
                    <a:pt x="506590" y="1703933"/>
                  </a:lnTo>
                  <a:close/>
                </a:path>
                <a:path w="1463039" h="1704339">
                  <a:moveTo>
                    <a:pt x="57371" y="1703933"/>
                  </a:moveTo>
                  <a:lnTo>
                    <a:pt x="35095" y="1699406"/>
                  </a:lnTo>
                  <a:lnTo>
                    <a:pt x="16852" y="1687080"/>
                  </a:lnTo>
                  <a:lnTo>
                    <a:pt x="4526" y="1668837"/>
                  </a:lnTo>
                  <a:lnTo>
                    <a:pt x="0" y="1646561"/>
                  </a:lnTo>
                  <a:lnTo>
                    <a:pt x="4526" y="1624285"/>
                  </a:lnTo>
                  <a:lnTo>
                    <a:pt x="16852" y="1606042"/>
                  </a:lnTo>
                  <a:lnTo>
                    <a:pt x="35095" y="1593717"/>
                  </a:lnTo>
                  <a:lnTo>
                    <a:pt x="57371" y="1589190"/>
                  </a:lnTo>
                  <a:lnTo>
                    <a:pt x="79647" y="1593717"/>
                  </a:lnTo>
                  <a:lnTo>
                    <a:pt x="97890" y="1606042"/>
                  </a:lnTo>
                  <a:lnTo>
                    <a:pt x="110215" y="1624285"/>
                  </a:lnTo>
                  <a:lnTo>
                    <a:pt x="114742" y="1646561"/>
                  </a:lnTo>
                  <a:lnTo>
                    <a:pt x="110215" y="1668837"/>
                  </a:lnTo>
                  <a:lnTo>
                    <a:pt x="97890" y="1687080"/>
                  </a:lnTo>
                  <a:lnTo>
                    <a:pt x="79647" y="1699406"/>
                  </a:lnTo>
                  <a:lnTo>
                    <a:pt x="57371" y="1703933"/>
                  </a:lnTo>
                  <a:close/>
                </a:path>
                <a:path w="1463039" h="1704339">
                  <a:moveTo>
                    <a:pt x="1405601" y="1703933"/>
                  </a:moveTo>
                  <a:lnTo>
                    <a:pt x="1383325" y="1699406"/>
                  </a:lnTo>
                  <a:lnTo>
                    <a:pt x="1365082" y="1687080"/>
                  </a:lnTo>
                  <a:lnTo>
                    <a:pt x="1352756" y="1668837"/>
                  </a:lnTo>
                  <a:lnTo>
                    <a:pt x="1348229" y="1646561"/>
                  </a:lnTo>
                  <a:lnTo>
                    <a:pt x="1352756" y="1624285"/>
                  </a:lnTo>
                  <a:lnTo>
                    <a:pt x="1365082" y="1606042"/>
                  </a:lnTo>
                  <a:lnTo>
                    <a:pt x="1383325" y="1593717"/>
                  </a:lnTo>
                  <a:lnTo>
                    <a:pt x="1405601" y="1589190"/>
                  </a:lnTo>
                  <a:lnTo>
                    <a:pt x="1427877" y="1593717"/>
                  </a:lnTo>
                  <a:lnTo>
                    <a:pt x="1446119" y="1606042"/>
                  </a:lnTo>
                  <a:lnTo>
                    <a:pt x="1458445" y="1624285"/>
                  </a:lnTo>
                  <a:lnTo>
                    <a:pt x="1462972" y="1646561"/>
                  </a:lnTo>
                  <a:lnTo>
                    <a:pt x="1458445" y="1668837"/>
                  </a:lnTo>
                  <a:lnTo>
                    <a:pt x="1446119" y="1687080"/>
                  </a:lnTo>
                  <a:lnTo>
                    <a:pt x="1427877" y="1699406"/>
                  </a:lnTo>
                  <a:lnTo>
                    <a:pt x="1405601" y="1703933"/>
                  </a:lnTo>
                  <a:close/>
                </a:path>
              </a:pathLst>
            </a:custGeom>
            <a:solidFill>
              <a:srgbClr val="E39E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15422342" y="7624226"/>
            <a:ext cx="1463040" cy="1704339"/>
          </a:xfrm>
          <a:custGeom>
            <a:avLst/>
            <a:gdLst/>
            <a:ahLst/>
            <a:cxnLst/>
            <a:rect l="l" t="t" r="r" b="b"/>
            <a:pathLst>
              <a:path w="1463040" h="1704340">
                <a:moveTo>
                  <a:pt x="956382" y="644281"/>
                </a:moveTo>
                <a:lnTo>
                  <a:pt x="934106" y="639754"/>
                </a:lnTo>
                <a:lnTo>
                  <a:pt x="915863" y="627428"/>
                </a:lnTo>
                <a:lnTo>
                  <a:pt x="903538" y="609186"/>
                </a:lnTo>
                <a:lnTo>
                  <a:pt x="899011" y="586910"/>
                </a:lnTo>
                <a:lnTo>
                  <a:pt x="903457" y="564634"/>
                </a:lnTo>
                <a:lnTo>
                  <a:pt x="915648" y="546391"/>
                </a:lnTo>
                <a:lnTo>
                  <a:pt x="933864" y="534065"/>
                </a:lnTo>
                <a:lnTo>
                  <a:pt x="956382" y="529538"/>
                </a:lnTo>
                <a:lnTo>
                  <a:pt x="978658" y="534065"/>
                </a:lnTo>
                <a:lnTo>
                  <a:pt x="996901" y="546391"/>
                </a:lnTo>
                <a:lnTo>
                  <a:pt x="1009227" y="564634"/>
                </a:lnTo>
                <a:lnTo>
                  <a:pt x="1013754" y="586910"/>
                </a:lnTo>
                <a:lnTo>
                  <a:pt x="1009227" y="609186"/>
                </a:lnTo>
                <a:lnTo>
                  <a:pt x="996901" y="627428"/>
                </a:lnTo>
                <a:lnTo>
                  <a:pt x="978658" y="639754"/>
                </a:lnTo>
                <a:lnTo>
                  <a:pt x="956382" y="644281"/>
                </a:lnTo>
                <a:close/>
              </a:path>
              <a:path w="1463040" h="1704340">
                <a:moveTo>
                  <a:pt x="506590" y="644281"/>
                </a:moveTo>
                <a:lnTo>
                  <a:pt x="484313" y="639754"/>
                </a:lnTo>
                <a:lnTo>
                  <a:pt x="466071" y="627428"/>
                </a:lnTo>
                <a:lnTo>
                  <a:pt x="453745" y="609186"/>
                </a:lnTo>
                <a:lnTo>
                  <a:pt x="449218" y="586910"/>
                </a:lnTo>
                <a:lnTo>
                  <a:pt x="453745" y="564634"/>
                </a:lnTo>
                <a:lnTo>
                  <a:pt x="466071" y="546391"/>
                </a:lnTo>
                <a:lnTo>
                  <a:pt x="484313" y="534065"/>
                </a:lnTo>
                <a:lnTo>
                  <a:pt x="506590" y="529538"/>
                </a:lnTo>
                <a:lnTo>
                  <a:pt x="528866" y="534065"/>
                </a:lnTo>
                <a:lnTo>
                  <a:pt x="547108" y="546391"/>
                </a:lnTo>
                <a:lnTo>
                  <a:pt x="559434" y="564634"/>
                </a:lnTo>
                <a:lnTo>
                  <a:pt x="563961" y="586910"/>
                </a:lnTo>
                <a:lnTo>
                  <a:pt x="559434" y="609186"/>
                </a:lnTo>
                <a:lnTo>
                  <a:pt x="547108" y="627428"/>
                </a:lnTo>
                <a:lnTo>
                  <a:pt x="528866" y="639754"/>
                </a:lnTo>
                <a:lnTo>
                  <a:pt x="506590" y="644281"/>
                </a:lnTo>
                <a:close/>
              </a:path>
              <a:path w="1463040" h="1704340">
                <a:moveTo>
                  <a:pt x="57371" y="644281"/>
                </a:moveTo>
                <a:lnTo>
                  <a:pt x="35095" y="639754"/>
                </a:lnTo>
                <a:lnTo>
                  <a:pt x="16852" y="627428"/>
                </a:lnTo>
                <a:lnTo>
                  <a:pt x="4526" y="609186"/>
                </a:lnTo>
                <a:lnTo>
                  <a:pt x="0" y="586910"/>
                </a:lnTo>
                <a:lnTo>
                  <a:pt x="4526" y="564634"/>
                </a:lnTo>
                <a:lnTo>
                  <a:pt x="16852" y="546391"/>
                </a:lnTo>
                <a:lnTo>
                  <a:pt x="35095" y="534065"/>
                </a:lnTo>
                <a:lnTo>
                  <a:pt x="57371" y="529538"/>
                </a:lnTo>
                <a:lnTo>
                  <a:pt x="79647" y="534065"/>
                </a:lnTo>
                <a:lnTo>
                  <a:pt x="97890" y="546391"/>
                </a:lnTo>
                <a:lnTo>
                  <a:pt x="110215" y="564634"/>
                </a:lnTo>
                <a:lnTo>
                  <a:pt x="114742" y="586910"/>
                </a:lnTo>
                <a:lnTo>
                  <a:pt x="110215" y="609186"/>
                </a:lnTo>
                <a:lnTo>
                  <a:pt x="97890" y="627428"/>
                </a:lnTo>
                <a:lnTo>
                  <a:pt x="79647" y="639754"/>
                </a:lnTo>
                <a:lnTo>
                  <a:pt x="57371" y="644281"/>
                </a:lnTo>
                <a:close/>
              </a:path>
              <a:path w="1463040" h="1704340">
                <a:moveTo>
                  <a:pt x="1405601" y="644281"/>
                </a:moveTo>
                <a:lnTo>
                  <a:pt x="1383325" y="639754"/>
                </a:lnTo>
                <a:lnTo>
                  <a:pt x="1365082" y="627428"/>
                </a:lnTo>
                <a:lnTo>
                  <a:pt x="1352756" y="609186"/>
                </a:lnTo>
                <a:lnTo>
                  <a:pt x="1348229" y="586910"/>
                </a:lnTo>
                <a:lnTo>
                  <a:pt x="1352756" y="564634"/>
                </a:lnTo>
                <a:lnTo>
                  <a:pt x="1365082" y="546391"/>
                </a:lnTo>
                <a:lnTo>
                  <a:pt x="1383325" y="534065"/>
                </a:lnTo>
                <a:lnTo>
                  <a:pt x="1405601" y="529538"/>
                </a:lnTo>
                <a:lnTo>
                  <a:pt x="1427877" y="534065"/>
                </a:lnTo>
                <a:lnTo>
                  <a:pt x="1446119" y="546391"/>
                </a:lnTo>
                <a:lnTo>
                  <a:pt x="1458445" y="564634"/>
                </a:lnTo>
                <a:lnTo>
                  <a:pt x="1462972" y="586910"/>
                </a:lnTo>
                <a:lnTo>
                  <a:pt x="1458445" y="609186"/>
                </a:lnTo>
                <a:lnTo>
                  <a:pt x="1446119" y="627428"/>
                </a:lnTo>
                <a:lnTo>
                  <a:pt x="1427877" y="639754"/>
                </a:lnTo>
                <a:lnTo>
                  <a:pt x="1405601" y="644281"/>
                </a:lnTo>
                <a:close/>
              </a:path>
              <a:path w="1463040" h="1704340">
                <a:moveTo>
                  <a:pt x="956382" y="1174394"/>
                </a:moveTo>
                <a:lnTo>
                  <a:pt x="934106" y="1169867"/>
                </a:lnTo>
                <a:lnTo>
                  <a:pt x="915863" y="1157541"/>
                </a:lnTo>
                <a:lnTo>
                  <a:pt x="903538" y="1139299"/>
                </a:lnTo>
                <a:lnTo>
                  <a:pt x="899011" y="1117022"/>
                </a:lnTo>
                <a:lnTo>
                  <a:pt x="903457" y="1094746"/>
                </a:lnTo>
                <a:lnTo>
                  <a:pt x="915648" y="1076504"/>
                </a:lnTo>
                <a:lnTo>
                  <a:pt x="933864" y="1064178"/>
                </a:lnTo>
                <a:lnTo>
                  <a:pt x="956382" y="1059651"/>
                </a:lnTo>
                <a:lnTo>
                  <a:pt x="978658" y="1064178"/>
                </a:lnTo>
                <a:lnTo>
                  <a:pt x="996901" y="1076504"/>
                </a:lnTo>
                <a:lnTo>
                  <a:pt x="1009227" y="1094746"/>
                </a:lnTo>
                <a:lnTo>
                  <a:pt x="1013754" y="1117022"/>
                </a:lnTo>
                <a:lnTo>
                  <a:pt x="1009227" y="1139299"/>
                </a:lnTo>
                <a:lnTo>
                  <a:pt x="996901" y="1157541"/>
                </a:lnTo>
                <a:lnTo>
                  <a:pt x="978658" y="1169867"/>
                </a:lnTo>
                <a:lnTo>
                  <a:pt x="956382" y="1174394"/>
                </a:lnTo>
                <a:close/>
              </a:path>
              <a:path w="1463040" h="1704340">
                <a:moveTo>
                  <a:pt x="506590" y="1174394"/>
                </a:moveTo>
                <a:lnTo>
                  <a:pt x="484313" y="1169867"/>
                </a:lnTo>
                <a:lnTo>
                  <a:pt x="466071" y="1157541"/>
                </a:lnTo>
                <a:lnTo>
                  <a:pt x="453745" y="1139299"/>
                </a:lnTo>
                <a:lnTo>
                  <a:pt x="449218" y="1117022"/>
                </a:lnTo>
                <a:lnTo>
                  <a:pt x="453745" y="1094746"/>
                </a:lnTo>
                <a:lnTo>
                  <a:pt x="466071" y="1076504"/>
                </a:lnTo>
                <a:lnTo>
                  <a:pt x="484313" y="1064178"/>
                </a:lnTo>
                <a:lnTo>
                  <a:pt x="506590" y="1059651"/>
                </a:lnTo>
                <a:lnTo>
                  <a:pt x="528866" y="1064178"/>
                </a:lnTo>
                <a:lnTo>
                  <a:pt x="547108" y="1076504"/>
                </a:lnTo>
                <a:lnTo>
                  <a:pt x="559434" y="1094746"/>
                </a:lnTo>
                <a:lnTo>
                  <a:pt x="563961" y="1117022"/>
                </a:lnTo>
                <a:lnTo>
                  <a:pt x="559434" y="1139299"/>
                </a:lnTo>
                <a:lnTo>
                  <a:pt x="547108" y="1157541"/>
                </a:lnTo>
                <a:lnTo>
                  <a:pt x="528866" y="1169867"/>
                </a:lnTo>
                <a:lnTo>
                  <a:pt x="506590" y="1174394"/>
                </a:lnTo>
                <a:close/>
              </a:path>
              <a:path w="1463040" h="1704340">
                <a:moveTo>
                  <a:pt x="57371" y="1174394"/>
                </a:moveTo>
                <a:lnTo>
                  <a:pt x="35095" y="1169867"/>
                </a:lnTo>
                <a:lnTo>
                  <a:pt x="16852" y="1157541"/>
                </a:lnTo>
                <a:lnTo>
                  <a:pt x="4526" y="1139299"/>
                </a:lnTo>
                <a:lnTo>
                  <a:pt x="0" y="1117022"/>
                </a:lnTo>
                <a:lnTo>
                  <a:pt x="4526" y="1094746"/>
                </a:lnTo>
                <a:lnTo>
                  <a:pt x="16852" y="1076504"/>
                </a:lnTo>
                <a:lnTo>
                  <a:pt x="35095" y="1064178"/>
                </a:lnTo>
                <a:lnTo>
                  <a:pt x="57371" y="1059651"/>
                </a:lnTo>
                <a:lnTo>
                  <a:pt x="79647" y="1064178"/>
                </a:lnTo>
                <a:lnTo>
                  <a:pt x="97890" y="1076504"/>
                </a:lnTo>
                <a:lnTo>
                  <a:pt x="110215" y="1094746"/>
                </a:lnTo>
                <a:lnTo>
                  <a:pt x="114742" y="1117022"/>
                </a:lnTo>
                <a:lnTo>
                  <a:pt x="110215" y="1139299"/>
                </a:lnTo>
                <a:lnTo>
                  <a:pt x="97890" y="1157541"/>
                </a:lnTo>
                <a:lnTo>
                  <a:pt x="79647" y="1169867"/>
                </a:lnTo>
                <a:lnTo>
                  <a:pt x="57371" y="1174394"/>
                </a:lnTo>
                <a:close/>
              </a:path>
              <a:path w="1463040" h="1704340">
                <a:moveTo>
                  <a:pt x="1405601" y="1174394"/>
                </a:moveTo>
                <a:lnTo>
                  <a:pt x="1383325" y="1169867"/>
                </a:lnTo>
                <a:lnTo>
                  <a:pt x="1365082" y="1157541"/>
                </a:lnTo>
                <a:lnTo>
                  <a:pt x="1352756" y="1139299"/>
                </a:lnTo>
                <a:lnTo>
                  <a:pt x="1348229" y="1117022"/>
                </a:lnTo>
                <a:lnTo>
                  <a:pt x="1352756" y="1094746"/>
                </a:lnTo>
                <a:lnTo>
                  <a:pt x="1365082" y="1076504"/>
                </a:lnTo>
                <a:lnTo>
                  <a:pt x="1383325" y="1064178"/>
                </a:lnTo>
                <a:lnTo>
                  <a:pt x="1405601" y="1059651"/>
                </a:lnTo>
                <a:lnTo>
                  <a:pt x="1427877" y="1064178"/>
                </a:lnTo>
                <a:lnTo>
                  <a:pt x="1446119" y="1076504"/>
                </a:lnTo>
                <a:lnTo>
                  <a:pt x="1458445" y="1094746"/>
                </a:lnTo>
                <a:lnTo>
                  <a:pt x="1462972" y="1117022"/>
                </a:lnTo>
                <a:lnTo>
                  <a:pt x="1458445" y="1139299"/>
                </a:lnTo>
                <a:lnTo>
                  <a:pt x="1446119" y="1157541"/>
                </a:lnTo>
                <a:lnTo>
                  <a:pt x="1427877" y="1169867"/>
                </a:lnTo>
                <a:lnTo>
                  <a:pt x="1405601" y="1174394"/>
                </a:lnTo>
                <a:close/>
              </a:path>
              <a:path w="1463040" h="1704340">
                <a:moveTo>
                  <a:pt x="956382" y="114742"/>
                </a:moveTo>
                <a:lnTo>
                  <a:pt x="934106" y="110215"/>
                </a:lnTo>
                <a:lnTo>
                  <a:pt x="915863" y="97890"/>
                </a:lnTo>
                <a:lnTo>
                  <a:pt x="903538" y="79647"/>
                </a:lnTo>
                <a:lnTo>
                  <a:pt x="899011" y="57371"/>
                </a:lnTo>
                <a:lnTo>
                  <a:pt x="903457" y="35095"/>
                </a:lnTo>
                <a:lnTo>
                  <a:pt x="915648" y="16852"/>
                </a:lnTo>
                <a:lnTo>
                  <a:pt x="933864" y="4526"/>
                </a:lnTo>
                <a:lnTo>
                  <a:pt x="956382" y="0"/>
                </a:lnTo>
                <a:lnTo>
                  <a:pt x="978658" y="4526"/>
                </a:lnTo>
                <a:lnTo>
                  <a:pt x="996901" y="16852"/>
                </a:lnTo>
                <a:lnTo>
                  <a:pt x="1009227" y="35095"/>
                </a:lnTo>
                <a:lnTo>
                  <a:pt x="1013754" y="57371"/>
                </a:lnTo>
                <a:lnTo>
                  <a:pt x="1009227" y="79647"/>
                </a:lnTo>
                <a:lnTo>
                  <a:pt x="996901" y="97890"/>
                </a:lnTo>
                <a:lnTo>
                  <a:pt x="978658" y="110215"/>
                </a:lnTo>
                <a:lnTo>
                  <a:pt x="956382" y="114742"/>
                </a:lnTo>
                <a:close/>
              </a:path>
              <a:path w="1463040" h="1704340">
                <a:moveTo>
                  <a:pt x="506590" y="114742"/>
                </a:moveTo>
                <a:lnTo>
                  <a:pt x="484313" y="110215"/>
                </a:lnTo>
                <a:lnTo>
                  <a:pt x="466071" y="97890"/>
                </a:lnTo>
                <a:lnTo>
                  <a:pt x="453745" y="79647"/>
                </a:lnTo>
                <a:lnTo>
                  <a:pt x="449218" y="57371"/>
                </a:lnTo>
                <a:lnTo>
                  <a:pt x="453745" y="35095"/>
                </a:lnTo>
                <a:lnTo>
                  <a:pt x="466071" y="16852"/>
                </a:lnTo>
                <a:lnTo>
                  <a:pt x="484313" y="4526"/>
                </a:lnTo>
                <a:lnTo>
                  <a:pt x="506590" y="0"/>
                </a:lnTo>
                <a:lnTo>
                  <a:pt x="528866" y="4526"/>
                </a:lnTo>
                <a:lnTo>
                  <a:pt x="547108" y="16852"/>
                </a:lnTo>
                <a:lnTo>
                  <a:pt x="559434" y="35095"/>
                </a:lnTo>
                <a:lnTo>
                  <a:pt x="563961" y="57371"/>
                </a:lnTo>
                <a:lnTo>
                  <a:pt x="559434" y="79647"/>
                </a:lnTo>
                <a:lnTo>
                  <a:pt x="547108" y="97890"/>
                </a:lnTo>
                <a:lnTo>
                  <a:pt x="528866" y="110215"/>
                </a:lnTo>
                <a:lnTo>
                  <a:pt x="506590" y="114742"/>
                </a:lnTo>
                <a:close/>
              </a:path>
              <a:path w="1463040" h="1704340">
                <a:moveTo>
                  <a:pt x="57371" y="114742"/>
                </a:moveTo>
                <a:lnTo>
                  <a:pt x="35095" y="110215"/>
                </a:lnTo>
                <a:lnTo>
                  <a:pt x="16852" y="97890"/>
                </a:lnTo>
                <a:lnTo>
                  <a:pt x="4526" y="79647"/>
                </a:lnTo>
                <a:lnTo>
                  <a:pt x="0" y="57371"/>
                </a:lnTo>
                <a:lnTo>
                  <a:pt x="4526" y="35095"/>
                </a:lnTo>
                <a:lnTo>
                  <a:pt x="16852" y="16852"/>
                </a:lnTo>
                <a:lnTo>
                  <a:pt x="35095" y="4526"/>
                </a:lnTo>
                <a:lnTo>
                  <a:pt x="57371" y="0"/>
                </a:lnTo>
                <a:lnTo>
                  <a:pt x="79647" y="4526"/>
                </a:lnTo>
                <a:lnTo>
                  <a:pt x="97890" y="16852"/>
                </a:lnTo>
                <a:lnTo>
                  <a:pt x="110215" y="35095"/>
                </a:lnTo>
                <a:lnTo>
                  <a:pt x="114742" y="57371"/>
                </a:lnTo>
                <a:lnTo>
                  <a:pt x="110215" y="79647"/>
                </a:lnTo>
                <a:lnTo>
                  <a:pt x="97890" y="97890"/>
                </a:lnTo>
                <a:lnTo>
                  <a:pt x="79647" y="110215"/>
                </a:lnTo>
                <a:lnTo>
                  <a:pt x="57371" y="114742"/>
                </a:lnTo>
                <a:close/>
              </a:path>
              <a:path w="1463040" h="1704340">
                <a:moveTo>
                  <a:pt x="1405601" y="114742"/>
                </a:moveTo>
                <a:lnTo>
                  <a:pt x="1383325" y="110215"/>
                </a:lnTo>
                <a:lnTo>
                  <a:pt x="1365082" y="97890"/>
                </a:lnTo>
                <a:lnTo>
                  <a:pt x="1352756" y="79647"/>
                </a:lnTo>
                <a:lnTo>
                  <a:pt x="1348229" y="57371"/>
                </a:lnTo>
                <a:lnTo>
                  <a:pt x="1352756" y="35095"/>
                </a:lnTo>
                <a:lnTo>
                  <a:pt x="1365082" y="16852"/>
                </a:lnTo>
                <a:lnTo>
                  <a:pt x="1383325" y="4526"/>
                </a:lnTo>
                <a:lnTo>
                  <a:pt x="1405601" y="0"/>
                </a:lnTo>
                <a:lnTo>
                  <a:pt x="1427877" y="4526"/>
                </a:lnTo>
                <a:lnTo>
                  <a:pt x="1446119" y="16852"/>
                </a:lnTo>
                <a:lnTo>
                  <a:pt x="1458445" y="35095"/>
                </a:lnTo>
                <a:lnTo>
                  <a:pt x="1462972" y="57371"/>
                </a:lnTo>
                <a:lnTo>
                  <a:pt x="1458445" y="79647"/>
                </a:lnTo>
                <a:lnTo>
                  <a:pt x="1446119" y="97890"/>
                </a:lnTo>
                <a:lnTo>
                  <a:pt x="1427877" y="110215"/>
                </a:lnTo>
                <a:lnTo>
                  <a:pt x="1405601" y="114742"/>
                </a:lnTo>
                <a:close/>
              </a:path>
              <a:path w="1463040" h="1704340">
                <a:moveTo>
                  <a:pt x="956382" y="1703933"/>
                </a:moveTo>
                <a:lnTo>
                  <a:pt x="934106" y="1699406"/>
                </a:lnTo>
                <a:lnTo>
                  <a:pt x="915863" y="1687080"/>
                </a:lnTo>
                <a:lnTo>
                  <a:pt x="903538" y="1668837"/>
                </a:lnTo>
                <a:lnTo>
                  <a:pt x="899011" y="1646561"/>
                </a:lnTo>
                <a:lnTo>
                  <a:pt x="903457" y="1624285"/>
                </a:lnTo>
                <a:lnTo>
                  <a:pt x="915648" y="1606042"/>
                </a:lnTo>
                <a:lnTo>
                  <a:pt x="933864" y="1593717"/>
                </a:lnTo>
                <a:lnTo>
                  <a:pt x="956382" y="1589190"/>
                </a:lnTo>
                <a:lnTo>
                  <a:pt x="978658" y="1593717"/>
                </a:lnTo>
                <a:lnTo>
                  <a:pt x="996901" y="1606042"/>
                </a:lnTo>
                <a:lnTo>
                  <a:pt x="1009227" y="1624285"/>
                </a:lnTo>
                <a:lnTo>
                  <a:pt x="1013754" y="1646561"/>
                </a:lnTo>
                <a:lnTo>
                  <a:pt x="1009227" y="1668837"/>
                </a:lnTo>
                <a:lnTo>
                  <a:pt x="996901" y="1687080"/>
                </a:lnTo>
                <a:lnTo>
                  <a:pt x="978658" y="1699406"/>
                </a:lnTo>
                <a:lnTo>
                  <a:pt x="956382" y="1703933"/>
                </a:lnTo>
                <a:close/>
              </a:path>
              <a:path w="1463040" h="1704340">
                <a:moveTo>
                  <a:pt x="506590" y="1703933"/>
                </a:moveTo>
                <a:lnTo>
                  <a:pt x="484313" y="1699406"/>
                </a:lnTo>
                <a:lnTo>
                  <a:pt x="466071" y="1687080"/>
                </a:lnTo>
                <a:lnTo>
                  <a:pt x="453745" y="1668837"/>
                </a:lnTo>
                <a:lnTo>
                  <a:pt x="449218" y="1646561"/>
                </a:lnTo>
                <a:lnTo>
                  <a:pt x="453745" y="1624285"/>
                </a:lnTo>
                <a:lnTo>
                  <a:pt x="466071" y="1606042"/>
                </a:lnTo>
                <a:lnTo>
                  <a:pt x="484313" y="1593717"/>
                </a:lnTo>
                <a:lnTo>
                  <a:pt x="506590" y="1589190"/>
                </a:lnTo>
                <a:lnTo>
                  <a:pt x="528866" y="1593717"/>
                </a:lnTo>
                <a:lnTo>
                  <a:pt x="547108" y="1606042"/>
                </a:lnTo>
                <a:lnTo>
                  <a:pt x="559434" y="1624285"/>
                </a:lnTo>
                <a:lnTo>
                  <a:pt x="563961" y="1646561"/>
                </a:lnTo>
                <a:lnTo>
                  <a:pt x="559434" y="1668837"/>
                </a:lnTo>
                <a:lnTo>
                  <a:pt x="547108" y="1687080"/>
                </a:lnTo>
                <a:lnTo>
                  <a:pt x="528866" y="1699406"/>
                </a:lnTo>
                <a:lnTo>
                  <a:pt x="506590" y="1703933"/>
                </a:lnTo>
                <a:close/>
              </a:path>
              <a:path w="1463040" h="1704340">
                <a:moveTo>
                  <a:pt x="57371" y="1703933"/>
                </a:moveTo>
                <a:lnTo>
                  <a:pt x="35095" y="1699406"/>
                </a:lnTo>
                <a:lnTo>
                  <a:pt x="16852" y="1687080"/>
                </a:lnTo>
                <a:lnTo>
                  <a:pt x="4526" y="1668837"/>
                </a:lnTo>
                <a:lnTo>
                  <a:pt x="0" y="1646561"/>
                </a:lnTo>
                <a:lnTo>
                  <a:pt x="4526" y="1624285"/>
                </a:lnTo>
                <a:lnTo>
                  <a:pt x="16852" y="1606042"/>
                </a:lnTo>
                <a:lnTo>
                  <a:pt x="35095" y="1593717"/>
                </a:lnTo>
                <a:lnTo>
                  <a:pt x="57371" y="1589190"/>
                </a:lnTo>
                <a:lnTo>
                  <a:pt x="79647" y="1593717"/>
                </a:lnTo>
                <a:lnTo>
                  <a:pt x="97890" y="1606042"/>
                </a:lnTo>
                <a:lnTo>
                  <a:pt x="110215" y="1624285"/>
                </a:lnTo>
                <a:lnTo>
                  <a:pt x="114742" y="1646561"/>
                </a:lnTo>
                <a:lnTo>
                  <a:pt x="110215" y="1668837"/>
                </a:lnTo>
                <a:lnTo>
                  <a:pt x="97890" y="1687080"/>
                </a:lnTo>
                <a:lnTo>
                  <a:pt x="79647" y="1699406"/>
                </a:lnTo>
                <a:lnTo>
                  <a:pt x="57371" y="1703933"/>
                </a:lnTo>
                <a:close/>
              </a:path>
              <a:path w="1463040" h="1704340">
                <a:moveTo>
                  <a:pt x="1405601" y="1703933"/>
                </a:moveTo>
                <a:lnTo>
                  <a:pt x="1383325" y="1699406"/>
                </a:lnTo>
                <a:lnTo>
                  <a:pt x="1365082" y="1687080"/>
                </a:lnTo>
                <a:lnTo>
                  <a:pt x="1352756" y="1668837"/>
                </a:lnTo>
                <a:lnTo>
                  <a:pt x="1348229" y="1646561"/>
                </a:lnTo>
                <a:lnTo>
                  <a:pt x="1352756" y="1624285"/>
                </a:lnTo>
                <a:lnTo>
                  <a:pt x="1365082" y="1606042"/>
                </a:lnTo>
                <a:lnTo>
                  <a:pt x="1383325" y="1593717"/>
                </a:lnTo>
                <a:lnTo>
                  <a:pt x="1405601" y="1589190"/>
                </a:lnTo>
                <a:lnTo>
                  <a:pt x="1427877" y="1593717"/>
                </a:lnTo>
                <a:lnTo>
                  <a:pt x="1446119" y="1606042"/>
                </a:lnTo>
                <a:lnTo>
                  <a:pt x="1458445" y="1624285"/>
                </a:lnTo>
                <a:lnTo>
                  <a:pt x="1462972" y="1646561"/>
                </a:lnTo>
                <a:lnTo>
                  <a:pt x="1458445" y="1668837"/>
                </a:lnTo>
                <a:lnTo>
                  <a:pt x="1446119" y="1687080"/>
                </a:lnTo>
                <a:lnTo>
                  <a:pt x="1427877" y="1699406"/>
                </a:lnTo>
                <a:lnTo>
                  <a:pt x="1405601" y="1703933"/>
                </a:lnTo>
                <a:close/>
              </a:path>
            </a:pathLst>
          </a:custGeom>
          <a:solidFill>
            <a:srgbClr val="E39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016000" y="3469174"/>
            <a:ext cx="4415790" cy="833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150" b="1">
                <a:solidFill>
                  <a:srgbClr val="FFFFFF"/>
                </a:solidFill>
                <a:latin typeface="Tahoma"/>
                <a:cs typeface="Tahoma"/>
              </a:rPr>
              <a:t>TECH</a:t>
            </a:r>
            <a:r>
              <a:rPr dirty="0" sz="5300" spc="-2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300" spc="165" b="1">
                <a:solidFill>
                  <a:srgbClr val="FFFFFF"/>
                </a:solidFill>
                <a:latin typeface="Tahoma"/>
                <a:cs typeface="Tahoma"/>
              </a:rPr>
              <a:t>STACK</a:t>
            </a:r>
            <a:endParaRPr sz="53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42987" y="9272587"/>
            <a:ext cx="5240655" cy="0"/>
          </a:xfrm>
          <a:custGeom>
            <a:avLst/>
            <a:gdLst/>
            <a:ahLst/>
            <a:cxnLst/>
            <a:rect l="l" t="t" r="r" b="b"/>
            <a:pathLst>
              <a:path w="5240655" h="0">
                <a:moveTo>
                  <a:pt x="0" y="0"/>
                </a:moveTo>
                <a:lnTo>
                  <a:pt x="5240222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62944" y="916474"/>
            <a:ext cx="11831955" cy="10820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dirty="0" sz="3000">
                <a:solidFill>
                  <a:srgbClr val="FFFFFF"/>
                </a:solidFill>
              </a:rPr>
              <a:t>Built</a:t>
            </a:r>
            <a:r>
              <a:rPr dirty="0" sz="3000" spc="-350">
                <a:solidFill>
                  <a:srgbClr val="FFFFFF"/>
                </a:solidFill>
              </a:rPr>
              <a:t> </a:t>
            </a:r>
            <a:r>
              <a:rPr dirty="0" sz="3000" spc="60">
                <a:solidFill>
                  <a:srgbClr val="FFFFFF"/>
                </a:solidFill>
              </a:rPr>
              <a:t>on</a:t>
            </a:r>
            <a:r>
              <a:rPr dirty="0" sz="3000" spc="-345">
                <a:solidFill>
                  <a:srgbClr val="FFFFFF"/>
                </a:solidFill>
              </a:rPr>
              <a:t> </a:t>
            </a:r>
            <a:r>
              <a:rPr dirty="0" sz="3000">
                <a:solidFill>
                  <a:srgbClr val="FFFFFF"/>
                </a:solidFill>
              </a:rPr>
              <a:t>the</a:t>
            </a:r>
            <a:r>
              <a:rPr dirty="0" sz="3000" spc="-345">
                <a:solidFill>
                  <a:srgbClr val="FFFFFF"/>
                </a:solidFill>
              </a:rPr>
              <a:t> </a:t>
            </a:r>
            <a:r>
              <a:rPr dirty="0" sz="3000" spc="125">
                <a:solidFill>
                  <a:srgbClr val="FFFFFF"/>
                </a:solidFill>
              </a:rPr>
              <a:t>MERN</a:t>
            </a:r>
            <a:r>
              <a:rPr dirty="0" sz="3000" spc="-350">
                <a:solidFill>
                  <a:srgbClr val="FFFFFF"/>
                </a:solidFill>
              </a:rPr>
              <a:t> </a:t>
            </a:r>
            <a:r>
              <a:rPr dirty="0" sz="3000" spc="-35">
                <a:solidFill>
                  <a:srgbClr val="FFFFFF"/>
                </a:solidFill>
              </a:rPr>
              <a:t>(MongoDB,</a:t>
            </a:r>
            <a:r>
              <a:rPr dirty="0" sz="3000" spc="-345">
                <a:solidFill>
                  <a:srgbClr val="FFFFFF"/>
                </a:solidFill>
              </a:rPr>
              <a:t> </a:t>
            </a:r>
            <a:r>
              <a:rPr dirty="0" sz="3000" spc="-185">
                <a:solidFill>
                  <a:srgbClr val="FFFFFF"/>
                </a:solidFill>
              </a:rPr>
              <a:t>Express.js,</a:t>
            </a:r>
            <a:r>
              <a:rPr dirty="0" sz="3000" spc="-345">
                <a:solidFill>
                  <a:srgbClr val="FFFFFF"/>
                </a:solidFill>
              </a:rPr>
              <a:t> </a:t>
            </a:r>
            <a:r>
              <a:rPr dirty="0" sz="3000" spc="-175">
                <a:solidFill>
                  <a:srgbClr val="FFFFFF"/>
                </a:solidFill>
              </a:rPr>
              <a:t>React.js,</a:t>
            </a:r>
            <a:r>
              <a:rPr dirty="0" sz="3000" spc="-345">
                <a:solidFill>
                  <a:srgbClr val="FFFFFF"/>
                </a:solidFill>
              </a:rPr>
              <a:t> </a:t>
            </a:r>
            <a:r>
              <a:rPr dirty="0" sz="3000" spc="-160">
                <a:solidFill>
                  <a:srgbClr val="FFFFFF"/>
                </a:solidFill>
              </a:rPr>
              <a:t>Node.js)</a:t>
            </a:r>
            <a:r>
              <a:rPr dirty="0" sz="3000" spc="-350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stack </a:t>
            </a:r>
            <a:r>
              <a:rPr dirty="0" sz="3000" spc="-70">
                <a:solidFill>
                  <a:srgbClr val="FFFFFF"/>
                </a:solidFill>
              </a:rPr>
              <a:t>for</a:t>
            </a:r>
            <a:r>
              <a:rPr dirty="0" sz="3000" spc="-260">
                <a:solidFill>
                  <a:srgbClr val="FFFFFF"/>
                </a:solidFill>
              </a:rPr>
              <a:t> </a:t>
            </a:r>
            <a:r>
              <a:rPr dirty="0" sz="3000">
                <a:solidFill>
                  <a:srgbClr val="FFFFFF"/>
                </a:solidFill>
              </a:rPr>
              <a:t>maximum</a:t>
            </a:r>
            <a:r>
              <a:rPr dirty="0" sz="3000" spc="-265">
                <a:solidFill>
                  <a:srgbClr val="FFFFFF"/>
                </a:solidFill>
              </a:rPr>
              <a:t> </a:t>
            </a:r>
            <a:r>
              <a:rPr dirty="0" sz="3000" spc="-50">
                <a:solidFill>
                  <a:srgbClr val="FFFFFF"/>
                </a:solidFill>
              </a:rPr>
              <a:t>efficiency</a:t>
            </a:r>
            <a:r>
              <a:rPr dirty="0" sz="3000" spc="-260">
                <a:solidFill>
                  <a:srgbClr val="FFFFFF"/>
                </a:solidFill>
              </a:rPr>
              <a:t> </a:t>
            </a:r>
            <a:r>
              <a:rPr dirty="0" sz="3000">
                <a:solidFill>
                  <a:srgbClr val="FFFFFF"/>
                </a:solidFill>
              </a:rPr>
              <a:t>and</a:t>
            </a:r>
            <a:r>
              <a:rPr dirty="0" sz="3000" spc="-260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scalability.</a:t>
            </a:r>
            <a:endParaRPr sz="3000"/>
          </a:p>
        </p:txBody>
      </p:sp>
      <p:sp>
        <p:nvSpPr>
          <p:cNvPr id="13" name="object 13" descr=""/>
          <p:cNvSpPr txBox="1"/>
          <p:nvPr/>
        </p:nvSpPr>
        <p:spPr>
          <a:xfrm>
            <a:off x="6162944" y="1972896"/>
            <a:ext cx="12028170" cy="319468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655"/>
              </a:spcBef>
              <a:buChar char="-"/>
              <a:tabLst>
                <a:tab pos="242570" algn="l"/>
              </a:tabLst>
            </a:pPr>
            <a:r>
              <a:rPr dirty="0" sz="3000" spc="105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dirty="0" sz="30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4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30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NoSQL</a:t>
            </a:r>
            <a:r>
              <a:rPr dirty="0" sz="30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dirty="0" sz="30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0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Verdana"/>
                <a:cs typeface="Verdana"/>
              </a:rPr>
              <a:t>flexible</a:t>
            </a:r>
            <a:r>
              <a:rPr dirty="0" sz="30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30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storage.</a:t>
            </a:r>
            <a:endParaRPr sz="3000">
              <a:latin typeface="Verdana"/>
              <a:cs typeface="Verdana"/>
            </a:endParaRPr>
          </a:p>
          <a:p>
            <a:pPr marL="12700" marR="29209" indent="229870">
              <a:lnSpc>
                <a:spcPct val="115500"/>
              </a:lnSpc>
              <a:buChar char="-"/>
              <a:tabLst>
                <a:tab pos="242570" algn="l"/>
              </a:tabLst>
            </a:pPr>
            <a:r>
              <a:rPr dirty="0" sz="3000" spc="-160">
                <a:solidFill>
                  <a:srgbClr val="FFFFFF"/>
                </a:solidFill>
                <a:latin typeface="Verdana"/>
                <a:cs typeface="Verdana"/>
              </a:rPr>
              <a:t>Express.js</a:t>
            </a:r>
            <a:r>
              <a:rPr dirty="0" sz="30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4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30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75">
                <a:solidFill>
                  <a:srgbClr val="FFFFFF"/>
                </a:solidFill>
                <a:latin typeface="Verdana"/>
                <a:cs typeface="Verdana"/>
              </a:rPr>
              <a:t>fast,</a:t>
            </a:r>
            <a:r>
              <a:rPr dirty="0" sz="30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unopinionated,</a:t>
            </a:r>
            <a:r>
              <a:rPr dirty="0" sz="30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minimalist</a:t>
            </a:r>
            <a:r>
              <a:rPr dirty="0" sz="30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75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dirty="0" sz="30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dirty="0" sz="30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Node.js.</a:t>
            </a:r>
            <a:endParaRPr sz="3000">
              <a:latin typeface="Verdana"/>
              <a:cs typeface="Verdana"/>
            </a:endParaRPr>
          </a:p>
          <a:p>
            <a:pPr marL="12700" marR="5080" indent="229870">
              <a:lnSpc>
                <a:spcPct val="115500"/>
              </a:lnSpc>
              <a:buChar char="-"/>
              <a:tabLst>
                <a:tab pos="242570" algn="l"/>
              </a:tabLst>
            </a:pPr>
            <a:r>
              <a:rPr dirty="0" sz="3000" spc="-130">
                <a:solidFill>
                  <a:srgbClr val="FFFFFF"/>
                </a:solidFill>
                <a:latin typeface="Verdana"/>
                <a:cs typeface="Verdana"/>
              </a:rPr>
              <a:t>React.js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4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0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dynamic</a:t>
            </a:r>
            <a:r>
              <a:rPr dirty="0" sz="30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responsive </a:t>
            </a:r>
            <a:r>
              <a:rPr dirty="0" sz="3000" spc="-65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30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interfaces.</a:t>
            </a:r>
            <a:endParaRPr sz="3000">
              <a:latin typeface="Verdana"/>
              <a:cs typeface="Verdana"/>
            </a:endParaRPr>
          </a:p>
          <a:p>
            <a:pPr marL="242570" indent="-229870">
              <a:lnSpc>
                <a:spcPct val="100000"/>
              </a:lnSpc>
              <a:spcBef>
                <a:spcPts val="560"/>
              </a:spcBef>
              <a:buChar char="-"/>
              <a:tabLst>
                <a:tab pos="242570" algn="l"/>
              </a:tabLst>
            </a:pPr>
            <a:r>
              <a:rPr dirty="0" sz="3000" spc="-114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dirty="0" sz="30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4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30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70">
                <a:solidFill>
                  <a:srgbClr val="FFFFFF"/>
                </a:solidFill>
                <a:latin typeface="Verdana"/>
                <a:cs typeface="Verdana"/>
              </a:rPr>
              <a:t>Server-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side</a:t>
            </a:r>
            <a:r>
              <a:rPr dirty="0" sz="30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scripting</a:t>
            </a:r>
            <a:r>
              <a:rPr dirty="0" sz="30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0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dirty="0" sz="30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17125" y="5699321"/>
            <a:ext cx="4696460" cy="833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125" b="1">
                <a:solidFill>
                  <a:srgbClr val="FFFFFF"/>
                </a:solidFill>
                <a:latin typeface="Tahoma"/>
                <a:cs typeface="Tahoma"/>
              </a:rPr>
              <a:t>CHALLENGES</a:t>
            </a:r>
            <a:endParaRPr sz="53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7487" y="7260601"/>
            <a:ext cx="118708" cy="11870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-12700" y="7030309"/>
            <a:ext cx="14599919" cy="287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6365" marR="5080">
              <a:lnSpc>
                <a:spcPct val="100499"/>
              </a:lnSpc>
              <a:spcBef>
                <a:spcPts val="95"/>
              </a:spcBef>
            </a:pPr>
            <a:r>
              <a:rPr dirty="0" sz="3100" spc="-65" i="1">
                <a:solidFill>
                  <a:srgbClr val="FFFFFF"/>
                </a:solidFill>
                <a:latin typeface="Verdana"/>
                <a:cs typeface="Verdana"/>
              </a:rPr>
              <a:t>Challenges</a:t>
            </a:r>
            <a:r>
              <a:rPr dirty="0" sz="3100" spc="-47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0" i="1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3100" spc="-45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5" i="1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dirty="0" sz="3100" spc="-45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i="1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3100" spc="-45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45" i="1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dirty="0" sz="3100" spc="-45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i="1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dirty="0" sz="3100" spc="-45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0" i="1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r>
              <a:rPr dirty="0" sz="3100" spc="-45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 i="1">
                <a:solidFill>
                  <a:srgbClr val="FFFFFF"/>
                </a:solidFill>
                <a:latin typeface="Verdana"/>
                <a:cs typeface="Verdana"/>
              </a:rPr>
              <a:t>limited </a:t>
            </a:r>
            <a:r>
              <a:rPr dirty="0" sz="3100" spc="-100" i="1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dirty="0" sz="3100" spc="-51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20" i="1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100" spc="-50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5" i="1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r>
              <a:rPr dirty="0" sz="3100" spc="-50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60" i="1">
                <a:solidFill>
                  <a:srgbClr val="FFFFFF"/>
                </a:solidFill>
                <a:latin typeface="Verdana"/>
                <a:cs typeface="Verdana"/>
              </a:rPr>
              <a:t>needs,</a:t>
            </a:r>
            <a:r>
              <a:rPr dirty="0" sz="3100" spc="-50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14" i="1">
                <a:solidFill>
                  <a:srgbClr val="FFFFFF"/>
                </a:solidFill>
                <a:latin typeface="Verdana"/>
                <a:cs typeface="Verdana"/>
              </a:rPr>
              <a:t>difficulty</a:t>
            </a:r>
            <a:r>
              <a:rPr dirty="0" sz="3100" spc="-50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 i="1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100" spc="-50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5" i="1">
                <a:solidFill>
                  <a:srgbClr val="FFFFFF"/>
                </a:solidFill>
                <a:latin typeface="Verdana"/>
                <a:cs typeface="Verdana"/>
              </a:rPr>
              <a:t>scaling</a:t>
            </a:r>
            <a:r>
              <a:rPr dirty="0" sz="3100" spc="-50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i="1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100" spc="-50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25" i="1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r>
              <a:rPr dirty="0" sz="3100" spc="-50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 i="1">
                <a:solidFill>
                  <a:srgbClr val="FFFFFF"/>
                </a:solidFill>
                <a:latin typeface="Verdana"/>
                <a:cs typeface="Verdana"/>
              </a:rPr>
              <a:t>grow, </a:t>
            </a:r>
            <a:r>
              <a:rPr dirty="0" sz="3100" spc="-65" i="1">
                <a:solidFill>
                  <a:srgbClr val="FFFFFF"/>
                </a:solidFill>
                <a:latin typeface="Verdana"/>
                <a:cs typeface="Verdana"/>
              </a:rPr>
              <a:t>customization</a:t>
            </a:r>
            <a:r>
              <a:rPr dirty="0" sz="3100" spc="-49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35" i="1">
                <a:solidFill>
                  <a:srgbClr val="FFFFFF"/>
                </a:solidFill>
                <a:latin typeface="Verdana"/>
                <a:cs typeface="Verdana"/>
              </a:rPr>
              <a:t>constraints,</a:t>
            </a:r>
            <a:r>
              <a:rPr dirty="0" sz="3100" spc="-49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75" i="1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dirty="0" sz="3100" spc="-49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90" i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100" spc="-49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 i="1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dirty="0" sz="3100" spc="-49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 i="1">
                <a:solidFill>
                  <a:srgbClr val="FFFFFF"/>
                </a:solidFill>
                <a:latin typeface="Verdana"/>
                <a:cs typeface="Verdana"/>
              </a:rPr>
              <a:t>burdens, </a:t>
            </a:r>
            <a:r>
              <a:rPr dirty="0" sz="3100" spc="-50" i="1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dirty="0" sz="3100" spc="-49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5" i="1">
                <a:solidFill>
                  <a:srgbClr val="FFFFFF"/>
                </a:solidFill>
                <a:latin typeface="Verdana"/>
                <a:cs typeface="Verdana"/>
              </a:rPr>
              <a:t>dependency,</a:t>
            </a:r>
            <a:r>
              <a:rPr dirty="0" sz="3100" spc="-484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65" i="1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3100" spc="-49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95" i="1">
                <a:solidFill>
                  <a:srgbClr val="FFFFFF"/>
                </a:solidFill>
                <a:latin typeface="Verdana"/>
                <a:cs typeface="Verdana"/>
              </a:rPr>
              <a:t>portability</a:t>
            </a:r>
            <a:r>
              <a:rPr dirty="0" sz="3100" spc="-484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20" i="1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dirty="0" sz="3100" spc="-49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20" i="1">
                <a:solidFill>
                  <a:srgbClr val="FFFFFF"/>
                </a:solidFill>
                <a:latin typeface="Verdana"/>
                <a:cs typeface="Verdana"/>
              </a:rPr>
              <a:t>reliability</a:t>
            </a:r>
            <a:r>
              <a:rPr dirty="0" sz="3100" spc="-484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 i="1">
                <a:solidFill>
                  <a:srgbClr val="FFFFFF"/>
                </a:solidFill>
                <a:latin typeface="Verdana"/>
                <a:cs typeface="Verdana"/>
              </a:rPr>
              <a:t>concerns, </a:t>
            </a:r>
            <a:r>
              <a:rPr dirty="0" sz="3100" spc="-60" i="1">
                <a:solidFill>
                  <a:srgbClr val="FFFFFF"/>
                </a:solidFill>
                <a:latin typeface="Verdana"/>
                <a:cs typeface="Verdana"/>
              </a:rPr>
              <a:t>collaboration</a:t>
            </a:r>
            <a:r>
              <a:rPr dirty="0" sz="3100" spc="-46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25" i="1">
                <a:solidFill>
                  <a:srgbClr val="FFFFFF"/>
                </a:solidFill>
                <a:latin typeface="Verdana"/>
                <a:cs typeface="Verdana"/>
              </a:rPr>
              <a:t>limitations,</a:t>
            </a:r>
            <a:r>
              <a:rPr dirty="0" sz="3100" spc="-46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70" i="1">
                <a:solidFill>
                  <a:srgbClr val="FFFFFF"/>
                </a:solidFill>
                <a:latin typeface="Verdana"/>
                <a:cs typeface="Verdana"/>
              </a:rPr>
              <a:t>cost-</a:t>
            </a:r>
            <a:r>
              <a:rPr dirty="0" sz="3100" spc="-140" i="1">
                <a:solidFill>
                  <a:srgbClr val="FFFFFF"/>
                </a:solidFill>
                <a:latin typeface="Verdana"/>
                <a:cs typeface="Verdana"/>
              </a:rPr>
              <a:t>effectiveness</a:t>
            </a:r>
            <a:r>
              <a:rPr dirty="0" sz="3100" spc="-45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10" i="1">
                <a:solidFill>
                  <a:srgbClr val="FFFFFF"/>
                </a:solidFill>
                <a:latin typeface="Verdana"/>
                <a:cs typeface="Verdana"/>
              </a:rPr>
              <a:t>challenges,</a:t>
            </a:r>
            <a:r>
              <a:rPr dirty="0" sz="3100" spc="-46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90" i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100" spc="-45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0" i="1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2666365" algn="l"/>
              </a:tabLst>
            </a:pPr>
            <a:r>
              <a:rPr dirty="0" u="heavy" sz="3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100" spc="-20" i="1">
                <a:solidFill>
                  <a:srgbClr val="FFFFFF"/>
                </a:solidFill>
                <a:latin typeface="Verdana"/>
                <a:cs typeface="Verdana"/>
              </a:rPr>
              <a:t>adoption</a:t>
            </a:r>
            <a:r>
              <a:rPr dirty="0" sz="3100" spc="-509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0" i="1">
                <a:solidFill>
                  <a:srgbClr val="FFFFFF"/>
                </a:solidFill>
                <a:latin typeface="Verdana"/>
                <a:cs typeface="Verdana"/>
              </a:rPr>
              <a:t>hurdles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1319" y="5739202"/>
            <a:ext cx="9516745" cy="4547870"/>
            <a:chOff x="8771319" y="5739202"/>
            <a:chExt cx="9516745" cy="45478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1319" y="5739202"/>
              <a:ext cx="7381874" cy="454779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173345" y="7121901"/>
              <a:ext cx="3114675" cy="3165475"/>
            </a:xfrm>
            <a:custGeom>
              <a:avLst/>
              <a:gdLst/>
              <a:ahLst/>
              <a:cxnLst/>
              <a:rect l="l" t="t" r="r" b="b"/>
              <a:pathLst>
                <a:path w="3114675" h="3165475">
                  <a:moveTo>
                    <a:pt x="3114654" y="3165097"/>
                  </a:moveTo>
                  <a:lnTo>
                    <a:pt x="0" y="3165097"/>
                  </a:lnTo>
                  <a:lnTo>
                    <a:pt x="9059" y="3128283"/>
                  </a:lnTo>
                  <a:lnTo>
                    <a:pt x="21997" y="3090183"/>
                  </a:lnTo>
                  <a:lnTo>
                    <a:pt x="35371" y="3039383"/>
                  </a:lnTo>
                  <a:lnTo>
                    <a:pt x="49178" y="3001283"/>
                  </a:lnTo>
                  <a:lnTo>
                    <a:pt x="63415" y="2950483"/>
                  </a:lnTo>
                  <a:lnTo>
                    <a:pt x="78079" y="2912383"/>
                  </a:lnTo>
                  <a:lnTo>
                    <a:pt x="93169" y="2874283"/>
                  </a:lnTo>
                  <a:lnTo>
                    <a:pt x="108681" y="2823483"/>
                  </a:lnTo>
                  <a:lnTo>
                    <a:pt x="124614" y="2785383"/>
                  </a:lnTo>
                  <a:lnTo>
                    <a:pt x="140965" y="2734583"/>
                  </a:lnTo>
                  <a:lnTo>
                    <a:pt x="157731" y="2696483"/>
                  </a:lnTo>
                  <a:lnTo>
                    <a:pt x="174910" y="2658383"/>
                  </a:lnTo>
                  <a:lnTo>
                    <a:pt x="192499" y="2607583"/>
                  </a:lnTo>
                  <a:lnTo>
                    <a:pt x="210496" y="2569483"/>
                  </a:lnTo>
                  <a:lnTo>
                    <a:pt x="228899" y="2531383"/>
                  </a:lnTo>
                  <a:lnTo>
                    <a:pt x="247704" y="2493283"/>
                  </a:lnTo>
                  <a:lnTo>
                    <a:pt x="266910" y="2442483"/>
                  </a:lnTo>
                  <a:lnTo>
                    <a:pt x="286514" y="2404383"/>
                  </a:lnTo>
                  <a:lnTo>
                    <a:pt x="306513" y="2366283"/>
                  </a:lnTo>
                  <a:lnTo>
                    <a:pt x="326906" y="2328183"/>
                  </a:lnTo>
                  <a:lnTo>
                    <a:pt x="347689" y="2290083"/>
                  </a:lnTo>
                  <a:lnTo>
                    <a:pt x="368860" y="2239283"/>
                  </a:lnTo>
                  <a:lnTo>
                    <a:pt x="390417" y="2201183"/>
                  </a:lnTo>
                  <a:lnTo>
                    <a:pt x="412357" y="2163083"/>
                  </a:lnTo>
                  <a:lnTo>
                    <a:pt x="434677" y="2124983"/>
                  </a:lnTo>
                  <a:lnTo>
                    <a:pt x="457376" y="2086883"/>
                  </a:lnTo>
                  <a:lnTo>
                    <a:pt x="480450" y="2048783"/>
                  </a:lnTo>
                  <a:lnTo>
                    <a:pt x="503897" y="2010683"/>
                  </a:lnTo>
                  <a:lnTo>
                    <a:pt x="527716" y="1972583"/>
                  </a:lnTo>
                  <a:lnTo>
                    <a:pt x="551902" y="1934483"/>
                  </a:lnTo>
                  <a:lnTo>
                    <a:pt x="576454" y="1896383"/>
                  </a:lnTo>
                  <a:lnTo>
                    <a:pt x="601370" y="1858283"/>
                  </a:lnTo>
                  <a:lnTo>
                    <a:pt x="626646" y="1820183"/>
                  </a:lnTo>
                  <a:lnTo>
                    <a:pt x="652281" y="1782083"/>
                  </a:lnTo>
                  <a:lnTo>
                    <a:pt x="678271" y="1743983"/>
                  </a:lnTo>
                  <a:lnTo>
                    <a:pt x="704615" y="1705883"/>
                  </a:lnTo>
                  <a:lnTo>
                    <a:pt x="731310" y="1667783"/>
                  </a:lnTo>
                  <a:lnTo>
                    <a:pt x="758353" y="1629683"/>
                  </a:lnTo>
                  <a:lnTo>
                    <a:pt x="785742" y="1604283"/>
                  </a:lnTo>
                  <a:lnTo>
                    <a:pt x="813474" y="1566183"/>
                  </a:lnTo>
                  <a:lnTo>
                    <a:pt x="841548" y="1528083"/>
                  </a:lnTo>
                  <a:lnTo>
                    <a:pt x="869960" y="1489983"/>
                  </a:lnTo>
                  <a:lnTo>
                    <a:pt x="898708" y="1464583"/>
                  </a:lnTo>
                  <a:lnTo>
                    <a:pt x="927789" y="1426483"/>
                  </a:lnTo>
                  <a:lnTo>
                    <a:pt x="957202" y="1388383"/>
                  </a:lnTo>
                  <a:lnTo>
                    <a:pt x="986943" y="1362983"/>
                  </a:lnTo>
                  <a:lnTo>
                    <a:pt x="1017010" y="1324883"/>
                  </a:lnTo>
                  <a:lnTo>
                    <a:pt x="1047401" y="1286783"/>
                  </a:lnTo>
                  <a:lnTo>
                    <a:pt x="1078113" y="1261383"/>
                  </a:lnTo>
                  <a:lnTo>
                    <a:pt x="1109143" y="1223283"/>
                  </a:lnTo>
                  <a:lnTo>
                    <a:pt x="1140490" y="1197883"/>
                  </a:lnTo>
                  <a:lnTo>
                    <a:pt x="1172151" y="1159783"/>
                  </a:lnTo>
                  <a:lnTo>
                    <a:pt x="1204122" y="1134383"/>
                  </a:lnTo>
                  <a:lnTo>
                    <a:pt x="1236403" y="1096283"/>
                  </a:lnTo>
                  <a:lnTo>
                    <a:pt x="1268990" y="1070883"/>
                  </a:lnTo>
                  <a:lnTo>
                    <a:pt x="1301880" y="1032783"/>
                  </a:lnTo>
                  <a:lnTo>
                    <a:pt x="1335072" y="1007383"/>
                  </a:lnTo>
                  <a:lnTo>
                    <a:pt x="1368563" y="969283"/>
                  </a:lnTo>
                  <a:lnTo>
                    <a:pt x="1470803" y="893083"/>
                  </a:lnTo>
                  <a:lnTo>
                    <a:pt x="1505464" y="854983"/>
                  </a:lnTo>
                  <a:lnTo>
                    <a:pt x="1611156" y="778783"/>
                  </a:lnTo>
                  <a:lnTo>
                    <a:pt x="1646948" y="740683"/>
                  </a:lnTo>
                  <a:lnTo>
                    <a:pt x="1755973" y="664483"/>
                  </a:lnTo>
                  <a:lnTo>
                    <a:pt x="1905095" y="562883"/>
                  </a:lnTo>
                  <a:lnTo>
                    <a:pt x="2019667" y="486683"/>
                  </a:lnTo>
                  <a:lnTo>
                    <a:pt x="2058364" y="473983"/>
                  </a:lnTo>
                  <a:lnTo>
                    <a:pt x="2215621" y="372383"/>
                  </a:lnTo>
                  <a:lnTo>
                    <a:pt x="2255540" y="359683"/>
                  </a:lnTo>
                  <a:lnTo>
                    <a:pt x="2336085" y="308883"/>
                  </a:lnTo>
                  <a:lnTo>
                    <a:pt x="2376707" y="296183"/>
                  </a:lnTo>
                  <a:lnTo>
                    <a:pt x="2417558" y="270783"/>
                  </a:lnTo>
                  <a:lnTo>
                    <a:pt x="2458637" y="258083"/>
                  </a:lnTo>
                  <a:lnTo>
                    <a:pt x="2499939" y="232683"/>
                  </a:lnTo>
                  <a:lnTo>
                    <a:pt x="2541464" y="219983"/>
                  </a:lnTo>
                  <a:lnTo>
                    <a:pt x="2583208" y="194583"/>
                  </a:lnTo>
                  <a:lnTo>
                    <a:pt x="2667345" y="169183"/>
                  </a:lnTo>
                  <a:lnTo>
                    <a:pt x="2709732" y="143783"/>
                  </a:lnTo>
                  <a:lnTo>
                    <a:pt x="2795134" y="118383"/>
                  </a:lnTo>
                  <a:lnTo>
                    <a:pt x="2838143" y="92983"/>
                  </a:lnTo>
                  <a:lnTo>
                    <a:pt x="3056171" y="29483"/>
                  </a:lnTo>
                  <a:lnTo>
                    <a:pt x="3100355" y="4083"/>
                  </a:lnTo>
                  <a:lnTo>
                    <a:pt x="3114654" y="0"/>
                  </a:lnTo>
                  <a:lnTo>
                    <a:pt x="3114654" y="3165097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0"/>
            <a:ext cx="5866130" cy="7546975"/>
            <a:chOff x="0" y="0"/>
            <a:chExt cx="5866130" cy="7546975"/>
          </a:xfrm>
        </p:grpSpPr>
        <p:sp>
          <p:nvSpPr>
            <p:cNvPr id="6" name="object 6" descr=""/>
            <p:cNvSpPr/>
            <p:nvPr/>
          </p:nvSpPr>
          <p:spPr>
            <a:xfrm>
              <a:off x="0" y="0"/>
              <a:ext cx="5866130" cy="4571365"/>
            </a:xfrm>
            <a:custGeom>
              <a:avLst/>
              <a:gdLst/>
              <a:ahLst/>
              <a:cxnLst/>
              <a:rect l="l" t="t" r="r" b="b"/>
              <a:pathLst>
                <a:path w="5866130" h="4571365">
                  <a:moveTo>
                    <a:pt x="2420073" y="4444229"/>
                  </a:moveTo>
                  <a:lnTo>
                    <a:pt x="168961" y="4444229"/>
                  </a:lnTo>
                  <a:lnTo>
                    <a:pt x="0" y="4396067"/>
                  </a:lnTo>
                  <a:lnTo>
                    <a:pt x="0" y="0"/>
                  </a:lnTo>
                  <a:lnTo>
                    <a:pt x="5865687" y="0"/>
                  </a:lnTo>
                  <a:lnTo>
                    <a:pt x="5865746" y="11929"/>
                  </a:lnTo>
                  <a:lnTo>
                    <a:pt x="5865494" y="50029"/>
                  </a:lnTo>
                  <a:lnTo>
                    <a:pt x="5864740" y="100829"/>
                  </a:lnTo>
                  <a:lnTo>
                    <a:pt x="5863486" y="151629"/>
                  </a:lnTo>
                  <a:lnTo>
                    <a:pt x="5861736" y="202429"/>
                  </a:lnTo>
                  <a:lnTo>
                    <a:pt x="5859490" y="253229"/>
                  </a:lnTo>
                  <a:lnTo>
                    <a:pt x="5856752" y="291329"/>
                  </a:lnTo>
                  <a:lnTo>
                    <a:pt x="5853525" y="342129"/>
                  </a:lnTo>
                  <a:lnTo>
                    <a:pt x="5849811" y="392929"/>
                  </a:lnTo>
                  <a:lnTo>
                    <a:pt x="5845611" y="443729"/>
                  </a:lnTo>
                  <a:lnTo>
                    <a:pt x="5840930" y="481829"/>
                  </a:lnTo>
                  <a:lnTo>
                    <a:pt x="5835768" y="532629"/>
                  </a:lnTo>
                  <a:lnTo>
                    <a:pt x="5830129" y="583429"/>
                  </a:lnTo>
                  <a:lnTo>
                    <a:pt x="5824016" y="621529"/>
                  </a:lnTo>
                  <a:lnTo>
                    <a:pt x="5817430" y="672329"/>
                  </a:lnTo>
                  <a:lnTo>
                    <a:pt x="5810374" y="723129"/>
                  </a:lnTo>
                  <a:lnTo>
                    <a:pt x="5802851" y="761229"/>
                  </a:lnTo>
                  <a:lnTo>
                    <a:pt x="5794863" y="812029"/>
                  </a:lnTo>
                  <a:lnTo>
                    <a:pt x="5786412" y="862829"/>
                  </a:lnTo>
                  <a:lnTo>
                    <a:pt x="5777502" y="900929"/>
                  </a:lnTo>
                  <a:lnTo>
                    <a:pt x="5768134" y="951729"/>
                  </a:lnTo>
                  <a:lnTo>
                    <a:pt x="5758311" y="989829"/>
                  </a:lnTo>
                  <a:lnTo>
                    <a:pt x="5748035" y="1040629"/>
                  </a:lnTo>
                  <a:lnTo>
                    <a:pt x="5737309" y="1091429"/>
                  </a:lnTo>
                  <a:lnTo>
                    <a:pt x="5726136" y="1129529"/>
                  </a:lnTo>
                  <a:lnTo>
                    <a:pt x="5714518" y="1180329"/>
                  </a:lnTo>
                  <a:lnTo>
                    <a:pt x="5702457" y="1218429"/>
                  </a:lnTo>
                  <a:lnTo>
                    <a:pt x="5689956" y="1269229"/>
                  </a:lnTo>
                  <a:lnTo>
                    <a:pt x="5677017" y="1307329"/>
                  </a:lnTo>
                  <a:lnTo>
                    <a:pt x="5663644" y="1358129"/>
                  </a:lnTo>
                  <a:lnTo>
                    <a:pt x="5649837" y="1396229"/>
                  </a:lnTo>
                  <a:lnTo>
                    <a:pt x="5635600" y="1447029"/>
                  </a:lnTo>
                  <a:lnTo>
                    <a:pt x="5620936" y="1485129"/>
                  </a:lnTo>
                  <a:lnTo>
                    <a:pt x="5605846" y="1523229"/>
                  </a:lnTo>
                  <a:lnTo>
                    <a:pt x="5590334" y="1574029"/>
                  </a:lnTo>
                  <a:lnTo>
                    <a:pt x="5574401" y="1612129"/>
                  </a:lnTo>
                  <a:lnTo>
                    <a:pt x="5558050" y="1662929"/>
                  </a:lnTo>
                  <a:lnTo>
                    <a:pt x="5541284" y="1701029"/>
                  </a:lnTo>
                  <a:lnTo>
                    <a:pt x="5524105" y="1739129"/>
                  </a:lnTo>
                  <a:lnTo>
                    <a:pt x="5506516" y="1789929"/>
                  </a:lnTo>
                  <a:lnTo>
                    <a:pt x="5488519" y="1828029"/>
                  </a:lnTo>
                  <a:lnTo>
                    <a:pt x="5470116" y="1866129"/>
                  </a:lnTo>
                  <a:lnTo>
                    <a:pt x="5451311" y="1916929"/>
                  </a:lnTo>
                  <a:lnTo>
                    <a:pt x="5432105" y="1955029"/>
                  </a:lnTo>
                  <a:lnTo>
                    <a:pt x="5412501" y="1993129"/>
                  </a:lnTo>
                  <a:lnTo>
                    <a:pt x="5392501" y="2031229"/>
                  </a:lnTo>
                  <a:lnTo>
                    <a:pt x="5372109" y="2069329"/>
                  </a:lnTo>
                  <a:lnTo>
                    <a:pt x="5351326" y="2120129"/>
                  </a:lnTo>
                  <a:lnTo>
                    <a:pt x="5330155" y="2158229"/>
                  </a:lnTo>
                  <a:lnTo>
                    <a:pt x="5308598" y="2196329"/>
                  </a:lnTo>
                  <a:lnTo>
                    <a:pt x="5286658" y="2234429"/>
                  </a:lnTo>
                  <a:lnTo>
                    <a:pt x="5264338" y="2272529"/>
                  </a:lnTo>
                  <a:lnTo>
                    <a:pt x="5241639" y="2310629"/>
                  </a:lnTo>
                  <a:lnTo>
                    <a:pt x="5218565" y="2348729"/>
                  </a:lnTo>
                  <a:lnTo>
                    <a:pt x="5195117" y="2386829"/>
                  </a:lnTo>
                  <a:lnTo>
                    <a:pt x="5171299" y="2424929"/>
                  </a:lnTo>
                  <a:lnTo>
                    <a:pt x="5147113" y="2463029"/>
                  </a:lnTo>
                  <a:lnTo>
                    <a:pt x="5122560" y="2501129"/>
                  </a:lnTo>
                  <a:lnTo>
                    <a:pt x="5097645" y="2539229"/>
                  </a:lnTo>
                  <a:lnTo>
                    <a:pt x="5072369" y="2577329"/>
                  </a:lnTo>
                  <a:lnTo>
                    <a:pt x="5046734" y="2615429"/>
                  </a:lnTo>
                  <a:lnTo>
                    <a:pt x="5020744" y="2653529"/>
                  </a:lnTo>
                  <a:lnTo>
                    <a:pt x="4994400" y="2691629"/>
                  </a:lnTo>
                  <a:lnTo>
                    <a:pt x="4967705" y="2729729"/>
                  </a:lnTo>
                  <a:lnTo>
                    <a:pt x="4940662" y="2767829"/>
                  </a:lnTo>
                  <a:lnTo>
                    <a:pt x="4913273" y="2805929"/>
                  </a:lnTo>
                  <a:lnTo>
                    <a:pt x="4885540" y="2831329"/>
                  </a:lnTo>
                  <a:lnTo>
                    <a:pt x="4857467" y="2869429"/>
                  </a:lnTo>
                  <a:lnTo>
                    <a:pt x="4829055" y="2907529"/>
                  </a:lnTo>
                  <a:lnTo>
                    <a:pt x="4800307" y="2945629"/>
                  </a:lnTo>
                  <a:lnTo>
                    <a:pt x="4771225" y="2971029"/>
                  </a:lnTo>
                  <a:lnTo>
                    <a:pt x="4741813" y="3009129"/>
                  </a:lnTo>
                  <a:lnTo>
                    <a:pt x="4712072" y="3047229"/>
                  </a:lnTo>
                  <a:lnTo>
                    <a:pt x="4682005" y="3072629"/>
                  </a:lnTo>
                  <a:lnTo>
                    <a:pt x="4651614" y="3110729"/>
                  </a:lnTo>
                  <a:lnTo>
                    <a:pt x="4620902" y="3136129"/>
                  </a:lnTo>
                  <a:lnTo>
                    <a:pt x="4589871" y="3174229"/>
                  </a:lnTo>
                  <a:lnTo>
                    <a:pt x="4558524" y="3212329"/>
                  </a:lnTo>
                  <a:lnTo>
                    <a:pt x="4526864" y="3237729"/>
                  </a:lnTo>
                  <a:lnTo>
                    <a:pt x="4494892" y="3275829"/>
                  </a:lnTo>
                  <a:lnTo>
                    <a:pt x="4430025" y="3326629"/>
                  </a:lnTo>
                  <a:lnTo>
                    <a:pt x="4397134" y="3364729"/>
                  </a:lnTo>
                  <a:lnTo>
                    <a:pt x="4363943" y="3390129"/>
                  </a:lnTo>
                  <a:lnTo>
                    <a:pt x="4330452" y="3428229"/>
                  </a:lnTo>
                  <a:lnTo>
                    <a:pt x="4262584" y="3479029"/>
                  </a:lnTo>
                  <a:lnTo>
                    <a:pt x="4228212" y="3517129"/>
                  </a:lnTo>
                  <a:lnTo>
                    <a:pt x="4123372" y="3593329"/>
                  </a:lnTo>
                  <a:lnTo>
                    <a:pt x="4087859" y="3631429"/>
                  </a:lnTo>
                  <a:lnTo>
                    <a:pt x="4052067" y="3656829"/>
                  </a:lnTo>
                  <a:lnTo>
                    <a:pt x="3943041" y="3733029"/>
                  </a:lnTo>
                  <a:lnTo>
                    <a:pt x="3793919" y="3834629"/>
                  </a:lnTo>
                  <a:lnTo>
                    <a:pt x="3640650" y="3936229"/>
                  </a:lnTo>
                  <a:lnTo>
                    <a:pt x="3601704" y="3948929"/>
                  </a:lnTo>
                  <a:lnTo>
                    <a:pt x="3483393" y="4025129"/>
                  </a:lnTo>
                  <a:lnTo>
                    <a:pt x="3443475" y="4037829"/>
                  </a:lnTo>
                  <a:lnTo>
                    <a:pt x="3362929" y="4088629"/>
                  </a:lnTo>
                  <a:lnTo>
                    <a:pt x="3322307" y="4101329"/>
                  </a:lnTo>
                  <a:lnTo>
                    <a:pt x="3281456" y="4126729"/>
                  </a:lnTo>
                  <a:lnTo>
                    <a:pt x="3240378" y="4139429"/>
                  </a:lnTo>
                  <a:lnTo>
                    <a:pt x="3199075" y="4164829"/>
                  </a:lnTo>
                  <a:lnTo>
                    <a:pt x="3157551" y="4177529"/>
                  </a:lnTo>
                  <a:lnTo>
                    <a:pt x="3115807" y="4202929"/>
                  </a:lnTo>
                  <a:lnTo>
                    <a:pt x="3073845" y="4215629"/>
                  </a:lnTo>
                  <a:lnTo>
                    <a:pt x="3031670" y="4241029"/>
                  </a:lnTo>
                  <a:lnTo>
                    <a:pt x="2946685" y="4266429"/>
                  </a:lnTo>
                  <a:lnTo>
                    <a:pt x="2903880" y="4291829"/>
                  </a:lnTo>
                  <a:lnTo>
                    <a:pt x="2686839" y="4355329"/>
                  </a:lnTo>
                  <a:lnTo>
                    <a:pt x="2642844" y="4380729"/>
                  </a:lnTo>
                  <a:lnTo>
                    <a:pt x="2420073" y="4444229"/>
                  </a:lnTo>
                  <a:close/>
                </a:path>
                <a:path w="5866130" h="4571365">
                  <a:moveTo>
                    <a:pt x="2192868" y="4495029"/>
                  </a:moveTo>
                  <a:lnTo>
                    <a:pt x="396166" y="4495029"/>
                  </a:lnTo>
                  <a:lnTo>
                    <a:pt x="214057" y="4444229"/>
                  </a:lnTo>
                  <a:lnTo>
                    <a:pt x="2374976" y="4444229"/>
                  </a:lnTo>
                  <a:lnTo>
                    <a:pt x="2192868" y="4495029"/>
                  </a:lnTo>
                  <a:close/>
                </a:path>
                <a:path w="5866130" h="4571365">
                  <a:moveTo>
                    <a:pt x="2054545" y="4520429"/>
                  </a:moveTo>
                  <a:lnTo>
                    <a:pt x="534488" y="4520429"/>
                  </a:lnTo>
                  <a:lnTo>
                    <a:pt x="442112" y="4495029"/>
                  </a:lnTo>
                  <a:lnTo>
                    <a:pt x="2146922" y="4495029"/>
                  </a:lnTo>
                  <a:lnTo>
                    <a:pt x="2054545" y="4520429"/>
                  </a:lnTo>
                  <a:close/>
                </a:path>
                <a:path w="5866130" h="4571365">
                  <a:moveTo>
                    <a:pt x="1961539" y="4533129"/>
                  </a:moveTo>
                  <a:lnTo>
                    <a:pt x="627495" y="4533129"/>
                  </a:lnTo>
                  <a:lnTo>
                    <a:pt x="580914" y="4520429"/>
                  </a:lnTo>
                  <a:lnTo>
                    <a:pt x="2008120" y="4520429"/>
                  </a:lnTo>
                  <a:lnTo>
                    <a:pt x="1961539" y="4533129"/>
                  </a:lnTo>
                  <a:close/>
                </a:path>
                <a:path w="5866130" h="4571365">
                  <a:moveTo>
                    <a:pt x="1867922" y="4545829"/>
                  </a:moveTo>
                  <a:lnTo>
                    <a:pt x="721112" y="4545829"/>
                  </a:lnTo>
                  <a:lnTo>
                    <a:pt x="674228" y="4533129"/>
                  </a:lnTo>
                  <a:lnTo>
                    <a:pt x="1914806" y="4533129"/>
                  </a:lnTo>
                  <a:lnTo>
                    <a:pt x="1867922" y="4545829"/>
                  </a:lnTo>
                  <a:close/>
                </a:path>
                <a:path w="5866130" h="4571365">
                  <a:moveTo>
                    <a:pt x="1773715" y="4558529"/>
                  </a:moveTo>
                  <a:lnTo>
                    <a:pt x="815319" y="4558529"/>
                  </a:lnTo>
                  <a:lnTo>
                    <a:pt x="768143" y="4545829"/>
                  </a:lnTo>
                  <a:lnTo>
                    <a:pt x="1820891" y="4545829"/>
                  </a:lnTo>
                  <a:lnTo>
                    <a:pt x="1773715" y="4558529"/>
                  </a:lnTo>
                  <a:close/>
                </a:path>
                <a:path w="5866130" h="4571365">
                  <a:moveTo>
                    <a:pt x="1631340" y="4571229"/>
                  </a:moveTo>
                  <a:lnTo>
                    <a:pt x="957693" y="4571229"/>
                  </a:lnTo>
                  <a:lnTo>
                    <a:pt x="910097" y="4558529"/>
                  </a:lnTo>
                  <a:lnTo>
                    <a:pt x="1678937" y="4558529"/>
                  </a:lnTo>
                  <a:lnTo>
                    <a:pt x="1631340" y="4571229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740149"/>
              <a:ext cx="3097643" cy="480655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94669" y="795832"/>
              <a:ext cx="1463040" cy="1704339"/>
            </a:xfrm>
            <a:custGeom>
              <a:avLst/>
              <a:gdLst/>
              <a:ahLst/>
              <a:cxnLst/>
              <a:rect l="l" t="t" r="r" b="b"/>
              <a:pathLst>
                <a:path w="1463039" h="1704339">
                  <a:moveTo>
                    <a:pt x="956382" y="644281"/>
                  </a:moveTo>
                  <a:lnTo>
                    <a:pt x="934106" y="639754"/>
                  </a:lnTo>
                  <a:lnTo>
                    <a:pt x="915863" y="627428"/>
                  </a:lnTo>
                  <a:lnTo>
                    <a:pt x="903538" y="609186"/>
                  </a:lnTo>
                  <a:lnTo>
                    <a:pt x="899011" y="586910"/>
                  </a:lnTo>
                  <a:lnTo>
                    <a:pt x="903457" y="564634"/>
                  </a:lnTo>
                  <a:lnTo>
                    <a:pt x="915648" y="546391"/>
                  </a:lnTo>
                  <a:lnTo>
                    <a:pt x="933864" y="534065"/>
                  </a:lnTo>
                  <a:lnTo>
                    <a:pt x="956382" y="529538"/>
                  </a:lnTo>
                  <a:lnTo>
                    <a:pt x="978658" y="534065"/>
                  </a:lnTo>
                  <a:lnTo>
                    <a:pt x="996901" y="546391"/>
                  </a:lnTo>
                  <a:lnTo>
                    <a:pt x="1009227" y="564634"/>
                  </a:lnTo>
                  <a:lnTo>
                    <a:pt x="1013754" y="586910"/>
                  </a:lnTo>
                  <a:lnTo>
                    <a:pt x="1009227" y="609186"/>
                  </a:lnTo>
                  <a:lnTo>
                    <a:pt x="996901" y="627428"/>
                  </a:lnTo>
                  <a:lnTo>
                    <a:pt x="978658" y="639754"/>
                  </a:lnTo>
                  <a:lnTo>
                    <a:pt x="956382" y="644281"/>
                  </a:lnTo>
                  <a:close/>
                </a:path>
                <a:path w="1463039" h="1704339">
                  <a:moveTo>
                    <a:pt x="506590" y="644281"/>
                  </a:moveTo>
                  <a:lnTo>
                    <a:pt x="484313" y="639754"/>
                  </a:lnTo>
                  <a:lnTo>
                    <a:pt x="466071" y="627428"/>
                  </a:lnTo>
                  <a:lnTo>
                    <a:pt x="453745" y="609186"/>
                  </a:lnTo>
                  <a:lnTo>
                    <a:pt x="449218" y="586910"/>
                  </a:lnTo>
                  <a:lnTo>
                    <a:pt x="453745" y="564634"/>
                  </a:lnTo>
                  <a:lnTo>
                    <a:pt x="466071" y="546391"/>
                  </a:lnTo>
                  <a:lnTo>
                    <a:pt x="484313" y="534065"/>
                  </a:lnTo>
                  <a:lnTo>
                    <a:pt x="506590" y="529538"/>
                  </a:lnTo>
                  <a:lnTo>
                    <a:pt x="528866" y="534065"/>
                  </a:lnTo>
                  <a:lnTo>
                    <a:pt x="547108" y="546391"/>
                  </a:lnTo>
                  <a:lnTo>
                    <a:pt x="559434" y="564634"/>
                  </a:lnTo>
                  <a:lnTo>
                    <a:pt x="563961" y="586910"/>
                  </a:lnTo>
                  <a:lnTo>
                    <a:pt x="559434" y="609186"/>
                  </a:lnTo>
                  <a:lnTo>
                    <a:pt x="547108" y="627428"/>
                  </a:lnTo>
                  <a:lnTo>
                    <a:pt x="528866" y="639754"/>
                  </a:lnTo>
                  <a:lnTo>
                    <a:pt x="506590" y="644281"/>
                  </a:lnTo>
                  <a:close/>
                </a:path>
                <a:path w="1463039" h="1704339">
                  <a:moveTo>
                    <a:pt x="57371" y="644281"/>
                  </a:moveTo>
                  <a:lnTo>
                    <a:pt x="35095" y="639754"/>
                  </a:lnTo>
                  <a:lnTo>
                    <a:pt x="16852" y="627428"/>
                  </a:lnTo>
                  <a:lnTo>
                    <a:pt x="4526" y="609186"/>
                  </a:lnTo>
                  <a:lnTo>
                    <a:pt x="0" y="586910"/>
                  </a:lnTo>
                  <a:lnTo>
                    <a:pt x="4526" y="564634"/>
                  </a:lnTo>
                  <a:lnTo>
                    <a:pt x="16852" y="546391"/>
                  </a:lnTo>
                  <a:lnTo>
                    <a:pt x="35095" y="534065"/>
                  </a:lnTo>
                  <a:lnTo>
                    <a:pt x="57371" y="529538"/>
                  </a:lnTo>
                  <a:lnTo>
                    <a:pt x="79647" y="534065"/>
                  </a:lnTo>
                  <a:lnTo>
                    <a:pt x="97890" y="546391"/>
                  </a:lnTo>
                  <a:lnTo>
                    <a:pt x="110215" y="564634"/>
                  </a:lnTo>
                  <a:lnTo>
                    <a:pt x="114742" y="586910"/>
                  </a:lnTo>
                  <a:lnTo>
                    <a:pt x="110215" y="609186"/>
                  </a:lnTo>
                  <a:lnTo>
                    <a:pt x="97890" y="627428"/>
                  </a:lnTo>
                  <a:lnTo>
                    <a:pt x="79647" y="639754"/>
                  </a:lnTo>
                  <a:lnTo>
                    <a:pt x="57371" y="644281"/>
                  </a:lnTo>
                  <a:close/>
                </a:path>
                <a:path w="1463039" h="1704339">
                  <a:moveTo>
                    <a:pt x="1405601" y="644281"/>
                  </a:moveTo>
                  <a:lnTo>
                    <a:pt x="1383325" y="639754"/>
                  </a:lnTo>
                  <a:lnTo>
                    <a:pt x="1365082" y="627428"/>
                  </a:lnTo>
                  <a:lnTo>
                    <a:pt x="1352756" y="609186"/>
                  </a:lnTo>
                  <a:lnTo>
                    <a:pt x="1348229" y="586910"/>
                  </a:lnTo>
                  <a:lnTo>
                    <a:pt x="1352756" y="564634"/>
                  </a:lnTo>
                  <a:lnTo>
                    <a:pt x="1365082" y="546391"/>
                  </a:lnTo>
                  <a:lnTo>
                    <a:pt x="1383325" y="534065"/>
                  </a:lnTo>
                  <a:lnTo>
                    <a:pt x="1405601" y="529538"/>
                  </a:lnTo>
                  <a:lnTo>
                    <a:pt x="1427877" y="534065"/>
                  </a:lnTo>
                  <a:lnTo>
                    <a:pt x="1446119" y="546391"/>
                  </a:lnTo>
                  <a:lnTo>
                    <a:pt x="1458445" y="564634"/>
                  </a:lnTo>
                  <a:lnTo>
                    <a:pt x="1462972" y="586910"/>
                  </a:lnTo>
                  <a:lnTo>
                    <a:pt x="1458445" y="609186"/>
                  </a:lnTo>
                  <a:lnTo>
                    <a:pt x="1446119" y="627428"/>
                  </a:lnTo>
                  <a:lnTo>
                    <a:pt x="1427877" y="639754"/>
                  </a:lnTo>
                  <a:lnTo>
                    <a:pt x="1405601" y="644281"/>
                  </a:lnTo>
                  <a:close/>
                </a:path>
                <a:path w="1463039" h="1704339">
                  <a:moveTo>
                    <a:pt x="956382" y="1174394"/>
                  </a:moveTo>
                  <a:lnTo>
                    <a:pt x="934106" y="1169867"/>
                  </a:lnTo>
                  <a:lnTo>
                    <a:pt x="915863" y="1157541"/>
                  </a:lnTo>
                  <a:lnTo>
                    <a:pt x="903538" y="1139299"/>
                  </a:lnTo>
                  <a:lnTo>
                    <a:pt x="899011" y="1117022"/>
                  </a:lnTo>
                  <a:lnTo>
                    <a:pt x="903457" y="1094746"/>
                  </a:lnTo>
                  <a:lnTo>
                    <a:pt x="915648" y="1076504"/>
                  </a:lnTo>
                  <a:lnTo>
                    <a:pt x="933864" y="1064178"/>
                  </a:lnTo>
                  <a:lnTo>
                    <a:pt x="956382" y="1059651"/>
                  </a:lnTo>
                  <a:lnTo>
                    <a:pt x="978658" y="1064178"/>
                  </a:lnTo>
                  <a:lnTo>
                    <a:pt x="996901" y="1076504"/>
                  </a:lnTo>
                  <a:lnTo>
                    <a:pt x="1009227" y="1094746"/>
                  </a:lnTo>
                  <a:lnTo>
                    <a:pt x="1013754" y="1117022"/>
                  </a:lnTo>
                  <a:lnTo>
                    <a:pt x="1009227" y="1139299"/>
                  </a:lnTo>
                  <a:lnTo>
                    <a:pt x="996901" y="1157541"/>
                  </a:lnTo>
                  <a:lnTo>
                    <a:pt x="978658" y="1169867"/>
                  </a:lnTo>
                  <a:lnTo>
                    <a:pt x="956382" y="1174394"/>
                  </a:lnTo>
                  <a:close/>
                </a:path>
                <a:path w="1463039" h="1704339">
                  <a:moveTo>
                    <a:pt x="506590" y="1174394"/>
                  </a:moveTo>
                  <a:lnTo>
                    <a:pt x="484313" y="1169867"/>
                  </a:lnTo>
                  <a:lnTo>
                    <a:pt x="466071" y="1157541"/>
                  </a:lnTo>
                  <a:lnTo>
                    <a:pt x="453745" y="1139299"/>
                  </a:lnTo>
                  <a:lnTo>
                    <a:pt x="449218" y="1117022"/>
                  </a:lnTo>
                  <a:lnTo>
                    <a:pt x="453745" y="1094746"/>
                  </a:lnTo>
                  <a:lnTo>
                    <a:pt x="466071" y="1076504"/>
                  </a:lnTo>
                  <a:lnTo>
                    <a:pt x="484313" y="1064178"/>
                  </a:lnTo>
                  <a:lnTo>
                    <a:pt x="506590" y="1059651"/>
                  </a:lnTo>
                  <a:lnTo>
                    <a:pt x="528866" y="1064178"/>
                  </a:lnTo>
                  <a:lnTo>
                    <a:pt x="547108" y="1076504"/>
                  </a:lnTo>
                  <a:lnTo>
                    <a:pt x="559434" y="1094746"/>
                  </a:lnTo>
                  <a:lnTo>
                    <a:pt x="563961" y="1117022"/>
                  </a:lnTo>
                  <a:lnTo>
                    <a:pt x="559434" y="1139299"/>
                  </a:lnTo>
                  <a:lnTo>
                    <a:pt x="547108" y="1157541"/>
                  </a:lnTo>
                  <a:lnTo>
                    <a:pt x="528866" y="1169867"/>
                  </a:lnTo>
                  <a:lnTo>
                    <a:pt x="506590" y="1174394"/>
                  </a:lnTo>
                  <a:close/>
                </a:path>
                <a:path w="1463039" h="1704339">
                  <a:moveTo>
                    <a:pt x="57371" y="1174394"/>
                  </a:moveTo>
                  <a:lnTo>
                    <a:pt x="35095" y="1169867"/>
                  </a:lnTo>
                  <a:lnTo>
                    <a:pt x="16852" y="1157541"/>
                  </a:lnTo>
                  <a:lnTo>
                    <a:pt x="4526" y="1139299"/>
                  </a:lnTo>
                  <a:lnTo>
                    <a:pt x="0" y="1117022"/>
                  </a:lnTo>
                  <a:lnTo>
                    <a:pt x="4526" y="1094746"/>
                  </a:lnTo>
                  <a:lnTo>
                    <a:pt x="16852" y="1076504"/>
                  </a:lnTo>
                  <a:lnTo>
                    <a:pt x="35095" y="1064178"/>
                  </a:lnTo>
                  <a:lnTo>
                    <a:pt x="57371" y="1059651"/>
                  </a:lnTo>
                  <a:lnTo>
                    <a:pt x="79647" y="1064178"/>
                  </a:lnTo>
                  <a:lnTo>
                    <a:pt x="97890" y="1076504"/>
                  </a:lnTo>
                  <a:lnTo>
                    <a:pt x="110215" y="1094746"/>
                  </a:lnTo>
                  <a:lnTo>
                    <a:pt x="114742" y="1117022"/>
                  </a:lnTo>
                  <a:lnTo>
                    <a:pt x="110215" y="1139299"/>
                  </a:lnTo>
                  <a:lnTo>
                    <a:pt x="97890" y="1157541"/>
                  </a:lnTo>
                  <a:lnTo>
                    <a:pt x="79647" y="1169867"/>
                  </a:lnTo>
                  <a:lnTo>
                    <a:pt x="57371" y="1174394"/>
                  </a:lnTo>
                  <a:close/>
                </a:path>
                <a:path w="1463039" h="1704339">
                  <a:moveTo>
                    <a:pt x="1405601" y="1174394"/>
                  </a:moveTo>
                  <a:lnTo>
                    <a:pt x="1383325" y="1169867"/>
                  </a:lnTo>
                  <a:lnTo>
                    <a:pt x="1365082" y="1157541"/>
                  </a:lnTo>
                  <a:lnTo>
                    <a:pt x="1352756" y="1139299"/>
                  </a:lnTo>
                  <a:lnTo>
                    <a:pt x="1348229" y="1117022"/>
                  </a:lnTo>
                  <a:lnTo>
                    <a:pt x="1352756" y="1094746"/>
                  </a:lnTo>
                  <a:lnTo>
                    <a:pt x="1365082" y="1076504"/>
                  </a:lnTo>
                  <a:lnTo>
                    <a:pt x="1383325" y="1064178"/>
                  </a:lnTo>
                  <a:lnTo>
                    <a:pt x="1405601" y="1059651"/>
                  </a:lnTo>
                  <a:lnTo>
                    <a:pt x="1427877" y="1064178"/>
                  </a:lnTo>
                  <a:lnTo>
                    <a:pt x="1446119" y="1076504"/>
                  </a:lnTo>
                  <a:lnTo>
                    <a:pt x="1458445" y="1094746"/>
                  </a:lnTo>
                  <a:lnTo>
                    <a:pt x="1462972" y="1117022"/>
                  </a:lnTo>
                  <a:lnTo>
                    <a:pt x="1458445" y="1139299"/>
                  </a:lnTo>
                  <a:lnTo>
                    <a:pt x="1446119" y="1157541"/>
                  </a:lnTo>
                  <a:lnTo>
                    <a:pt x="1427877" y="1169867"/>
                  </a:lnTo>
                  <a:lnTo>
                    <a:pt x="1405601" y="1174394"/>
                  </a:lnTo>
                  <a:close/>
                </a:path>
                <a:path w="1463039" h="1704339">
                  <a:moveTo>
                    <a:pt x="956382" y="114742"/>
                  </a:moveTo>
                  <a:lnTo>
                    <a:pt x="934106" y="110215"/>
                  </a:lnTo>
                  <a:lnTo>
                    <a:pt x="915863" y="97890"/>
                  </a:lnTo>
                  <a:lnTo>
                    <a:pt x="903538" y="79647"/>
                  </a:lnTo>
                  <a:lnTo>
                    <a:pt x="899011" y="57371"/>
                  </a:lnTo>
                  <a:lnTo>
                    <a:pt x="903457" y="35095"/>
                  </a:lnTo>
                  <a:lnTo>
                    <a:pt x="915648" y="16852"/>
                  </a:lnTo>
                  <a:lnTo>
                    <a:pt x="933864" y="4526"/>
                  </a:lnTo>
                  <a:lnTo>
                    <a:pt x="956382" y="0"/>
                  </a:lnTo>
                  <a:lnTo>
                    <a:pt x="978658" y="4526"/>
                  </a:lnTo>
                  <a:lnTo>
                    <a:pt x="996901" y="16852"/>
                  </a:lnTo>
                  <a:lnTo>
                    <a:pt x="1009227" y="35095"/>
                  </a:lnTo>
                  <a:lnTo>
                    <a:pt x="1013754" y="57371"/>
                  </a:lnTo>
                  <a:lnTo>
                    <a:pt x="1009227" y="79647"/>
                  </a:lnTo>
                  <a:lnTo>
                    <a:pt x="996901" y="97890"/>
                  </a:lnTo>
                  <a:lnTo>
                    <a:pt x="978658" y="110215"/>
                  </a:lnTo>
                  <a:lnTo>
                    <a:pt x="956382" y="114742"/>
                  </a:lnTo>
                  <a:close/>
                </a:path>
                <a:path w="1463039" h="1704339">
                  <a:moveTo>
                    <a:pt x="506590" y="114742"/>
                  </a:moveTo>
                  <a:lnTo>
                    <a:pt x="484313" y="110215"/>
                  </a:lnTo>
                  <a:lnTo>
                    <a:pt x="466071" y="97890"/>
                  </a:lnTo>
                  <a:lnTo>
                    <a:pt x="453745" y="79647"/>
                  </a:lnTo>
                  <a:lnTo>
                    <a:pt x="449218" y="57371"/>
                  </a:lnTo>
                  <a:lnTo>
                    <a:pt x="453745" y="35095"/>
                  </a:lnTo>
                  <a:lnTo>
                    <a:pt x="466071" y="16852"/>
                  </a:lnTo>
                  <a:lnTo>
                    <a:pt x="484313" y="4526"/>
                  </a:lnTo>
                  <a:lnTo>
                    <a:pt x="506590" y="0"/>
                  </a:lnTo>
                  <a:lnTo>
                    <a:pt x="528866" y="4526"/>
                  </a:lnTo>
                  <a:lnTo>
                    <a:pt x="547108" y="16852"/>
                  </a:lnTo>
                  <a:lnTo>
                    <a:pt x="559434" y="35095"/>
                  </a:lnTo>
                  <a:lnTo>
                    <a:pt x="563961" y="57371"/>
                  </a:lnTo>
                  <a:lnTo>
                    <a:pt x="559434" y="79647"/>
                  </a:lnTo>
                  <a:lnTo>
                    <a:pt x="547108" y="97890"/>
                  </a:lnTo>
                  <a:lnTo>
                    <a:pt x="528866" y="110215"/>
                  </a:lnTo>
                  <a:lnTo>
                    <a:pt x="506590" y="114742"/>
                  </a:lnTo>
                  <a:close/>
                </a:path>
                <a:path w="1463039" h="1704339">
                  <a:moveTo>
                    <a:pt x="57371" y="114742"/>
                  </a:moveTo>
                  <a:lnTo>
                    <a:pt x="35095" y="110215"/>
                  </a:lnTo>
                  <a:lnTo>
                    <a:pt x="16852" y="97890"/>
                  </a:lnTo>
                  <a:lnTo>
                    <a:pt x="4526" y="79647"/>
                  </a:lnTo>
                  <a:lnTo>
                    <a:pt x="0" y="57371"/>
                  </a:lnTo>
                  <a:lnTo>
                    <a:pt x="4526" y="35095"/>
                  </a:lnTo>
                  <a:lnTo>
                    <a:pt x="16852" y="16852"/>
                  </a:lnTo>
                  <a:lnTo>
                    <a:pt x="35095" y="4526"/>
                  </a:lnTo>
                  <a:lnTo>
                    <a:pt x="57371" y="0"/>
                  </a:lnTo>
                  <a:lnTo>
                    <a:pt x="79647" y="4526"/>
                  </a:lnTo>
                  <a:lnTo>
                    <a:pt x="97890" y="16852"/>
                  </a:lnTo>
                  <a:lnTo>
                    <a:pt x="110215" y="35095"/>
                  </a:lnTo>
                  <a:lnTo>
                    <a:pt x="114742" y="57371"/>
                  </a:lnTo>
                  <a:lnTo>
                    <a:pt x="110215" y="79647"/>
                  </a:lnTo>
                  <a:lnTo>
                    <a:pt x="97890" y="97890"/>
                  </a:lnTo>
                  <a:lnTo>
                    <a:pt x="79647" y="110215"/>
                  </a:lnTo>
                  <a:lnTo>
                    <a:pt x="57371" y="114742"/>
                  </a:lnTo>
                  <a:close/>
                </a:path>
                <a:path w="1463039" h="1704339">
                  <a:moveTo>
                    <a:pt x="1405601" y="114742"/>
                  </a:moveTo>
                  <a:lnTo>
                    <a:pt x="1383325" y="110215"/>
                  </a:lnTo>
                  <a:lnTo>
                    <a:pt x="1365082" y="97890"/>
                  </a:lnTo>
                  <a:lnTo>
                    <a:pt x="1352756" y="79647"/>
                  </a:lnTo>
                  <a:lnTo>
                    <a:pt x="1348229" y="57371"/>
                  </a:lnTo>
                  <a:lnTo>
                    <a:pt x="1352756" y="35095"/>
                  </a:lnTo>
                  <a:lnTo>
                    <a:pt x="1365082" y="16852"/>
                  </a:lnTo>
                  <a:lnTo>
                    <a:pt x="1383325" y="4526"/>
                  </a:lnTo>
                  <a:lnTo>
                    <a:pt x="1405601" y="0"/>
                  </a:lnTo>
                  <a:lnTo>
                    <a:pt x="1427877" y="4526"/>
                  </a:lnTo>
                  <a:lnTo>
                    <a:pt x="1446119" y="16852"/>
                  </a:lnTo>
                  <a:lnTo>
                    <a:pt x="1458445" y="35095"/>
                  </a:lnTo>
                  <a:lnTo>
                    <a:pt x="1462972" y="57371"/>
                  </a:lnTo>
                  <a:lnTo>
                    <a:pt x="1458445" y="79647"/>
                  </a:lnTo>
                  <a:lnTo>
                    <a:pt x="1446119" y="97890"/>
                  </a:lnTo>
                  <a:lnTo>
                    <a:pt x="1427877" y="110215"/>
                  </a:lnTo>
                  <a:lnTo>
                    <a:pt x="1405601" y="114742"/>
                  </a:lnTo>
                  <a:close/>
                </a:path>
                <a:path w="1463039" h="1704339">
                  <a:moveTo>
                    <a:pt x="956382" y="1703933"/>
                  </a:moveTo>
                  <a:lnTo>
                    <a:pt x="934106" y="1699406"/>
                  </a:lnTo>
                  <a:lnTo>
                    <a:pt x="915863" y="1687080"/>
                  </a:lnTo>
                  <a:lnTo>
                    <a:pt x="903538" y="1668837"/>
                  </a:lnTo>
                  <a:lnTo>
                    <a:pt x="899011" y="1646561"/>
                  </a:lnTo>
                  <a:lnTo>
                    <a:pt x="903457" y="1624285"/>
                  </a:lnTo>
                  <a:lnTo>
                    <a:pt x="915648" y="1606042"/>
                  </a:lnTo>
                  <a:lnTo>
                    <a:pt x="933864" y="1593717"/>
                  </a:lnTo>
                  <a:lnTo>
                    <a:pt x="956382" y="1589190"/>
                  </a:lnTo>
                  <a:lnTo>
                    <a:pt x="978658" y="1593717"/>
                  </a:lnTo>
                  <a:lnTo>
                    <a:pt x="996901" y="1606042"/>
                  </a:lnTo>
                  <a:lnTo>
                    <a:pt x="1009227" y="1624285"/>
                  </a:lnTo>
                  <a:lnTo>
                    <a:pt x="1013754" y="1646561"/>
                  </a:lnTo>
                  <a:lnTo>
                    <a:pt x="1009227" y="1668837"/>
                  </a:lnTo>
                  <a:lnTo>
                    <a:pt x="996901" y="1687080"/>
                  </a:lnTo>
                  <a:lnTo>
                    <a:pt x="978658" y="1699406"/>
                  </a:lnTo>
                  <a:lnTo>
                    <a:pt x="956382" y="1703933"/>
                  </a:lnTo>
                  <a:close/>
                </a:path>
                <a:path w="1463039" h="1704339">
                  <a:moveTo>
                    <a:pt x="506590" y="1703933"/>
                  </a:moveTo>
                  <a:lnTo>
                    <a:pt x="484313" y="1699406"/>
                  </a:lnTo>
                  <a:lnTo>
                    <a:pt x="466071" y="1687080"/>
                  </a:lnTo>
                  <a:lnTo>
                    <a:pt x="453745" y="1668837"/>
                  </a:lnTo>
                  <a:lnTo>
                    <a:pt x="449218" y="1646561"/>
                  </a:lnTo>
                  <a:lnTo>
                    <a:pt x="453745" y="1624285"/>
                  </a:lnTo>
                  <a:lnTo>
                    <a:pt x="466071" y="1606042"/>
                  </a:lnTo>
                  <a:lnTo>
                    <a:pt x="484313" y="1593717"/>
                  </a:lnTo>
                  <a:lnTo>
                    <a:pt x="506590" y="1589190"/>
                  </a:lnTo>
                  <a:lnTo>
                    <a:pt x="528866" y="1593717"/>
                  </a:lnTo>
                  <a:lnTo>
                    <a:pt x="547108" y="1606042"/>
                  </a:lnTo>
                  <a:lnTo>
                    <a:pt x="559434" y="1624285"/>
                  </a:lnTo>
                  <a:lnTo>
                    <a:pt x="563961" y="1646561"/>
                  </a:lnTo>
                  <a:lnTo>
                    <a:pt x="559434" y="1668837"/>
                  </a:lnTo>
                  <a:lnTo>
                    <a:pt x="547108" y="1687080"/>
                  </a:lnTo>
                  <a:lnTo>
                    <a:pt x="528866" y="1699406"/>
                  </a:lnTo>
                  <a:lnTo>
                    <a:pt x="506590" y="1703933"/>
                  </a:lnTo>
                  <a:close/>
                </a:path>
                <a:path w="1463039" h="1704339">
                  <a:moveTo>
                    <a:pt x="57371" y="1703933"/>
                  </a:moveTo>
                  <a:lnTo>
                    <a:pt x="35095" y="1699406"/>
                  </a:lnTo>
                  <a:lnTo>
                    <a:pt x="16852" y="1687080"/>
                  </a:lnTo>
                  <a:lnTo>
                    <a:pt x="4526" y="1668837"/>
                  </a:lnTo>
                  <a:lnTo>
                    <a:pt x="0" y="1646561"/>
                  </a:lnTo>
                  <a:lnTo>
                    <a:pt x="4526" y="1624285"/>
                  </a:lnTo>
                  <a:lnTo>
                    <a:pt x="16852" y="1606042"/>
                  </a:lnTo>
                  <a:lnTo>
                    <a:pt x="35095" y="1593717"/>
                  </a:lnTo>
                  <a:lnTo>
                    <a:pt x="57371" y="1589190"/>
                  </a:lnTo>
                  <a:lnTo>
                    <a:pt x="79647" y="1593717"/>
                  </a:lnTo>
                  <a:lnTo>
                    <a:pt x="97890" y="1606042"/>
                  </a:lnTo>
                  <a:lnTo>
                    <a:pt x="110215" y="1624285"/>
                  </a:lnTo>
                  <a:lnTo>
                    <a:pt x="114742" y="1646561"/>
                  </a:lnTo>
                  <a:lnTo>
                    <a:pt x="110215" y="1668837"/>
                  </a:lnTo>
                  <a:lnTo>
                    <a:pt x="97890" y="1687080"/>
                  </a:lnTo>
                  <a:lnTo>
                    <a:pt x="79647" y="1699406"/>
                  </a:lnTo>
                  <a:lnTo>
                    <a:pt x="57371" y="1703933"/>
                  </a:lnTo>
                  <a:close/>
                </a:path>
                <a:path w="1463039" h="1704339">
                  <a:moveTo>
                    <a:pt x="1405601" y="1703933"/>
                  </a:moveTo>
                  <a:lnTo>
                    <a:pt x="1383325" y="1699406"/>
                  </a:lnTo>
                  <a:lnTo>
                    <a:pt x="1365082" y="1687080"/>
                  </a:lnTo>
                  <a:lnTo>
                    <a:pt x="1352756" y="1668837"/>
                  </a:lnTo>
                  <a:lnTo>
                    <a:pt x="1348229" y="1646561"/>
                  </a:lnTo>
                  <a:lnTo>
                    <a:pt x="1352756" y="1624285"/>
                  </a:lnTo>
                  <a:lnTo>
                    <a:pt x="1365082" y="1606042"/>
                  </a:lnTo>
                  <a:lnTo>
                    <a:pt x="1383325" y="1593717"/>
                  </a:lnTo>
                  <a:lnTo>
                    <a:pt x="1405601" y="1589190"/>
                  </a:lnTo>
                  <a:lnTo>
                    <a:pt x="1427877" y="1593717"/>
                  </a:lnTo>
                  <a:lnTo>
                    <a:pt x="1446119" y="1606042"/>
                  </a:lnTo>
                  <a:lnTo>
                    <a:pt x="1458445" y="1624285"/>
                  </a:lnTo>
                  <a:lnTo>
                    <a:pt x="1462972" y="1646561"/>
                  </a:lnTo>
                  <a:lnTo>
                    <a:pt x="1458445" y="1668837"/>
                  </a:lnTo>
                  <a:lnTo>
                    <a:pt x="1446119" y="1687080"/>
                  </a:lnTo>
                  <a:lnTo>
                    <a:pt x="1427877" y="1699406"/>
                  </a:lnTo>
                  <a:lnTo>
                    <a:pt x="1405601" y="1703933"/>
                  </a:lnTo>
                  <a:close/>
                </a:path>
              </a:pathLst>
            </a:custGeom>
            <a:solidFill>
              <a:srgbClr val="E39E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15422342" y="7624226"/>
            <a:ext cx="1463040" cy="1704339"/>
          </a:xfrm>
          <a:custGeom>
            <a:avLst/>
            <a:gdLst/>
            <a:ahLst/>
            <a:cxnLst/>
            <a:rect l="l" t="t" r="r" b="b"/>
            <a:pathLst>
              <a:path w="1463040" h="1704340">
                <a:moveTo>
                  <a:pt x="956382" y="644281"/>
                </a:moveTo>
                <a:lnTo>
                  <a:pt x="934106" y="639754"/>
                </a:lnTo>
                <a:lnTo>
                  <a:pt x="915863" y="627428"/>
                </a:lnTo>
                <a:lnTo>
                  <a:pt x="903538" y="609186"/>
                </a:lnTo>
                <a:lnTo>
                  <a:pt x="899011" y="586910"/>
                </a:lnTo>
                <a:lnTo>
                  <a:pt x="903457" y="564634"/>
                </a:lnTo>
                <a:lnTo>
                  <a:pt x="915648" y="546391"/>
                </a:lnTo>
                <a:lnTo>
                  <a:pt x="933864" y="534065"/>
                </a:lnTo>
                <a:lnTo>
                  <a:pt x="956382" y="529538"/>
                </a:lnTo>
                <a:lnTo>
                  <a:pt x="978658" y="534065"/>
                </a:lnTo>
                <a:lnTo>
                  <a:pt x="996901" y="546391"/>
                </a:lnTo>
                <a:lnTo>
                  <a:pt x="1009227" y="564634"/>
                </a:lnTo>
                <a:lnTo>
                  <a:pt x="1013754" y="586910"/>
                </a:lnTo>
                <a:lnTo>
                  <a:pt x="1009227" y="609186"/>
                </a:lnTo>
                <a:lnTo>
                  <a:pt x="996901" y="627428"/>
                </a:lnTo>
                <a:lnTo>
                  <a:pt x="978658" y="639754"/>
                </a:lnTo>
                <a:lnTo>
                  <a:pt x="956382" y="644281"/>
                </a:lnTo>
                <a:close/>
              </a:path>
              <a:path w="1463040" h="1704340">
                <a:moveTo>
                  <a:pt x="506590" y="644281"/>
                </a:moveTo>
                <a:lnTo>
                  <a:pt x="484313" y="639754"/>
                </a:lnTo>
                <a:lnTo>
                  <a:pt x="466071" y="627428"/>
                </a:lnTo>
                <a:lnTo>
                  <a:pt x="453745" y="609186"/>
                </a:lnTo>
                <a:lnTo>
                  <a:pt x="449218" y="586910"/>
                </a:lnTo>
                <a:lnTo>
                  <a:pt x="453745" y="564634"/>
                </a:lnTo>
                <a:lnTo>
                  <a:pt x="466071" y="546391"/>
                </a:lnTo>
                <a:lnTo>
                  <a:pt x="484313" y="534065"/>
                </a:lnTo>
                <a:lnTo>
                  <a:pt x="506590" y="529538"/>
                </a:lnTo>
                <a:lnTo>
                  <a:pt x="528866" y="534065"/>
                </a:lnTo>
                <a:lnTo>
                  <a:pt x="547108" y="546391"/>
                </a:lnTo>
                <a:lnTo>
                  <a:pt x="559434" y="564634"/>
                </a:lnTo>
                <a:lnTo>
                  <a:pt x="563961" y="586910"/>
                </a:lnTo>
                <a:lnTo>
                  <a:pt x="559434" y="609186"/>
                </a:lnTo>
                <a:lnTo>
                  <a:pt x="547108" y="627428"/>
                </a:lnTo>
                <a:lnTo>
                  <a:pt x="528866" y="639754"/>
                </a:lnTo>
                <a:lnTo>
                  <a:pt x="506590" y="644281"/>
                </a:lnTo>
                <a:close/>
              </a:path>
              <a:path w="1463040" h="1704340">
                <a:moveTo>
                  <a:pt x="57371" y="644281"/>
                </a:moveTo>
                <a:lnTo>
                  <a:pt x="35095" y="639754"/>
                </a:lnTo>
                <a:lnTo>
                  <a:pt x="16852" y="627428"/>
                </a:lnTo>
                <a:lnTo>
                  <a:pt x="4526" y="609186"/>
                </a:lnTo>
                <a:lnTo>
                  <a:pt x="0" y="586910"/>
                </a:lnTo>
                <a:lnTo>
                  <a:pt x="4526" y="564634"/>
                </a:lnTo>
                <a:lnTo>
                  <a:pt x="16852" y="546391"/>
                </a:lnTo>
                <a:lnTo>
                  <a:pt x="35095" y="534065"/>
                </a:lnTo>
                <a:lnTo>
                  <a:pt x="57371" y="529538"/>
                </a:lnTo>
                <a:lnTo>
                  <a:pt x="79647" y="534065"/>
                </a:lnTo>
                <a:lnTo>
                  <a:pt x="97890" y="546391"/>
                </a:lnTo>
                <a:lnTo>
                  <a:pt x="110215" y="564634"/>
                </a:lnTo>
                <a:lnTo>
                  <a:pt x="114742" y="586910"/>
                </a:lnTo>
                <a:lnTo>
                  <a:pt x="110215" y="609186"/>
                </a:lnTo>
                <a:lnTo>
                  <a:pt x="97890" y="627428"/>
                </a:lnTo>
                <a:lnTo>
                  <a:pt x="79647" y="639754"/>
                </a:lnTo>
                <a:lnTo>
                  <a:pt x="57371" y="644281"/>
                </a:lnTo>
                <a:close/>
              </a:path>
              <a:path w="1463040" h="1704340">
                <a:moveTo>
                  <a:pt x="1405601" y="644281"/>
                </a:moveTo>
                <a:lnTo>
                  <a:pt x="1383325" y="639754"/>
                </a:lnTo>
                <a:lnTo>
                  <a:pt x="1365082" y="627428"/>
                </a:lnTo>
                <a:lnTo>
                  <a:pt x="1352756" y="609186"/>
                </a:lnTo>
                <a:lnTo>
                  <a:pt x="1348229" y="586910"/>
                </a:lnTo>
                <a:lnTo>
                  <a:pt x="1352756" y="564634"/>
                </a:lnTo>
                <a:lnTo>
                  <a:pt x="1365082" y="546391"/>
                </a:lnTo>
                <a:lnTo>
                  <a:pt x="1383325" y="534065"/>
                </a:lnTo>
                <a:lnTo>
                  <a:pt x="1405601" y="529538"/>
                </a:lnTo>
                <a:lnTo>
                  <a:pt x="1427877" y="534065"/>
                </a:lnTo>
                <a:lnTo>
                  <a:pt x="1446119" y="546391"/>
                </a:lnTo>
                <a:lnTo>
                  <a:pt x="1458445" y="564634"/>
                </a:lnTo>
                <a:lnTo>
                  <a:pt x="1462972" y="586910"/>
                </a:lnTo>
                <a:lnTo>
                  <a:pt x="1458445" y="609186"/>
                </a:lnTo>
                <a:lnTo>
                  <a:pt x="1446119" y="627428"/>
                </a:lnTo>
                <a:lnTo>
                  <a:pt x="1427877" y="639754"/>
                </a:lnTo>
                <a:lnTo>
                  <a:pt x="1405601" y="644281"/>
                </a:lnTo>
                <a:close/>
              </a:path>
              <a:path w="1463040" h="1704340">
                <a:moveTo>
                  <a:pt x="956382" y="1174394"/>
                </a:moveTo>
                <a:lnTo>
                  <a:pt x="934106" y="1169867"/>
                </a:lnTo>
                <a:lnTo>
                  <a:pt x="915863" y="1157541"/>
                </a:lnTo>
                <a:lnTo>
                  <a:pt x="903538" y="1139299"/>
                </a:lnTo>
                <a:lnTo>
                  <a:pt x="899011" y="1117022"/>
                </a:lnTo>
                <a:lnTo>
                  <a:pt x="903457" y="1094746"/>
                </a:lnTo>
                <a:lnTo>
                  <a:pt x="915648" y="1076504"/>
                </a:lnTo>
                <a:lnTo>
                  <a:pt x="933864" y="1064178"/>
                </a:lnTo>
                <a:lnTo>
                  <a:pt x="956382" y="1059651"/>
                </a:lnTo>
                <a:lnTo>
                  <a:pt x="978658" y="1064178"/>
                </a:lnTo>
                <a:lnTo>
                  <a:pt x="996901" y="1076504"/>
                </a:lnTo>
                <a:lnTo>
                  <a:pt x="1009227" y="1094746"/>
                </a:lnTo>
                <a:lnTo>
                  <a:pt x="1013754" y="1117022"/>
                </a:lnTo>
                <a:lnTo>
                  <a:pt x="1009227" y="1139299"/>
                </a:lnTo>
                <a:lnTo>
                  <a:pt x="996901" y="1157541"/>
                </a:lnTo>
                <a:lnTo>
                  <a:pt x="978658" y="1169867"/>
                </a:lnTo>
                <a:lnTo>
                  <a:pt x="956382" y="1174394"/>
                </a:lnTo>
                <a:close/>
              </a:path>
              <a:path w="1463040" h="1704340">
                <a:moveTo>
                  <a:pt x="506590" y="1174394"/>
                </a:moveTo>
                <a:lnTo>
                  <a:pt x="484313" y="1169867"/>
                </a:lnTo>
                <a:lnTo>
                  <a:pt x="466071" y="1157541"/>
                </a:lnTo>
                <a:lnTo>
                  <a:pt x="453745" y="1139299"/>
                </a:lnTo>
                <a:lnTo>
                  <a:pt x="449218" y="1117022"/>
                </a:lnTo>
                <a:lnTo>
                  <a:pt x="453745" y="1094746"/>
                </a:lnTo>
                <a:lnTo>
                  <a:pt x="466071" y="1076504"/>
                </a:lnTo>
                <a:lnTo>
                  <a:pt x="484313" y="1064178"/>
                </a:lnTo>
                <a:lnTo>
                  <a:pt x="506590" y="1059651"/>
                </a:lnTo>
                <a:lnTo>
                  <a:pt x="528866" y="1064178"/>
                </a:lnTo>
                <a:lnTo>
                  <a:pt x="547108" y="1076504"/>
                </a:lnTo>
                <a:lnTo>
                  <a:pt x="559434" y="1094746"/>
                </a:lnTo>
                <a:lnTo>
                  <a:pt x="563961" y="1117022"/>
                </a:lnTo>
                <a:lnTo>
                  <a:pt x="559434" y="1139299"/>
                </a:lnTo>
                <a:lnTo>
                  <a:pt x="547108" y="1157541"/>
                </a:lnTo>
                <a:lnTo>
                  <a:pt x="528866" y="1169867"/>
                </a:lnTo>
                <a:lnTo>
                  <a:pt x="506590" y="1174394"/>
                </a:lnTo>
                <a:close/>
              </a:path>
              <a:path w="1463040" h="1704340">
                <a:moveTo>
                  <a:pt x="57371" y="1174394"/>
                </a:moveTo>
                <a:lnTo>
                  <a:pt x="35095" y="1169867"/>
                </a:lnTo>
                <a:lnTo>
                  <a:pt x="16852" y="1157541"/>
                </a:lnTo>
                <a:lnTo>
                  <a:pt x="4526" y="1139299"/>
                </a:lnTo>
                <a:lnTo>
                  <a:pt x="0" y="1117022"/>
                </a:lnTo>
                <a:lnTo>
                  <a:pt x="4526" y="1094746"/>
                </a:lnTo>
                <a:lnTo>
                  <a:pt x="16852" y="1076504"/>
                </a:lnTo>
                <a:lnTo>
                  <a:pt x="35095" y="1064178"/>
                </a:lnTo>
                <a:lnTo>
                  <a:pt x="57371" y="1059651"/>
                </a:lnTo>
                <a:lnTo>
                  <a:pt x="79647" y="1064178"/>
                </a:lnTo>
                <a:lnTo>
                  <a:pt x="97890" y="1076504"/>
                </a:lnTo>
                <a:lnTo>
                  <a:pt x="110215" y="1094746"/>
                </a:lnTo>
                <a:lnTo>
                  <a:pt x="114742" y="1117022"/>
                </a:lnTo>
                <a:lnTo>
                  <a:pt x="110215" y="1139299"/>
                </a:lnTo>
                <a:lnTo>
                  <a:pt x="97890" y="1157541"/>
                </a:lnTo>
                <a:lnTo>
                  <a:pt x="79647" y="1169867"/>
                </a:lnTo>
                <a:lnTo>
                  <a:pt x="57371" y="1174394"/>
                </a:lnTo>
                <a:close/>
              </a:path>
              <a:path w="1463040" h="1704340">
                <a:moveTo>
                  <a:pt x="1405601" y="1174394"/>
                </a:moveTo>
                <a:lnTo>
                  <a:pt x="1383325" y="1169867"/>
                </a:lnTo>
                <a:lnTo>
                  <a:pt x="1365082" y="1157541"/>
                </a:lnTo>
                <a:lnTo>
                  <a:pt x="1352756" y="1139299"/>
                </a:lnTo>
                <a:lnTo>
                  <a:pt x="1348229" y="1117022"/>
                </a:lnTo>
                <a:lnTo>
                  <a:pt x="1352756" y="1094746"/>
                </a:lnTo>
                <a:lnTo>
                  <a:pt x="1365082" y="1076504"/>
                </a:lnTo>
                <a:lnTo>
                  <a:pt x="1383325" y="1064178"/>
                </a:lnTo>
                <a:lnTo>
                  <a:pt x="1405601" y="1059651"/>
                </a:lnTo>
                <a:lnTo>
                  <a:pt x="1427877" y="1064178"/>
                </a:lnTo>
                <a:lnTo>
                  <a:pt x="1446119" y="1076504"/>
                </a:lnTo>
                <a:lnTo>
                  <a:pt x="1458445" y="1094746"/>
                </a:lnTo>
                <a:lnTo>
                  <a:pt x="1462972" y="1117022"/>
                </a:lnTo>
                <a:lnTo>
                  <a:pt x="1458445" y="1139299"/>
                </a:lnTo>
                <a:lnTo>
                  <a:pt x="1446119" y="1157541"/>
                </a:lnTo>
                <a:lnTo>
                  <a:pt x="1427877" y="1169867"/>
                </a:lnTo>
                <a:lnTo>
                  <a:pt x="1405601" y="1174394"/>
                </a:lnTo>
                <a:close/>
              </a:path>
              <a:path w="1463040" h="1704340">
                <a:moveTo>
                  <a:pt x="956382" y="114742"/>
                </a:moveTo>
                <a:lnTo>
                  <a:pt x="934106" y="110215"/>
                </a:lnTo>
                <a:lnTo>
                  <a:pt x="915863" y="97890"/>
                </a:lnTo>
                <a:lnTo>
                  <a:pt x="903538" y="79647"/>
                </a:lnTo>
                <a:lnTo>
                  <a:pt x="899011" y="57371"/>
                </a:lnTo>
                <a:lnTo>
                  <a:pt x="903457" y="35095"/>
                </a:lnTo>
                <a:lnTo>
                  <a:pt x="915648" y="16852"/>
                </a:lnTo>
                <a:lnTo>
                  <a:pt x="933864" y="4526"/>
                </a:lnTo>
                <a:lnTo>
                  <a:pt x="956382" y="0"/>
                </a:lnTo>
                <a:lnTo>
                  <a:pt x="978658" y="4526"/>
                </a:lnTo>
                <a:lnTo>
                  <a:pt x="996901" y="16852"/>
                </a:lnTo>
                <a:lnTo>
                  <a:pt x="1009227" y="35095"/>
                </a:lnTo>
                <a:lnTo>
                  <a:pt x="1013754" y="57371"/>
                </a:lnTo>
                <a:lnTo>
                  <a:pt x="1009227" y="79647"/>
                </a:lnTo>
                <a:lnTo>
                  <a:pt x="996901" y="97890"/>
                </a:lnTo>
                <a:lnTo>
                  <a:pt x="978658" y="110215"/>
                </a:lnTo>
                <a:lnTo>
                  <a:pt x="956382" y="114742"/>
                </a:lnTo>
                <a:close/>
              </a:path>
              <a:path w="1463040" h="1704340">
                <a:moveTo>
                  <a:pt x="506590" y="114742"/>
                </a:moveTo>
                <a:lnTo>
                  <a:pt x="484313" y="110215"/>
                </a:lnTo>
                <a:lnTo>
                  <a:pt x="466071" y="97890"/>
                </a:lnTo>
                <a:lnTo>
                  <a:pt x="453745" y="79647"/>
                </a:lnTo>
                <a:lnTo>
                  <a:pt x="449218" y="57371"/>
                </a:lnTo>
                <a:lnTo>
                  <a:pt x="453745" y="35095"/>
                </a:lnTo>
                <a:lnTo>
                  <a:pt x="466071" y="16852"/>
                </a:lnTo>
                <a:lnTo>
                  <a:pt x="484313" y="4526"/>
                </a:lnTo>
                <a:lnTo>
                  <a:pt x="506590" y="0"/>
                </a:lnTo>
                <a:lnTo>
                  <a:pt x="528866" y="4526"/>
                </a:lnTo>
                <a:lnTo>
                  <a:pt x="547108" y="16852"/>
                </a:lnTo>
                <a:lnTo>
                  <a:pt x="559434" y="35095"/>
                </a:lnTo>
                <a:lnTo>
                  <a:pt x="563961" y="57371"/>
                </a:lnTo>
                <a:lnTo>
                  <a:pt x="559434" y="79647"/>
                </a:lnTo>
                <a:lnTo>
                  <a:pt x="547108" y="97890"/>
                </a:lnTo>
                <a:lnTo>
                  <a:pt x="528866" y="110215"/>
                </a:lnTo>
                <a:lnTo>
                  <a:pt x="506590" y="114742"/>
                </a:lnTo>
                <a:close/>
              </a:path>
              <a:path w="1463040" h="1704340">
                <a:moveTo>
                  <a:pt x="57371" y="114742"/>
                </a:moveTo>
                <a:lnTo>
                  <a:pt x="35095" y="110215"/>
                </a:lnTo>
                <a:lnTo>
                  <a:pt x="16852" y="97890"/>
                </a:lnTo>
                <a:lnTo>
                  <a:pt x="4526" y="79647"/>
                </a:lnTo>
                <a:lnTo>
                  <a:pt x="0" y="57371"/>
                </a:lnTo>
                <a:lnTo>
                  <a:pt x="4526" y="35095"/>
                </a:lnTo>
                <a:lnTo>
                  <a:pt x="16852" y="16852"/>
                </a:lnTo>
                <a:lnTo>
                  <a:pt x="35095" y="4526"/>
                </a:lnTo>
                <a:lnTo>
                  <a:pt x="57371" y="0"/>
                </a:lnTo>
                <a:lnTo>
                  <a:pt x="79647" y="4526"/>
                </a:lnTo>
                <a:lnTo>
                  <a:pt x="97890" y="16852"/>
                </a:lnTo>
                <a:lnTo>
                  <a:pt x="110215" y="35095"/>
                </a:lnTo>
                <a:lnTo>
                  <a:pt x="114742" y="57371"/>
                </a:lnTo>
                <a:lnTo>
                  <a:pt x="110215" y="79647"/>
                </a:lnTo>
                <a:lnTo>
                  <a:pt x="97890" y="97890"/>
                </a:lnTo>
                <a:lnTo>
                  <a:pt x="79647" y="110215"/>
                </a:lnTo>
                <a:lnTo>
                  <a:pt x="57371" y="114742"/>
                </a:lnTo>
                <a:close/>
              </a:path>
              <a:path w="1463040" h="1704340">
                <a:moveTo>
                  <a:pt x="1405601" y="114742"/>
                </a:moveTo>
                <a:lnTo>
                  <a:pt x="1383325" y="110215"/>
                </a:lnTo>
                <a:lnTo>
                  <a:pt x="1365082" y="97890"/>
                </a:lnTo>
                <a:lnTo>
                  <a:pt x="1352756" y="79647"/>
                </a:lnTo>
                <a:lnTo>
                  <a:pt x="1348229" y="57371"/>
                </a:lnTo>
                <a:lnTo>
                  <a:pt x="1352756" y="35095"/>
                </a:lnTo>
                <a:lnTo>
                  <a:pt x="1365082" y="16852"/>
                </a:lnTo>
                <a:lnTo>
                  <a:pt x="1383325" y="4526"/>
                </a:lnTo>
                <a:lnTo>
                  <a:pt x="1405601" y="0"/>
                </a:lnTo>
                <a:lnTo>
                  <a:pt x="1427877" y="4526"/>
                </a:lnTo>
                <a:lnTo>
                  <a:pt x="1446119" y="16852"/>
                </a:lnTo>
                <a:lnTo>
                  <a:pt x="1458445" y="35095"/>
                </a:lnTo>
                <a:lnTo>
                  <a:pt x="1462972" y="57371"/>
                </a:lnTo>
                <a:lnTo>
                  <a:pt x="1458445" y="79647"/>
                </a:lnTo>
                <a:lnTo>
                  <a:pt x="1446119" y="97890"/>
                </a:lnTo>
                <a:lnTo>
                  <a:pt x="1427877" y="110215"/>
                </a:lnTo>
                <a:lnTo>
                  <a:pt x="1405601" y="114742"/>
                </a:lnTo>
                <a:close/>
              </a:path>
              <a:path w="1463040" h="1704340">
                <a:moveTo>
                  <a:pt x="956382" y="1703933"/>
                </a:moveTo>
                <a:lnTo>
                  <a:pt x="934106" y="1699406"/>
                </a:lnTo>
                <a:lnTo>
                  <a:pt x="915863" y="1687080"/>
                </a:lnTo>
                <a:lnTo>
                  <a:pt x="903538" y="1668837"/>
                </a:lnTo>
                <a:lnTo>
                  <a:pt x="899011" y="1646561"/>
                </a:lnTo>
                <a:lnTo>
                  <a:pt x="903457" y="1624285"/>
                </a:lnTo>
                <a:lnTo>
                  <a:pt x="915648" y="1606042"/>
                </a:lnTo>
                <a:lnTo>
                  <a:pt x="933864" y="1593717"/>
                </a:lnTo>
                <a:lnTo>
                  <a:pt x="956382" y="1589190"/>
                </a:lnTo>
                <a:lnTo>
                  <a:pt x="978658" y="1593717"/>
                </a:lnTo>
                <a:lnTo>
                  <a:pt x="996901" y="1606042"/>
                </a:lnTo>
                <a:lnTo>
                  <a:pt x="1009227" y="1624285"/>
                </a:lnTo>
                <a:lnTo>
                  <a:pt x="1013754" y="1646561"/>
                </a:lnTo>
                <a:lnTo>
                  <a:pt x="1009227" y="1668837"/>
                </a:lnTo>
                <a:lnTo>
                  <a:pt x="996901" y="1687080"/>
                </a:lnTo>
                <a:lnTo>
                  <a:pt x="978658" y="1699406"/>
                </a:lnTo>
                <a:lnTo>
                  <a:pt x="956382" y="1703933"/>
                </a:lnTo>
                <a:close/>
              </a:path>
              <a:path w="1463040" h="1704340">
                <a:moveTo>
                  <a:pt x="506590" y="1703933"/>
                </a:moveTo>
                <a:lnTo>
                  <a:pt x="484313" y="1699406"/>
                </a:lnTo>
                <a:lnTo>
                  <a:pt x="466071" y="1687080"/>
                </a:lnTo>
                <a:lnTo>
                  <a:pt x="453745" y="1668837"/>
                </a:lnTo>
                <a:lnTo>
                  <a:pt x="449218" y="1646561"/>
                </a:lnTo>
                <a:lnTo>
                  <a:pt x="453745" y="1624285"/>
                </a:lnTo>
                <a:lnTo>
                  <a:pt x="466071" y="1606042"/>
                </a:lnTo>
                <a:lnTo>
                  <a:pt x="484313" y="1593717"/>
                </a:lnTo>
                <a:lnTo>
                  <a:pt x="506590" y="1589190"/>
                </a:lnTo>
                <a:lnTo>
                  <a:pt x="528866" y="1593717"/>
                </a:lnTo>
                <a:lnTo>
                  <a:pt x="547108" y="1606042"/>
                </a:lnTo>
                <a:lnTo>
                  <a:pt x="559434" y="1624285"/>
                </a:lnTo>
                <a:lnTo>
                  <a:pt x="563961" y="1646561"/>
                </a:lnTo>
                <a:lnTo>
                  <a:pt x="559434" y="1668837"/>
                </a:lnTo>
                <a:lnTo>
                  <a:pt x="547108" y="1687080"/>
                </a:lnTo>
                <a:lnTo>
                  <a:pt x="528866" y="1699406"/>
                </a:lnTo>
                <a:lnTo>
                  <a:pt x="506590" y="1703933"/>
                </a:lnTo>
                <a:close/>
              </a:path>
              <a:path w="1463040" h="1704340">
                <a:moveTo>
                  <a:pt x="57371" y="1703933"/>
                </a:moveTo>
                <a:lnTo>
                  <a:pt x="35095" y="1699406"/>
                </a:lnTo>
                <a:lnTo>
                  <a:pt x="16852" y="1687080"/>
                </a:lnTo>
                <a:lnTo>
                  <a:pt x="4526" y="1668837"/>
                </a:lnTo>
                <a:lnTo>
                  <a:pt x="0" y="1646561"/>
                </a:lnTo>
                <a:lnTo>
                  <a:pt x="4526" y="1624285"/>
                </a:lnTo>
                <a:lnTo>
                  <a:pt x="16852" y="1606042"/>
                </a:lnTo>
                <a:lnTo>
                  <a:pt x="35095" y="1593717"/>
                </a:lnTo>
                <a:lnTo>
                  <a:pt x="57371" y="1589190"/>
                </a:lnTo>
                <a:lnTo>
                  <a:pt x="79647" y="1593717"/>
                </a:lnTo>
                <a:lnTo>
                  <a:pt x="97890" y="1606042"/>
                </a:lnTo>
                <a:lnTo>
                  <a:pt x="110215" y="1624285"/>
                </a:lnTo>
                <a:lnTo>
                  <a:pt x="114742" y="1646561"/>
                </a:lnTo>
                <a:lnTo>
                  <a:pt x="110215" y="1668837"/>
                </a:lnTo>
                <a:lnTo>
                  <a:pt x="97890" y="1687080"/>
                </a:lnTo>
                <a:lnTo>
                  <a:pt x="79647" y="1699406"/>
                </a:lnTo>
                <a:lnTo>
                  <a:pt x="57371" y="1703933"/>
                </a:lnTo>
                <a:close/>
              </a:path>
              <a:path w="1463040" h="1704340">
                <a:moveTo>
                  <a:pt x="1405601" y="1703933"/>
                </a:moveTo>
                <a:lnTo>
                  <a:pt x="1383325" y="1699406"/>
                </a:lnTo>
                <a:lnTo>
                  <a:pt x="1365082" y="1687080"/>
                </a:lnTo>
                <a:lnTo>
                  <a:pt x="1352756" y="1668837"/>
                </a:lnTo>
                <a:lnTo>
                  <a:pt x="1348229" y="1646561"/>
                </a:lnTo>
                <a:lnTo>
                  <a:pt x="1352756" y="1624285"/>
                </a:lnTo>
                <a:lnTo>
                  <a:pt x="1365082" y="1606042"/>
                </a:lnTo>
                <a:lnTo>
                  <a:pt x="1383325" y="1593717"/>
                </a:lnTo>
                <a:lnTo>
                  <a:pt x="1405601" y="1589190"/>
                </a:lnTo>
                <a:lnTo>
                  <a:pt x="1427877" y="1593717"/>
                </a:lnTo>
                <a:lnTo>
                  <a:pt x="1446119" y="1606042"/>
                </a:lnTo>
                <a:lnTo>
                  <a:pt x="1458445" y="1624285"/>
                </a:lnTo>
                <a:lnTo>
                  <a:pt x="1462972" y="1646561"/>
                </a:lnTo>
                <a:lnTo>
                  <a:pt x="1458445" y="1668837"/>
                </a:lnTo>
                <a:lnTo>
                  <a:pt x="1446119" y="1687080"/>
                </a:lnTo>
                <a:lnTo>
                  <a:pt x="1427877" y="1699406"/>
                </a:lnTo>
                <a:lnTo>
                  <a:pt x="1405601" y="1703933"/>
                </a:lnTo>
                <a:close/>
              </a:path>
            </a:pathLst>
          </a:custGeom>
          <a:solidFill>
            <a:srgbClr val="E39E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9244" y="1943042"/>
            <a:ext cx="99678" cy="99678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922249" y="1747631"/>
            <a:ext cx="7657465" cy="281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dirty="0" sz="26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r>
              <a:rPr dirty="0" sz="26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just</a:t>
            </a:r>
            <a:r>
              <a:rPr dirty="0" sz="2600" spc="-4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FFFFFF"/>
                </a:solidFill>
                <a:latin typeface="Verdana"/>
                <a:cs typeface="Verdana"/>
              </a:rPr>
              <a:t>got</a:t>
            </a:r>
            <a:r>
              <a:rPr dirty="0" sz="26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4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whole</a:t>
            </a:r>
            <a:r>
              <a:rPr dirty="0" sz="26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Verdana"/>
                <a:cs typeface="Verdana"/>
              </a:rPr>
              <a:t>lot</a:t>
            </a:r>
            <a:r>
              <a:rPr dirty="0" sz="26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easier!</a:t>
            </a:r>
            <a:r>
              <a:rPr dirty="0" sz="2600" spc="-4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4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5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dirty="0" sz="2600" spc="-4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2600" spc="-4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System,</a:t>
            </a:r>
            <a:r>
              <a:rPr dirty="0" sz="2600" spc="-4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600" spc="-4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600" spc="-4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organize,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prioritize,</a:t>
            </a:r>
            <a:r>
              <a:rPr dirty="0" sz="26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streamline</a:t>
            </a:r>
            <a:r>
              <a:rPr dirty="0" sz="26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5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dirty="0" sz="26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workflow </a:t>
            </a:r>
            <a:r>
              <a:rPr dirty="0" sz="2600" spc="-155">
                <a:solidFill>
                  <a:srgbClr val="FFFFFF"/>
                </a:solidFill>
                <a:latin typeface="Verdana"/>
                <a:cs typeface="Verdana"/>
              </a:rPr>
              <a:t>effortlessly.</a:t>
            </a:r>
            <a:r>
              <a:rPr dirty="0" sz="26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60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260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dirty="0" sz="260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born</a:t>
            </a:r>
            <a:r>
              <a:rPr dirty="0" sz="260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dirty="0" sz="260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0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dirty="0" sz="260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6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70">
                <a:solidFill>
                  <a:srgbClr val="FFFFFF"/>
                </a:solidFill>
                <a:latin typeface="Verdana"/>
                <a:cs typeface="Verdana"/>
              </a:rPr>
              <a:t>user-</a:t>
            </a:r>
            <a:r>
              <a:rPr dirty="0" sz="2600" spc="-155">
                <a:solidFill>
                  <a:srgbClr val="FFFFFF"/>
                </a:solidFill>
                <a:latin typeface="Verdana"/>
                <a:cs typeface="Verdana"/>
              </a:rPr>
              <a:t>friendly,</a:t>
            </a:r>
            <a:r>
              <a:rPr dirty="0" sz="26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scalable</a:t>
            </a:r>
            <a:r>
              <a:rPr dirty="0" sz="260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dirty="0" sz="260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0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tackle 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everyday</a:t>
            </a:r>
            <a:r>
              <a:rPr dirty="0" sz="2600" spc="-4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r>
              <a:rPr dirty="0" sz="260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0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260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challenges.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38153" y="3469174"/>
            <a:ext cx="5158105" cy="833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155" b="1">
                <a:solidFill>
                  <a:srgbClr val="FFFFFF"/>
                </a:solidFill>
                <a:latin typeface="Tahoma"/>
                <a:cs typeface="Tahoma"/>
              </a:rPr>
              <a:t>WHAT'S</a:t>
            </a:r>
            <a:r>
              <a:rPr dirty="0" sz="5300" spc="-2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300" spc="-395" b="1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5300" spc="-2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300" spc="190" b="1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endParaRPr sz="53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38153" y="4124800"/>
            <a:ext cx="2933700" cy="833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200" b="1">
                <a:solidFill>
                  <a:srgbClr val="FFFFFF"/>
                </a:solidFill>
                <a:latin typeface="Tahoma"/>
                <a:cs typeface="Tahoma"/>
              </a:rPr>
              <a:t>ABOUT?</a:t>
            </a:r>
            <a:endParaRPr sz="530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2386502" y="1424269"/>
            <a:ext cx="5240655" cy="0"/>
          </a:xfrm>
          <a:custGeom>
            <a:avLst/>
            <a:gdLst/>
            <a:ahLst/>
            <a:cxnLst/>
            <a:rect l="l" t="t" r="r" b="b"/>
            <a:pathLst>
              <a:path w="5240655" h="0">
                <a:moveTo>
                  <a:pt x="0" y="0"/>
                </a:moveTo>
                <a:lnTo>
                  <a:pt x="5240222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42987" y="9272587"/>
            <a:ext cx="5240655" cy="0"/>
          </a:xfrm>
          <a:custGeom>
            <a:avLst/>
            <a:gdLst/>
            <a:ahLst/>
            <a:cxnLst/>
            <a:rect l="l" t="t" r="r" b="b"/>
            <a:pathLst>
              <a:path w="5240655" h="0">
                <a:moveTo>
                  <a:pt x="0" y="0"/>
                </a:moveTo>
                <a:lnTo>
                  <a:pt x="5240222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0972800" cy="8427720"/>
            <a:chOff x="0" y="0"/>
            <a:chExt cx="10972800" cy="842772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3956685" cy="3345179"/>
            </a:xfrm>
            <a:custGeom>
              <a:avLst/>
              <a:gdLst/>
              <a:ahLst/>
              <a:cxnLst/>
              <a:rect l="l" t="t" r="r" b="b"/>
              <a:pathLst>
                <a:path w="3956685" h="3345179">
                  <a:moveTo>
                    <a:pt x="26349" y="3345098"/>
                  </a:moveTo>
                  <a:lnTo>
                    <a:pt x="0" y="3345098"/>
                  </a:lnTo>
                  <a:lnTo>
                    <a:pt x="0" y="0"/>
                  </a:lnTo>
                  <a:lnTo>
                    <a:pt x="3956674" y="0"/>
                  </a:lnTo>
                  <a:lnTo>
                    <a:pt x="3955092" y="4999"/>
                  </a:lnTo>
                  <a:lnTo>
                    <a:pt x="3942591" y="55799"/>
                  </a:lnTo>
                  <a:lnTo>
                    <a:pt x="3929652" y="93899"/>
                  </a:lnTo>
                  <a:lnTo>
                    <a:pt x="3916278" y="144699"/>
                  </a:lnTo>
                  <a:lnTo>
                    <a:pt x="3902472" y="182799"/>
                  </a:lnTo>
                  <a:lnTo>
                    <a:pt x="3888235" y="233599"/>
                  </a:lnTo>
                  <a:lnTo>
                    <a:pt x="3873570" y="271699"/>
                  </a:lnTo>
                  <a:lnTo>
                    <a:pt x="3858481" y="309799"/>
                  </a:lnTo>
                  <a:lnTo>
                    <a:pt x="3842968" y="360599"/>
                  </a:lnTo>
                  <a:lnTo>
                    <a:pt x="3827035" y="398699"/>
                  </a:lnTo>
                  <a:lnTo>
                    <a:pt x="3810685" y="449499"/>
                  </a:lnTo>
                  <a:lnTo>
                    <a:pt x="3793919" y="487599"/>
                  </a:lnTo>
                  <a:lnTo>
                    <a:pt x="3776740" y="525699"/>
                  </a:lnTo>
                  <a:lnTo>
                    <a:pt x="3759151" y="576499"/>
                  </a:lnTo>
                  <a:lnTo>
                    <a:pt x="3741153" y="614599"/>
                  </a:lnTo>
                  <a:lnTo>
                    <a:pt x="3722751" y="652699"/>
                  </a:lnTo>
                  <a:lnTo>
                    <a:pt x="3703945" y="703499"/>
                  </a:lnTo>
                  <a:lnTo>
                    <a:pt x="3684739" y="741599"/>
                  </a:lnTo>
                  <a:lnTo>
                    <a:pt x="3665135" y="779699"/>
                  </a:lnTo>
                  <a:lnTo>
                    <a:pt x="3645136" y="817799"/>
                  </a:lnTo>
                  <a:lnTo>
                    <a:pt x="3624743" y="855899"/>
                  </a:lnTo>
                  <a:lnTo>
                    <a:pt x="3603960" y="906699"/>
                  </a:lnTo>
                  <a:lnTo>
                    <a:pt x="3582789" y="944799"/>
                  </a:lnTo>
                  <a:lnTo>
                    <a:pt x="3561232" y="982899"/>
                  </a:lnTo>
                  <a:lnTo>
                    <a:pt x="3539293" y="1020999"/>
                  </a:lnTo>
                  <a:lnTo>
                    <a:pt x="3516972" y="1059099"/>
                  </a:lnTo>
                  <a:lnTo>
                    <a:pt x="3494274" y="1097199"/>
                  </a:lnTo>
                  <a:lnTo>
                    <a:pt x="3471199" y="1135299"/>
                  </a:lnTo>
                  <a:lnTo>
                    <a:pt x="3447752" y="1173399"/>
                  </a:lnTo>
                  <a:lnTo>
                    <a:pt x="3423934" y="1211499"/>
                  </a:lnTo>
                  <a:lnTo>
                    <a:pt x="3399747" y="1249599"/>
                  </a:lnTo>
                  <a:lnTo>
                    <a:pt x="3375195" y="1287698"/>
                  </a:lnTo>
                  <a:lnTo>
                    <a:pt x="3350279" y="1325798"/>
                  </a:lnTo>
                  <a:lnTo>
                    <a:pt x="3325003" y="1363898"/>
                  </a:lnTo>
                  <a:lnTo>
                    <a:pt x="3299368" y="1401998"/>
                  </a:lnTo>
                  <a:lnTo>
                    <a:pt x="3273378" y="1440098"/>
                  </a:lnTo>
                  <a:lnTo>
                    <a:pt x="3247034" y="1478198"/>
                  </a:lnTo>
                  <a:lnTo>
                    <a:pt x="3220339" y="1516298"/>
                  </a:lnTo>
                  <a:lnTo>
                    <a:pt x="3193296" y="1554398"/>
                  </a:lnTo>
                  <a:lnTo>
                    <a:pt x="3165907" y="1592498"/>
                  </a:lnTo>
                  <a:lnTo>
                    <a:pt x="3138175" y="1617898"/>
                  </a:lnTo>
                  <a:lnTo>
                    <a:pt x="3110101" y="1655998"/>
                  </a:lnTo>
                  <a:lnTo>
                    <a:pt x="3081689" y="1694098"/>
                  </a:lnTo>
                  <a:lnTo>
                    <a:pt x="3052941" y="1732198"/>
                  </a:lnTo>
                  <a:lnTo>
                    <a:pt x="3023860" y="1757598"/>
                  </a:lnTo>
                  <a:lnTo>
                    <a:pt x="2994447" y="1795698"/>
                  </a:lnTo>
                  <a:lnTo>
                    <a:pt x="2964706" y="1833798"/>
                  </a:lnTo>
                  <a:lnTo>
                    <a:pt x="2934639" y="1859198"/>
                  </a:lnTo>
                  <a:lnTo>
                    <a:pt x="2904248" y="1897298"/>
                  </a:lnTo>
                  <a:lnTo>
                    <a:pt x="2873536" y="1922698"/>
                  </a:lnTo>
                  <a:lnTo>
                    <a:pt x="2842506" y="1960798"/>
                  </a:lnTo>
                  <a:lnTo>
                    <a:pt x="2811159" y="1998898"/>
                  </a:lnTo>
                  <a:lnTo>
                    <a:pt x="2779498" y="2024298"/>
                  </a:lnTo>
                  <a:lnTo>
                    <a:pt x="2747527" y="2062398"/>
                  </a:lnTo>
                  <a:lnTo>
                    <a:pt x="2682659" y="2113198"/>
                  </a:lnTo>
                  <a:lnTo>
                    <a:pt x="2649769" y="2151298"/>
                  </a:lnTo>
                  <a:lnTo>
                    <a:pt x="2616577" y="2176698"/>
                  </a:lnTo>
                  <a:lnTo>
                    <a:pt x="2583086" y="2214798"/>
                  </a:lnTo>
                  <a:lnTo>
                    <a:pt x="2515219" y="2265598"/>
                  </a:lnTo>
                  <a:lnTo>
                    <a:pt x="2480846" y="2303698"/>
                  </a:lnTo>
                  <a:lnTo>
                    <a:pt x="2376006" y="2379898"/>
                  </a:lnTo>
                  <a:lnTo>
                    <a:pt x="2340493" y="2417998"/>
                  </a:lnTo>
                  <a:lnTo>
                    <a:pt x="2304701" y="2443398"/>
                  </a:lnTo>
                  <a:lnTo>
                    <a:pt x="2195676" y="2519598"/>
                  </a:lnTo>
                  <a:lnTo>
                    <a:pt x="2046554" y="2621198"/>
                  </a:lnTo>
                  <a:lnTo>
                    <a:pt x="1893285" y="2722798"/>
                  </a:lnTo>
                  <a:lnTo>
                    <a:pt x="1854338" y="2735498"/>
                  </a:lnTo>
                  <a:lnTo>
                    <a:pt x="1736028" y="2811698"/>
                  </a:lnTo>
                  <a:lnTo>
                    <a:pt x="1696109" y="2824398"/>
                  </a:lnTo>
                  <a:lnTo>
                    <a:pt x="1615564" y="2875198"/>
                  </a:lnTo>
                  <a:lnTo>
                    <a:pt x="1574942" y="2887898"/>
                  </a:lnTo>
                  <a:lnTo>
                    <a:pt x="1534090" y="2913298"/>
                  </a:lnTo>
                  <a:lnTo>
                    <a:pt x="1493012" y="2925998"/>
                  </a:lnTo>
                  <a:lnTo>
                    <a:pt x="1451710" y="2951398"/>
                  </a:lnTo>
                  <a:lnTo>
                    <a:pt x="1410185" y="2964098"/>
                  </a:lnTo>
                  <a:lnTo>
                    <a:pt x="1368441" y="2989498"/>
                  </a:lnTo>
                  <a:lnTo>
                    <a:pt x="1326480" y="3002198"/>
                  </a:lnTo>
                  <a:lnTo>
                    <a:pt x="1284304" y="3027598"/>
                  </a:lnTo>
                  <a:lnTo>
                    <a:pt x="1199319" y="3052998"/>
                  </a:lnTo>
                  <a:lnTo>
                    <a:pt x="1156515" y="3078398"/>
                  </a:lnTo>
                  <a:lnTo>
                    <a:pt x="939473" y="3141898"/>
                  </a:lnTo>
                  <a:lnTo>
                    <a:pt x="895478" y="3167298"/>
                  </a:lnTo>
                  <a:lnTo>
                    <a:pt x="672707" y="3230798"/>
                  </a:lnTo>
                  <a:lnTo>
                    <a:pt x="627611" y="3230798"/>
                  </a:lnTo>
                  <a:lnTo>
                    <a:pt x="445502" y="3281598"/>
                  </a:lnTo>
                  <a:lnTo>
                    <a:pt x="399556" y="3281598"/>
                  </a:lnTo>
                  <a:lnTo>
                    <a:pt x="307180" y="3306998"/>
                  </a:lnTo>
                  <a:lnTo>
                    <a:pt x="260754" y="3306998"/>
                  </a:lnTo>
                  <a:lnTo>
                    <a:pt x="214173" y="3319698"/>
                  </a:lnTo>
                  <a:lnTo>
                    <a:pt x="167440" y="3319698"/>
                  </a:lnTo>
                  <a:lnTo>
                    <a:pt x="120557" y="3332398"/>
                  </a:lnTo>
                  <a:lnTo>
                    <a:pt x="73525" y="3332398"/>
                  </a:lnTo>
                  <a:lnTo>
                    <a:pt x="26349" y="3345098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12128"/>
              <a:ext cx="6896099" cy="61150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3546" y="2715528"/>
              <a:ext cx="5429249" cy="542924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443505" y="2607306"/>
            <a:ext cx="5930265" cy="24517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 marR="5080">
              <a:lnSpc>
                <a:spcPts val="5910"/>
              </a:lnSpc>
              <a:spcBef>
                <a:spcPts val="1440"/>
              </a:spcBef>
            </a:pPr>
            <a:r>
              <a:rPr dirty="0" sz="6050" spc="180" b="1">
                <a:solidFill>
                  <a:srgbClr val="FFFFFF"/>
                </a:solidFill>
                <a:latin typeface="Tahoma"/>
                <a:cs typeface="Tahoma"/>
              </a:rPr>
              <a:t>TASK </a:t>
            </a:r>
            <a:r>
              <a:rPr dirty="0" sz="6050" spc="204" b="1">
                <a:solidFill>
                  <a:srgbClr val="FFFFFF"/>
                </a:solidFill>
                <a:latin typeface="Tahoma"/>
                <a:cs typeface="Tahoma"/>
              </a:rPr>
              <a:t>MANAGEMENT </a:t>
            </a:r>
            <a:r>
              <a:rPr dirty="0" sz="6050" spc="75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77262" y="437524"/>
            <a:ext cx="2830195" cy="5778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spc="65" b="1">
                <a:solidFill>
                  <a:srgbClr val="FFFFFF"/>
                </a:solidFill>
                <a:latin typeface="Tahoma"/>
                <a:cs typeface="Tahoma"/>
              </a:rPr>
              <a:t>Advantages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609832" y="949045"/>
            <a:ext cx="1463040" cy="1704339"/>
          </a:xfrm>
          <a:custGeom>
            <a:avLst/>
            <a:gdLst/>
            <a:ahLst/>
            <a:cxnLst/>
            <a:rect l="l" t="t" r="r" b="b"/>
            <a:pathLst>
              <a:path w="1463039" h="1704339">
                <a:moveTo>
                  <a:pt x="956382" y="644281"/>
                </a:moveTo>
                <a:lnTo>
                  <a:pt x="934106" y="639754"/>
                </a:lnTo>
                <a:lnTo>
                  <a:pt x="915863" y="627428"/>
                </a:lnTo>
                <a:lnTo>
                  <a:pt x="903538" y="609186"/>
                </a:lnTo>
                <a:lnTo>
                  <a:pt x="899011" y="586910"/>
                </a:lnTo>
                <a:lnTo>
                  <a:pt x="903457" y="564634"/>
                </a:lnTo>
                <a:lnTo>
                  <a:pt x="915648" y="546391"/>
                </a:lnTo>
                <a:lnTo>
                  <a:pt x="933864" y="534065"/>
                </a:lnTo>
                <a:lnTo>
                  <a:pt x="956382" y="529538"/>
                </a:lnTo>
                <a:lnTo>
                  <a:pt x="978658" y="534065"/>
                </a:lnTo>
                <a:lnTo>
                  <a:pt x="996901" y="546391"/>
                </a:lnTo>
                <a:lnTo>
                  <a:pt x="1009227" y="564634"/>
                </a:lnTo>
                <a:lnTo>
                  <a:pt x="1013754" y="586910"/>
                </a:lnTo>
                <a:lnTo>
                  <a:pt x="1009227" y="609186"/>
                </a:lnTo>
                <a:lnTo>
                  <a:pt x="996901" y="627428"/>
                </a:lnTo>
                <a:lnTo>
                  <a:pt x="978658" y="639754"/>
                </a:lnTo>
                <a:lnTo>
                  <a:pt x="956382" y="644281"/>
                </a:lnTo>
                <a:close/>
              </a:path>
              <a:path w="1463039" h="1704339">
                <a:moveTo>
                  <a:pt x="506590" y="644281"/>
                </a:moveTo>
                <a:lnTo>
                  <a:pt x="484313" y="639754"/>
                </a:lnTo>
                <a:lnTo>
                  <a:pt x="466071" y="627428"/>
                </a:lnTo>
                <a:lnTo>
                  <a:pt x="453745" y="609186"/>
                </a:lnTo>
                <a:lnTo>
                  <a:pt x="449218" y="586910"/>
                </a:lnTo>
                <a:lnTo>
                  <a:pt x="453745" y="564634"/>
                </a:lnTo>
                <a:lnTo>
                  <a:pt x="466071" y="546391"/>
                </a:lnTo>
                <a:lnTo>
                  <a:pt x="484313" y="534065"/>
                </a:lnTo>
                <a:lnTo>
                  <a:pt x="506590" y="529538"/>
                </a:lnTo>
                <a:lnTo>
                  <a:pt x="528866" y="534065"/>
                </a:lnTo>
                <a:lnTo>
                  <a:pt x="547108" y="546391"/>
                </a:lnTo>
                <a:lnTo>
                  <a:pt x="559434" y="564634"/>
                </a:lnTo>
                <a:lnTo>
                  <a:pt x="563961" y="586910"/>
                </a:lnTo>
                <a:lnTo>
                  <a:pt x="559434" y="609186"/>
                </a:lnTo>
                <a:lnTo>
                  <a:pt x="547108" y="627428"/>
                </a:lnTo>
                <a:lnTo>
                  <a:pt x="528866" y="639754"/>
                </a:lnTo>
                <a:lnTo>
                  <a:pt x="506590" y="644281"/>
                </a:lnTo>
                <a:close/>
              </a:path>
              <a:path w="1463039" h="1704339">
                <a:moveTo>
                  <a:pt x="57371" y="644281"/>
                </a:moveTo>
                <a:lnTo>
                  <a:pt x="35095" y="639754"/>
                </a:lnTo>
                <a:lnTo>
                  <a:pt x="16852" y="627428"/>
                </a:lnTo>
                <a:lnTo>
                  <a:pt x="4526" y="609186"/>
                </a:lnTo>
                <a:lnTo>
                  <a:pt x="0" y="586910"/>
                </a:lnTo>
                <a:lnTo>
                  <a:pt x="4526" y="564634"/>
                </a:lnTo>
                <a:lnTo>
                  <a:pt x="16852" y="546391"/>
                </a:lnTo>
                <a:lnTo>
                  <a:pt x="35095" y="534065"/>
                </a:lnTo>
                <a:lnTo>
                  <a:pt x="57371" y="529538"/>
                </a:lnTo>
                <a:lnTo>
                  <a:pt x="79647" y="534065"/>
                </a:lnTo>
                <a:lnTo>
                  <a:pt x="97890" y="546391"/>
                </a:lnTo>
                <a:lnTo>
                  <a:pt x="110215" y="564634"/>
                </a:lnTo>
                <a:lnTo>
                  <a:pt x="114742" y="586910"/>
                </a:lnTo>
                <a:lnTo>
                  <a:pt x="110215" y="609186"/>
                </a:lnTo>
                <a:lnTo>
                  <a:pt x="97890" y="627428"/>
                </a:lnTo>
                <a:lnTo>
                  <a:pt x="79647" y="639754"/>
                </a:lnTo>
                <a:lnTo>
                  <a:pt x="57371" y="644281"/>
                </a:lnTo>
                <a:close/>
              </a:path>
              <a:path w="1463039" h="1704339">
                <a:moveTo>
                  <a:pt x="1405601" y="644281"/>
                </a:moveTo>
                <a:lnTo>
                  <a:pt x="1383325" y="639754"/>
                </a:lnTo>
                <a:lnTo>
                  <a:pt x="1365082" y="627428"/>
                </a:lnTo>
                <a:lnTo>
                  <a:pt x="1352756" y="609186"/>
                </a:lnTo>
                <a:lnTo>
                  <a:pt x="1348229" y="586910"/>
                </a:lnTo>
                <a:lnTo>
                  <a:pt x="1352756" y="564634"/>
                </a:lnTo>
                <a:lnTo>
                  <a:pt x="1365082" y="546391"/>
                </a:lnTo>
                <a:lnTo>
                  <a:pt x="1383325" y="534065"/>
                </a:lnTo>
                <a:lnTo>
                  <a:pt x="1405601" y="529538"/>
                </a:lnTo>
                <a:lnTo>
                  <a:pt x="1427877" y="534065"/>
                </a:lnTo>
                <a:lnTo>
                  <a:pt x="1446119" y="546391"/>
                </a:lnTo>
                <a:lnTo>
                  <a:pt x="1458445" y="564634"/>
                </a:lnTo>
                <a:lnTo>
                  <a:pt x="1462972" y="586910"/>
                </a:lnTo>
                <a:lnTo>
                  <a:pt x="1458445" y="609186"/>
                </a:lnTo>
                <a:lnTo>
                  <a:pt x="1446119" y="627428"/>
                </a:lnTo>
                <a:lnTo>
                  <a:pt x="1427877" y="639754"/>
                </a:lnTo>
                <a:lnTo>
                  <a:pt x="1405601" y="644281"/>
                </a:lnTo>
                <a:close/>
              </a:path>
              <a:path w="1463039" h="1704339">
                <a:moveTo>
                  <a:pt x="956382" y="1174394"/>
                </a:moveTo>
                <a:lnTo>
                  <a:pt x="934106" y="1169867"/>
                </a:lnTo>
                <a:lnTo>
                  <a:pt x="915863" y="1157541"/>
                </a:lnTo>
                <a:lnTo>
                  <a:pt x="903538" y="1139299"/>
                </a:lnTo>
                <a:lnTo>
                  <a:pt x="899011" y="1117022"/>
                </a:lnTo>
                <a:lnTo>
                  <a:pt x="903457" y="1094746"/>
                </a:lnTo>
                <a:lnTo>
                  <a:pt x="915648" y="1076504"/>
                </a:lnTo>
                <a:lnTo>
                  <a:pt x="933864" y="1064178"/>
                </a:lnTo>
                <a:lnTo>
                  <a:pt x="956382" y="1059651"/>
                </a:lnTo>
                <a:lnTo>
                  <a:pt x="978658" y="1064178"/>
                </a:lnTo>
                <a:lnTo>
                  <a:pt x="996901" y="1076504"/>
                </a:lnTo>
                <a:lnTo>
                  <a:pt x="1009227" y="1094746"/>
                </a:lnTo>
                <a:lnTo>
                  <a:pt x="1013754" y="1117022"/>
                </a:lnTo>
                <a:lnTo>
                  <a:pt x="1009227" y="1139299"/>
                </a:lnTo>
                <a:lnTo>
                  <a:pt x="996901" y="1157541"/>
                </a:lnTo>
                <a:lnTo>
                  <a:pt x="978658" y="1169867"/>
                </a:lnTo>
                <a:lnTo>
                  <a:pt x="956382" y="1174394"/>
                </a:lnTo>
                <a:close/>
              </a:path>
              <a:path w="1463039" h="1704339">
                <a:moveTo>
                  <a:pt x="506590" y="1174394"/>
                </a:moveTo>
                <a:lnTo>
                  <a:pt x="484313" y="1169867"/>
                </a:lnTo>
                <a:lnTo>
                  <a:pt x="466071" y="1157541"/>
                </a:lnTo>
                <a:lnTo>
                  <a:pt x="453745" y="1139299"/>
                </a:lnTo>
                <a:lnTo>
                  <a:pt x="449218" y="1117022"/>
                </a:lnTo>
                <a:lnTo>
                  <a:pt x="453745" y="1094746"/>
                </a:lnTo>
                <a:lnTo>
                  <a:pt x="466071" y="1076504"/>
                </a:lnTo>
                <a:lnTo>
                  <a:pt x="484313" y="1064178"/>
                </a:lnTo>
                <a:lnTo>
                  <a:pt x="506590" y="1059651"/>
                </a:lnTo>
                <a:lnTo>
                  <a:pt x="528866" y="1064178"/>
                </a:lnTo>
                <a:lnTo>
                  <a:pt x="547108" y="1076504"/>
                </a:lnTo>
                <a:lnTo>
                  <a:pt x="559434" y="1094746"/>
                </a:lnTo>
                <a:lnTo>
                  <a:pt x="563961" y="1117022"/>
                </a:lnTo>
                <a:lnTo>
                  <a:pt x="559434" y="1139299"/>
                </a:lnTo>
                <a:lnTo>
                  <a:pt x="547108" y="1157541"/>
                </a:lnTo>
                <a:lnTo>
                  <a:pt x="528866" y="1169867"/>
                </a:lnTo>
                <a:lnTo>
                  <a:pt x="506590" y="1174394"/>
                </a:lnTo>
                <a:close/>
              </a:path>
              <a:path w="1463039" h="1704339">
                <a:moveTo>
                  <a:pt x="57371" y="1174394"/>
                </a:moveTo>
                <a:lnTo>
                  <a:pt x="35095" y="1169867"/>
                </a:lnTo>
                <a:lnTo>
                  <a:pt x="16852" y="1157541"/>
                </a:lnTo>
                <a:lnTo>
                  <a:pt x="4526" y="1139299"/>
                </a:lnTo>
                <a:lnTo>
                  <a:pt x="0" y="1117022"/>
                </a:lnTo>
                <a:lnTo>
                  <a:pt x="4526" y="1094746"/>
                </a:lnTo>
                <a:lnTo>
                  <a:pt x="16852" y="1076504"/>
                </a:lnTo>
                <a:lnTo>
                  <a:pt x="35095" y="1064178"/>
                </a:lnTo>
                <a:lnTo>
                  <a:pt x="57371" y="1059651"/>
                </a:lnTo>
                <a:lnTo>
                  <a:pt x="79647" y="1064178"/>
                </a:lnTo>
                <a:lnTo>
                  <a:pt x="97890" y="1076504"/>
                </a:lnTo>
                <a:lnTo>
                  <a:pt x="110215" y="1094746"/>
                </a:lnTo>
                <a:lnTo>
                  <a:pt x="114742" y="1117022"/>
                </a:lnTo>
                <a:lnTo>
                  <a:pt x="110215" y="1139299"/>
                </a:lnTo>
                <a:lnTo>
                  <a:pt x="97890" y="1157541"/>
                </a:lnTo>
                <a:lnTo>
                  <a:pt x="79647" y="1169867"/>
                </a:lnTo>
                <a:lnTo>
                  <a:pt x="57371" y="1174394"/>
                </a:lnTo>
                <a:close/>
              </a:path>
              <a:path w="1463039" h="1704339">
                <a:moveTo>
                  <a:pt x="1405601" y="1174394"/>
                </a:moveTo>
                <a:lnTo>
                  <a:pt x="1383325" y="1169867"/>
                </a:lnTo>
                <a:lnTo>
                  <a:pt x="1365082" y="1157541"/>
                </a:lnTo>
                <a:lnTo>
                  <a:pt x="1352756" y="1139299"/>
                </a:lnTo>
                <a:lnTo>
                  <a:pt x="1348229" y="1117022"/>
                </a:lnTo>
                <a:lnTo>
                  <a:pt x="1352756" y="1094746"/>
                </a:lnTo>
                <a:lnTo>
                  <a:pt x="1365082" y="1076504"/>
                </a:lnTo>
                <a:lnTo>
                  <a:pt x="1383325" y="1064178"/>
                </a:lnTo>
                <a:lnTo>
                  <a:pt x="1405601" y="1059651"/>
                </a:lnTo>
                <a:lnTo>
                  <a:pt x="1427877" y="1064178"/>
                </a:lnTo>
                <a:lnTo>
                  <a:pt x="1446119" y="1076504"/>
                </a:lnTo>
                <a:lnTo>
                  <a:pt x="1458445" y="1094746"/>
                </a:lnTo>
                <a:lnTo>
                  <a:pt x="1462972" y="1117022"/>
                </a:lnTo>
                <a:lnTo>
                  <a:pt x="1458445" y="1139299"/>
                </a:lnTo>
                <a:lnTo>
                  <a:pt x="1446119" y="1157541"/>
                </a:lnTo>
                <a:lnTo>
                  <a:pt x="1427877" y="1169867"/>
                </a:lnTo>
                <a:lnTo>
                  <a:pt x="1405601" y="1174394"/>
                </a:lnTo>
                <a:close/>
              </a:path>
              <a:path w="1463039" h="1704339">
                <a:moveTo>
                  <a:pt x="956382" y="114742"/>
                </a:moveTo>
                <a:lnTo>
                  <a:pt x="934106" y="110215"/>
                </a:lnTo>
                <a:lnTo>
                  <a:pt x="915863" y="97890"/>
                </a:lnTo>
                <a:lnTo>
                  <a:pt x="903538" y="79647"/>
                </a:lnTo>
                <a:lnTo>
                  <a:pt x="899011" y="57371"/>
                </a:lnTo>
                <a:lnTo>
                  <a:pt x="903457" y="35095"/>
                </a:lnTo>
                <a:lnTo>
                  <a:pt x="915648" y="16852"/>
                </a:lnTo>
                <a:lnTo>
                  <a:pt x="933864" y="4526"/>
                </a:lnTo>
                <a:lnTo>
                  <a:pt x="956382" y="0"/>
                </a:lnTo>
                <a:lnTo>
                  <a:pt x="978658" y="4526"/>
                </a:lnTo>
                <a:lnTo>
                  <a:pt x="996901" y="16852"/>
                </a:lnTo>
                <a:lnTo>
                  <a:pt x="1009227" y="35095"/>
                </a:lnTo>
                <a:lnTo>
                  <a:pt x="1013754" y="57371"/>
                </a:lnTo>
                <a:lnTo>
                  <a:pt x="1009227" y="79647"/>
                </a:lnTo>
                <a:lnTo>
                  <a:pt x="996901" y="97890"/>
                </a:lnTo>
                <a:lnTo>
                  <a:pt x="978658" y="110215"/>
                </a:lnTo>
                <a:lnTo>
                  <a:pt x="956382" y="114742"/>
                </a:lnTo>
                <a:close/>
              </a:path>
              <a:path w="1463039" h="1704339">
                <a:moveTo>
                  <a:pt x="506590" y="114742"/>
                </a:moveTo>
                <a:lnTo>
                  <a:pt x="484313" y="110215"/>
                </a:lnTo>
                <a:lnTo>
                  <a:pt x="466071" y="97890"/>
                </a:lnTo>
                <a:lnTo>
                  <a:pt x="453745" y="79647"/>
                </a:lnTo>
                <a:lnTo>
                  <a:pt x="449218" y="57371"/>
                </a:lnTo>
                <a:lnTo>
                  <a:pt x="453745" y="35095"/>
                </a:lnTo>
                <a:lnTo>
                  <a:pt x="466071" y="16852"/>
                </a:lnTo>
                <a:lnTo>
                  <a:pt x="484313" y="4526"/>
                </a:lnTo>
                <a:lnTo>
                  <a:pt x="506590" y="0"/>
                </a:lnTo>
                <a:lnTo>
                  <a:pt x="528866" y="4526"/>
                </a:lnTo>
                <a:lnTo>
                  <a:pt x="547108" y="16852"/>
                </a:lnTo>
                <a:lnTo>
                  <a:pt x="559434" y="35095"/>
                </a:lnTo>
                <a:lnTo>
                  <a:pt x="563961" y="57371"/>
                </a:lnTo>
                <a:lnTo>
                  <a:pt x="559434" y="79647"/>
                </a:lnTo>
                <a:lnTo>
                  <a:pt x="547108" y="97890"/>
                </a:lnTo>
                <a:lnTo>
                  <a:pt x="528866" y="110215"/>
                </a:lnTo>
                <a:lnTo>
                  <a:pt x="506590" y="114742"/>
                </a:lnTo>
                <a:close/>
              </a:path>
              <a:path w="1463039" h="1704339">
                <a:moveTo>
                  <a:pt x="57371" y="114742"/>
                </a:moveTo>
                <a:lnTo>
                  <a:pt x="35095" y="110215"/>
                </a:lnTo>
                <a:lnTo>
                  <a:pt x="16852" y="97890"/>
                </a:lnTo>
                <a:lnTo>
                  <a:pt x="4526" y="79647"/>
                </a:lnTo>
                <a:lnTo>
                  <a:pt x="0" y="57371"/>
                </a:lnTo>
                <a:lnTo>
                  <a:pt x="4526" y="35095"/>
                </a:lnTo>
                <a:lnTo>
                  <a:pt x="16852" y="16852"/>
                </a:lnTo>
                <a:lnTo>
                  <a:pt x="35095" y="4526"/>
                </a:lnTo>
                <a:lnTo>
                  <a:pt x="57371" y="0"/>
                </a:lnTo>
                <a:lnTo>
                  <a:pt x="79647" y="4526"/>
                </a:lnTo>
                <a:lnTo>
                  <a:pt x="97890" y="16852"/>
                </a:lnTo>
                <a:lnTo>
                  <a:pt x="110215" y="35095"/>
                </a:lnTo>
                <a:lnTo>
                  <a:pt x="114742" y="57371"/>
                </a:lnTo>
                <a:lnTo>
                  <a:pt x="110215" y="79647"/>
                </a:lnTo>
                <a:lnTo>
                  <a:pt x="97890" y="97890"/>
                </a:lnTo>
                <a:lnTo>
                  <a:pt x="79647" y="110215"/>
                </a:lnTo>
                <a:lnTo>
                  <a:pt x="57371" y="114742"/>
                </a:lnTo>
                <a:close/>
              </a:path>
              <a:path w="1463039" h="1704339">
                <a:moveTo>
                  <a:pt x="1405601" y="114742"/>
                </a:moveTo>
                <a:lnTo>
                  <a:pt x="1383325" y="110215"/>
                </a:lnTo>
                <a:lnTo>
                  <a:pt x="1365082" y="97890"/>
                </a:lnTo>
                <a:lnTo>
                  <a:pt x="1352756" y="79647"/>
                </a:lnTo>
                <a:lnTo>
                  <a:pt x="1348229" y="57371"/>
                </a:lnTo>
                <a:lnTo>
                  <a:pt x="1352756" y="35095"/>
                </a:lnTo>
                <a:lnTo>
                  <a:pt x="1365082" y="16852"/>
                </a:lnTo>
                <a:lnTo>
                  <a:pt x="1383325" y="4526"/>
                </a:lnTo>
                <a:lnTo>
                  <a:pt x="1405601" y="0"/>
                </a:lnTo>
                <a:lnTo>
                  <a:pt x="1427877" y="4526"/>
                </a:lnTo>
                <a:lnTo>
                  <a:pt x="1446119" y="16852"/>
                </a:lnTo>
                <a:lnTo>
                  <a:pt x="1458445" y="35095"/>
                </a:lnTo>
                <a:lnTo>
                  <a:pt x="1462972" y="57371"/>
                </a:lnTo>
                <a:lnTo>
                  <a:pt x="1458445" y="79647"/>
                </a:lnTo>
                <a:lnTo>
                  <a:pt x="1446119" y="97890"/>
                </a:lnTo>
                <a:lnTo>
                  <a:pt x="1427877" y="110215"/>
                </a:lnTo>
                <a:lnTo>
                  <a:pt x="1405601" y="114742"/>
                </a:lnTo>
                <a:close/>
              </a:path>
              <a:path w="1463039" h="1704339">
                <a:moveTo>
                  <a:pt x="956382" y="1703933"/>
                </a:moveTo>
                <a:lnTo>
                  <a:pt x="934106" y="1699406"/>
                </a:lnTo>
                <a:lnTo>
                  <a:pt x="915863" y="1687080"/>
                </a:lnTo>
                <a:lnTo>
                  <a:pt x="903538" y="1668837"/>
                </a:lnTo>
                <a:lnTo>
                  <a:pt x="899011" y="1646561"/>
                </a:lnTo>
                <a:lnTo>
                  <a:pt x="903457" y="1624285"/>
                </a:lnTo>
                <a:lnTo>
                  <a:pt x="915648" y="1606042"/>
                </a:lnTo>
                <a:lnTo>
                  <a:pt x="933864" y="1593717"/>
                </a:lnTo>
                <a:lnTo>
                  <a:pt x="956382" y="1589190"/>
                </a:lnTo>
                <a:lnTo>
                  <a:pt x="978658" y="1593717"/>
                </a:lnTo>
                <a:lnTo>
                  <a:pt x="996901" y="1606042"/>
                </a:lnTo>
                <a:lnTo>
                  <a:pt x="1009227" y="1624285"/>
                </a:lnTo>
                <a:lnTo>
                  <a:pt x="1013754" y="1646561"/>
                </a:lnTo>
                <a:lnTo>
                  <a:pt x="1009227" y="1668837"/>
                </a:lnTo>
                <a:lnTo>
                  <a:pt x="996901" y="1687080"/>
                </a:lnTo>
                <a:lnTo>
                  <a:pt x="978658" y="1699406"/>
                </a:lnTo>
                <a:lnTo>
                  <a:pt x="956382" y="1703933"/>
                </a:lnTo>
                <a:close/>
              </a:path>
              <a:path w="1463039" h="1704339">
                <a:moveTo>
                  <a:pt x="506590" y="1703933"/>
                </a:moveTo>
                <a:lnTo>
                  <a:pt x="484313" y="1699406"/>
                </a:lnTo>
                <a:lnTo>
                  <a:pt x="466071" y="1687080"/>
                </a:lnTo>
                <a:lnTo>
                  <a:pt x="453745" y="1668837"/>
                </a:lnTo>
                <a:lnTo>
                  <a:pt x="449218" y="1646561"/>
                </a:lnTo>
                <a:lnTo>
                  <a:pt x="453745" y="1624285"/>
                </a:lnTo>
                <a:lnTo>
                  <a:pt x="466071" y="1606042"/>
                </a:lnTo>
                <a:lnTo>
                  <a:pt x="484313" y="1593717"/>
                </a:lnTo>
                <a:lnTo>
                  <a:pt x="506590" y="1589190"/>
                </a:lnTo>
                <a:lnTo>
                  <a:pt x="528866" y="1593717"/>
                </a:lnTo>
                <a:lnTo>
                  <a:pt x="547108" y="1606042"/>
                </a:lnTo>
                <a:lnTo>
                  <a:pt x="559434" y="1624285"/>
                </a:lnTo>
                <a:lnTo>
                  <a:pt x="563961" y="1646561"/>
                </a:lnTo>
                <a:lnTo>
                  <a:pt x="559434" y="1668837"/>
                </a:lnTo>
                <a:lnTo>
                  <a:pt x="547108" y="1687080"/>
                </a:lnTo>
                <a:lnTo>
                  <a:pt x="528866" y="1699406"/>
                </a:lnTo>
                <a:lnTo>
                  <a:pt x="506590" y="1703933"/>
                </a:lnTo>
                <a:close/>
              </a:path>
              <a:path w="1463039" h="1704339">
                <a:moveTo>
                  <a:pt x="57371" y="1703933"/>
                </a:moveTo>
                <a:lnTo>
                  <a:pt x="35095" y="1699406"/>
                </a:lnTo>
                <a:lnTo>
                  <a:pt x="16852" y="1687080"/>
                </a:lnTo>
                <a:lnTo>
                  <a:pt x="4526" y="1668837"/>
                </a:lnTo>
                <a:lnTo>
                  <a:pt x="0" y="1646561"/>
                </a:lnTo>
                <a:lnTo>
                  <a:pt x="4526" y="1624285"/>
                </a:lnTo>
                <a:lnTo>
                  <a:pt x="16852" y="1606042"/>
                </a:lnTo>
                <a:lnTo>
                  <a:pt x="35095" y="1593717"/>
                </a:lnTo>
                <a:lnTo>
                  <a:pt x="57371" y="1589190"/>
                </a:lnTo>
                <a:lnTo>
                  <a:pt x="79647" y="1593717"/>
                </a:lnTo>
                <a:lnTo>
                  <a:pt x="97890" y="1606042"/>
                </a:lnTo>
                <a:lnTo>
                  <a:pt x="110215" y="1624285"/>
                </a:lnTo>
                <a:lnTo>
                  <a:pt x="114742" y="1646561"/>
                </a:lnTo>
                <a:lnTo>
                  <a:pt x="110215" y="1668837"/>
                </a:lnTo>
                <a:lnTo>
                  <a:pt x="97890" y="1687080"/>
                </a:lnTo>
                <a:lnTo>
                  <a:pt x="79647" y="1699406"/>
                </a:lnTo>
                <a:lnTo>
                  <a:pt x="57371" y="1703933"/>
                </a:lnTo>
                <a:close/>
              </a:path>
              <a:path w="1463039" h="1704339">
                <a:moveTo>
                  <a:pt x="1405601" y="1703933"/>
                </a:moveTo>
                <a:lnTo>
                  <a:pt x="1383325" y="1699406"/>
                </a:lnTo>
                <a:lnTo>
                  <a:pt x="1365082" y="1687080"/>
                </a:lnTo>
                <a:lnTo>
                  <a:pt x="1352756" y="1668837"/>
                </a:lnTo>
                <a:lnTo>
                  <a:pt x="1348229" y="1646561"/>
                </a:lnTo>
                <a:lnTo>
                  <a:pt x="1352756" y="1624285"/>
                </a:lnTo>
                <a:lnTo>
                  <a:pt x="1365082" y="1606042"/>
                </a:lnTo>
                <a:lnTo>
                  <a:pt x="1383325" y="1593717"/>
                </a:lnTo>
                <a:lnTo>
                  <a:pt x="1405601" y="1589190"/>
                </a:lnTo>
                <a:lnTo>
                  <a:pt x="1427877" y="1593717"/>
                </a:lnTo>
                <a:lnTo>
                  <a:pt x="1446119" y="1606042"/>
                </a:lnTo>
                <a:lnTo>
                  <a:pt x="1458445" y="1624285"/>
                </a:lnTo>
                <a:lnTo>
                  <a:pt x="1462972" y="1646561"/>
                </a:lnTo>
                <a:lnTo>
                  <a:pt x="1458445" y="1668837"/>
                </a:lnTo>
                <a:lnTo>
                  <a:pt x="1446119" y="1687080"/>
                </a:lnTo>
                <a:lnTo>
                  <a:pt x="1427877" y="1699406"/>
                </a:lnTo>
                <a:lnTo>
                  <a:pt x="1405601" y="1703933"/>
                </a:lnTo>
                <a:close/>
              </a:path>
            </a:pathLst>
          </a:custGeom>
          <a:solidFill>
            <a:srgbClr val="E39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5171419" y="7114075"/>
            <a:ext cx="3116580" cy="3173095"/>
          </a:xfrm>
          <a:custGeom>
            <a:avLst/>
            <a:gdLst/>
            <a:ahLst/>
            <a:cxnLst/>
            <a:rect l="l" t="t" r="r" b="b"/>
            <a:pathLst>
              <a:path w="3116580" h="3173095">
                <a:moveTo>
                  <a:pt x="3116579" y="3172923"/>
                </a:moveTo>
                <a:lnTo>
                  <a:pt x="0" y="3172923"/>
                </a:lnTo>
                <a:lnTo>
                  <a:pt x="10985" y="3128283"/>
                </a:lnTo>
                <a:lnTo>
                  <a:pt x="23923" y="3090183"/>
                </a:lnTo>
                <a:lnTo>
                  <a:pt x="37297" y="3039383"/>
                </a:lnTo>
                <a:lnTo>
                  <a:pt x="51104" y="3001283"/>
                </a:lnTo>
                <a:lnTo>
                  <a:pt x="65340" y="2950483"/>
                </a:lnTo>
                <a:lnTo>
                  <a:pt x="80005" y="2912383"/>
                </a:lnTo>
                <a:lnTo>
                  <a:pt x="95095" y="2874283"/>
                </a:lnTo>
                <a:lnTo>
                  <a:pt x="110607" y="2823483"/>
                </a:lnTo>
                <a:lnTo>
                  <a:pt x="126540" y="2785383"/>
                </a:lnTo>
                <a:lnTo>
                  <a:pt x="142891" y="2734583"/>
                </a:lnTo>
                <a:lnTo>
                  <a:pt x="159656" y="2696483"/>
                </a:lnTo>
                <a:lnTo>
                  <a:pt x="176835" y="2658383"/>
                </a:lnTo>
                <a:lnTo>
                  <a:pt x="194425" y="2607583"/>
                </a:lnTo>
                <a:lnTo>
                  <a:pt x="212422" y="2569483"/>
                </a:lnTo>
                <a:lnTo>
                  <a:pt x="230824" y="2531383"/>
                </a:lnTo>
                <a:lnTo>
                  <a:pt x="249630" y="2493283"/>
                </a:lnTo>
                <a:lnTo>
                  <a:pt x="268836" y="2442483"/>
                </a:lnTo>
                <a:lnTo>
                  <a:pt x="288440" y="2404383"/>
                </a:lnTo>
                <a:lnTo>
                  <a:pt x="308439" y="2366283"/>
                </a:lnTo>
                <a:lnTo>
                  <a:pt x="328832" y="2328183"/>
                </a:lnTo>
                <a:lnTo>
                  <a:pt x="349615" y="2290083"/>
                </a:lnTo>
                <a:lnTo>
                  <a:pt x="370786" y="2239283"/>
                </a:lnTo>
                <a:lnTo>
                  <a:pt x="392343" y="2201183"/>
                </a:lnTo>
                <a:lnTo>
                  <a:pt x="414282" y="2163083"/>
                </a:lnTo>
                <a:lnTo>
                  <a:pt x="436603" y="2124983"/>
                </a:lnTo>
                <a:lnTo>
                  <a:pt x="459301" y="2086883"/>
                </a:lnTo>
                <a:lnTo>
                  <a:pt x="482376" y="2048783"/>
                </a:lnTo>
                <a:lnTo>
                  <a:pt x="505823" y="2010683"/>
                </a:lnTo>
                <a:lnTo>
                  <a:pt x="529641" y="1972583"/>
                </a:lnTo>
                <a:lnTo>
                  <a:pt x="553828" y="1934483"/>
                </a:lnTo>
                <a:lnTo>
                  <a:pt x="578380" y="1896383"/>
                </a:lnTo>
                <a:lnTo>
                  <a:pt x="603296" y="1858283"/>
                </a:lnTo>
                <a:lnTo>
                  <a:pt x="628572" y="1820183"/>
                </a:lnTo>
                <a:lnTo>
                  <a:pt x="654206" y="1782083"/>
                </a:lnTo>
                <a:lnTo>
                  <a:pt x="680197" y="1743983"/>
                </a:lnTo>
                <a:lnTo>
                  <a:pt x="706541" y="1705883"/>
                </a:lnTo>
                <a:lnTo>
                  <a:pt x="733235" y="1667783"/>
                </a:lnTo>
                <a:lnTo>
                  <a:pt x="760279" y="1629683"/>
                </a:lnTo>
                <a:lnTo>
                  <a:pt x="787668" y="1604283"/>
                </a:lnTo>
                <a:lnTo>
                  <a:pt x="815400" y="1566183"/>
                </a:lnTo>
                <a:lnTo>
                  <a:pt x="843474" y="1528083"/>
                </a:lnTo>
                <a:lnTo>
                  <a:pt x="871885" y="1489983"/>
                </a:lnTo>
                <a:lnTo>
                  <a:pt x="900633" y="1464583"/>
                </a:lnTo>
                <a:lnTo>
                  <a:pt x="929715" y="1426483"/>
                </a:lnTo>
                <a:lnTo>
                  <a:pt x="959127" y="1388383"/>
                </a:lnTo>
                <a:lnTo>
                  <a:pt x="988869" y="1362983"/>
                </a:lnTo>
                <a:lnTo>
                  <a:pt x="1018936" y="1324883"/>
                </a:lnTo>
                <a:lnTo>
                  <a:pt x="1049327" y="1286783"/>
                </a:lnTo>
                <a:lnTo>
                  <a:pt x="1080039" y="1261383"/>
                </a:lnTo>
                <a:lnTo>
                  <a:pt x="1111069" y="1223283"/>
                </a:lnTo>
                <a:lnTo>
                  <a:pt x="1142416" y="1197883"/>
                </a:lnTo>
                <a:lnTo>
                  <a:pt x="1174076" y="1159783"/>
                </a:lnTo>
                <a:lnTo>
                  <a:pt x="1206048" y="1134383"/>
                </a:lnTo>
                <a:lnTo>
                  <a:pt x="1238329" y="1096283"/>
                </a:lnTo>
                <a:lnTo>
                  <a:pt x="1270915" y="1070883"/>
                </a:lnTo>
                <a:lnTo>
                  <a:pt x="1303806" y="1032783"/>
                </a:lnTo>
                <a:lnTo>
                  <a:pt x="1336998" y="1007383"/>
                </a:lnTo>
                <a:lnTo>
                  <a:pt x="1370488" y="969283"/>
                </a:lnTo>
                <a:lnTo>
                  <a:pt x="1472728" y="893083"/>
                </a:lnTo>
                <a:lnTo>
                  <a:pt x="1507390" y="854983"/>
                </a:lnTo>
                <a:lnTo>
                  <a:pt x="1613082" y="778783"/>
                </a:lnTo>
                <a:lnTo>
                  <a:pt x="1648874" y="740683"/>
                </a:lnTo>
                <a:lnTo>
                  <a:pt x="1757899" y="664483"/>
                </a:lnTo>
                <a:lnTo>
                  <a:pt x="1907021" y="562883"/>
                </a:lnTo>
                <a:lnTo>
                  <a:pt x="2021593" y="486683"/>
                </a:lnTo>
                <a:lnTo>
                  <a:pt x="2060290" y="473983"/>
                </a:lnTo>
                <a:lnTo>
                  <a:pt x="2217547" y="372383"/>
                </a:lnTo>
                <a:lnTo>
                  <a:pt x="2257466" y="359683"/>
                </a:lnTo>
                <a:lnTo>
                  <a:pt x="2338011" y="308883"/>
                </a:lnTo>
                <a:lnTo>
                  <a:pt x="2378633" y="296183"/>
                </a:lnTo>
                <a:lnTo>
                  <a:pt x="2419484" y="270783"/>
                </a:lnTo>
                <a:lnTo>
                  <a:pt x="2460562" y="258083"/>
                </a:lnTo>
                <a:lnTo>
                  <a:pt x="2501865" y="232683"/>
                </a:lnTo>
                <a:lnTo>
                  <a:pt x="2543390" y="219983"/>
                </a:lnTo>
                <a:lnTo>
                  <a:pt x="2585134" y="194583"/>
                </a:lnTo>
                <a:lnTo>
                  <a:pt x="2669270" y="169183"/>
                </a:lnTo>
                <a:lnTo>
                  <a:pt x="2711658" y="143783"/>
                </a:lnTo>
                <a:lnTo>
                  <a:pt x="2797060" y="118383"/>
                </a:lnTo>
                <a:lnTo>
                  <a:pt x="2840069" y="92983"/>
                </a:lnTo>
                <a:lnTo>
                  <a:pt x="3058096" y="29483"/>
                </a:lnTo>
                <a:lnTo>
                  <a:pt x="3102281" y="4083"/>
                </a:lnTo>
                <a:lnTo>
                  <a:pt x="3116579" y="0"/>
                </a:lnTo>
                <a:lnTo>
                  <a:pt x="3116579" y="3172923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2386502" y="1424269"/>
            <a:ext cx="5240655" cy="0"/>
          </a:xfrm>
          <a:custGeom>
            <a:avLst/>
            <a:gdLst/>
            <a:ahLst/>
            <a:cxnLst/>
            <a:rect l="l" t="t" r="r" b="b"/>
            <a:pathLst>
              <a:path w="5240655" h="0">
                <a:moveTo>
                  <a:pt x="0" y="0"/>
                </a:moveTo>
                <a:lnTo>
                  <a:pt x="5240222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055753" y="9574783"/>
            <a:ext cx="5240655" cy="0"/>
          </a:xfrm>
          <a:custGeom>
            <a:avLst/>
            <a:gdLst/>
            <a:ahLst/>
            <a:cxnLst/>
            <a:rect l="l" t="t" r="r" b="b"/>
            <a:pathLst>
              <a:path w="5240655" h="0">
                <a:moveTo>
                  <a:pt x="0" y="0"/>
                </a:moveTo>
                <a:lnTo>
                  <a:pt x="5240222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258923" y="5676838"/>
            <a:ext cx="378142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dirty="0" sz="25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Verdana"/>
                <a:cs typeface="Verdana"/>
              </a:rPr>
              <a:t>decision-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making.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258923" y="6419787"/>
            <a:ext cx="359981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5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45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bottlenecks.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845180" y="1275184"/>
            <a:ext cx="10501630" cy="853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180" marR="281940" indent="-336550">
              <a:lnSpc>
                <a:spcPct val="129900"/>
              </a:lnSpc>
              <a:spcBef>
                <a:spcPts val="100"/>
              </a:spcBef>
              <a:buSzPct val="76470"/>
              <a:buAutoNum type="arabicPeriod"/>
              <a:tabLst>
                <a:tab pos="426084" algn="l"/>
              </a:tabLst>
            </a:pPr>
            <a:r>
              <a:rPr dirty="0" sz="2550" spc="-75">
                <a:solidFill>
                  <a:srgbClr val="FFFFFF"/>
                </a:solidFill>
                <a:latin typeface="Verdana"/>
                <a:cs typeface="Verdana"/>
              </a:rPr>
              <a:t>Organization:</a:t>
            </a:r>
            <a:r>
              <a:rPr dirty="0" sz="25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dirty="0" sz="25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25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7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dirty="0" sz="25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dirty="0" sz="25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structured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r>
              <a:rPr dirty="0" sz="25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5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organizing</a:t>
            </a:r>
            <a:r>
              <a:rPr dirty="0" sz="25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8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r>
              <a:rPr dirty="0" sz="25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efficiently.</a:t>
            </a:r>
            <a:endParaRPr sz="2550">
              <a:latin typeface="Verdana"/>
              <a:cs typeface="Verdana"/>
            </a:endParaRPr>
          </a:p>
          <a:p>
            <a:pPr marL="424180" marR="117475" indent="-336550">
              <a:lnSpc>
                <a:spcPts val="2930"/>
              </a:lnSpc>
              <a:spcBef>
                <a:spcPts val="595"/>
              </a:spcBef>
              <a:buSzPct val="76470"/>
              <a:buAutoNum type="arabicPeriod"/>
              <a:tabLst>
                <a:tab pos="426084" algn="l"/>
              </a:tabLst>
            </a:pPr>
            <a:r>
              <a:rPr dirty="0" sz="2550" spc="-95">
                <a:solidFill>
                  <a:srgbClr val="FFFFFF"/>
                </a:solidFill>
                <a:latin typeface="Verdana"/>
                <a:cs typeface="Verdana"/>
              </a:rPr>
              <a:t>Efficiency:</a:t>
            </a:r>
            <a:r>
              <a:rPr dirty="0" sz="25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8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25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40">
                <a:solidFill>
                  <a:srgbClr val="FFFFFF"/>
                </a:solidFill>
                <a:latin typeface="Verdana"/>
                <a:cs typeface="Verdana"/>
              </a:rPr>
              <a:t>streamline</a:t>
            </a:r>
            <a:r>
              <a:rPr dirty="0" sz="25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workflows</a:t>
            </a:r>
            <a:r>
              <a:rPr dirty="0" sz="25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dirty="0" sz="25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productivity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550" spc="-3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FFFFFF"/>
                </a:solidFill>
                <a:latin typeface="Verdana"/>
                <a:cs typeface="Verdana"/>
              </a:rPr>
              <a:t>centralizing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management.</a:t>
            </a:r>
            <a:endParaRPr sz="2550">
              <a:latin typeface="Verdana"/>
              <a:cs typeface="Verdana"/>
            </a:endParaRPr>
          </a:p>
          <a:p>
            <a:pPr marL="424815" indent="-336550">
              <a:lnSpc>
                <a:spcPts val="2775"/>
              </a:lnSpc>
              <a:buSzPct val="76470"/>
              <a:buAutoNum type="arabicPeriod"/>
              <a:tabLst>
                <a:tab pos="424815" algn="l"/>
              </a:tabLst>
            </a:pPr>
            <a:r>
              <a:rPr dirty="0" sz="2550" spc="-80">
                <a:solidFill>
                  <a:srgbClr val="FFFFFF"/>
                </a:solidFill>
                <a:latin typeface="Verdana"/>
                <a:cs typeface="Verdana"/>
              </a:rPr>
              <a:t>Prioritization: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95">
                <a:solidFill>
                  <a:srgbClr val="FFFFFF"/>
                </a:solidFill>
                <a:latin typeface="Verdana"/>
                <a:cs typeface="Verdana"/>
              </a:rPr>
              <a:t>easily</a:t>
            </a:r>
            <a:r>
              <a:rPr dirty="0" sz="255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55">
                <a:solidFill>
                  <a:srgbClr val="FFFFFF"/>
                </a:solidFill>
                <a:latin typeface="Verdana"/>
                <a:cs typeface="Verdana"/>
              </a:rPr>
              <a:t>prioritize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8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255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2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550">
              <a:latin typeface="Verdana"/>
              <a:cs typeface="Verdana"/>
            </a:endParaRPr>
          </a:p>
          <a:p>
            <a:pPr marL="426084">
              <a:lnSpc>
                <a:spcPts val="2925"/>
              </a:lnSpc>
            </a:pP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importance</a:t>
            </a:r>
            <a:r>
              <a:rPr dirty="0" sz="25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urgency.</a:t>
            </a:r>
            <a:endParaRPr sz="2550">
              <a:latin typeface="Verdana"/>
              <a:cs typeface="Verdana"/>
            </a:endParaRPr>
          </a:p>
          <a:p>
            <a:pPr marL="424815" marR="215265" indent="-336550">
              <a:lnSpc>
                <a:spcPts val="2930"/>
              </a:lnSpc>
              <a:spcBef>
                <a:spcPts val="135"/>
              </a:spcBef>
              <a:buSzPct val="76470"/>
              <a:buAutoNum type="arabicPeriod" startAt="4"/>
              <a:tabLst>
                <a:tab pos="426084" algn="l"/>
              </a:tabLst>
            </a:pP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Deadline</a:t>
            </a:r>
            <a:r>
              <a:rPr dirty="0" sz="255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Management: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85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deadlines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reminders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timely</a:t>
            </a:r>
            <a:r>
              <a:rPr dirty="0" sz="25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completion</a:t>
            </a:r>
            <a:r>
              <a:rPr dirty="0" sz="25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5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tasks.</a:t>
            </a:r>
            <a:endParaRPr sz="2550">
              <a:latin typeface="Verdana"/>
              <a:cs typeface="Verdana"/>
            </a:endParaRPr>
          </a:p>
          <a:p>
            <a:pPr marL="424815" indent="-336550">
              <a:lnSpc>
                <a:spcPts val="2775"/>
              </a:lnSpc>
              <a:buSzPct val="76470"/>
              <a:buAutoNum type="arabicPeriod" startAt="4"/>
              <a:tabLst>
                <a:tab pos="424815" algn="l"/>
              </a:tabLst>
            </a:pPr>
            <a:r>
              <a:rPr dirty="0" sz="2550" spc="-80">
                <a:solidFill>
                  <a:srgbClr val="FFFFFF"/>
                </a:solidFill>
                <a:latin typeface="Verdana"/>
                <a:cs typeface="Verdana"/>
              </a:rPr>
              <a:t>Collaboration:</a:t>
            </a:r>
            <a:r>
              <a:rPr dirty="0" sz="25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dirty="0" sz="25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teamwork</a:t>
            </a:r>
            <a:r>
              <a:rPr dirty="0" sz="255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communication</a:t>
            </a:r>
            <a:r>
              <a:rPr dirty="0" sz="25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endParaRPr sz="2550">
              <a:latin typeface="Verdana"/>
              <a:cs typeface="Verdana"/>
            </a:endParaRPr>
          </a:p>
          <a:p>
            <a:pPr marL="426084">
              <a:lnSpc>
                <a:spcPts val="2925"/>
              </a:lnSpc>
            </a:pP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assignment</a:t>
            </a:r>
            <a:r>
              <a:rPr dirty="0" sz="255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5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sharing</a:t>
            </a:r>
            <a:r>
              <a:rPr dirty="0" sz="255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features.</a:t>
            </a:r>
            <a:endParaRPr sz="2550">
              <a:latin typeface="Verdana"/>
              <a:cs typeface="Verdana"/>
            </a:endParaRPr>
          </a:p>
          <a:p>
            <a:pPr marL="424815" indent="-336550">
              <a:lnSpc>
                <a:spcPts val="2995"/>
              </a:lnSpc>
              <a:buSzPct val="76470"/>
              <a:buAutoNum type="arabicPeriod" startAt="6"/>
              <a:tabLst>
                <a:tab pos="424815" algn="l"/>
              </a:tabLst>
            </a:pPr>
            <a:r>
              <a:rPr dirty="0" sz="2550" spc="-120">
                <a:solidFill>
                  <a:srgbClr val="FFFFFF"/>
                </a:solidFill>
                <a:latin typeface="Verdana"/>
                <a:cs typeface="Verdana"/>
              </a:rPr>
              <a:t>Visibility:</a:t>
            </a:r>
            <a:r>
              <a:rPr dirty="0" sz="25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FFFFFF"/>
                </a:solidFill>
                <a:latin typeface="Verdana"/>
                <a:cs typeface="Verdana"/>
              </a:rPr>
              <a:t>Gain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25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status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4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45">
                <a:solidFill>
                  <a:srgbClr val="FFFFFF"/>
                </a:solidFill>
                <a:latin typeface="Verdana"/>
                <a:cs typeface="Verdana"/>
              </a:rPr>
              <a:t>progress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2550">
              <a:latin typeface="Verdana"/>
              <a:cs typeface="Verdana"/>
            </a:endParaRPr>
          </a:p>
          <a:p>
            <a:pPr marL="424815" indent="-336550">
              <a:lnSpc>
                <a:spcPct val="100000"/>
              </a:lnSpc>
              <a:spcBef>
                <a:spcPts val="2790"/>
              </a:spcBef>
              <a:buSzPct val="76470"/>
              <a:buAutoNum type="arabicPeriod" startAt="6"/>
              <a:tabLst>
                <a:tab pos="424815" algn="l"/>
              </a:tabLst>
            </a:pP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0">
                <a:solidFill>
                  <a:srgbClr val="FFFFFF"/>
                </a:solidFill>
                <a:latin typeface="Verdana"/>
                <a:cs typeface="Verdana"/>
              </a:rPr>
              <a:t>Progress:</a:t>
            </a:r>
            <a:r>
              <a:rPr dirty="0" sz="25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dirty="0" sz="25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4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25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45">
                <a:solidFill>
                  <a:srgbClr val="FFFFFF"/>
                </a:solidFill>
                <a:latin typeface="Verdana"/>
                <a:cs typeface="Verdana"/>
              </a:rPr>
              <a:t>progress</a:t>
            </a:r>
            <a:r>
              <a:rPr dirty="0" sz="25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2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tim</a:t>
            </a:r>
            <a:endParaRPr sz="2550">
              <a:latin typeface="Verdana"/>
              <a:cs typeface="Verdana"/>
            </a:endParaRPr>
          </a:p>
          <a:p>
            <a:pPr marL="424180" marR="1628139" indent="-336550">
              <a:lnSpc>
                <a:spcPts val="2930"/>
              </a:lnSpc>
              <a:spcBef>
                <a:spcPts val="3000"/>
              </a:spcBef>
              <a:buSzPct val="76470"/>
              <a:buAutoNum type="arabicPeriod" startAt="6"/>
              <a:tabLst>
                <a:tab pos="426084" algn="l"/>
              </a:tabLst>
            </a:pPr>
            <a:r>
              <a:rPr dirty="0" sz="2550" spc="-30">
                <a:solidFill>
                  <a:srgbClr val="FFFFFF"/>
                </a:solidFill>
                <a:latin typeface="Verdana"/>
                <a:cs typeface="Verdana"/>
              </a:rPr>
              <a:t>Resource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80">
                <a:solidFill>
                  <a:srgbClr val="FFFFFF"/>
                </a:solidFill>
                <a:latin typeface="Verdana"/>
                <a:cs typeface="Verdana"/>
              </a:rPr>
              <a:t>Allocation: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dirty="0" sz="25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45">
                <a:solidFill>
                  <a:srgbClr val="FFFFFF"/>
                </a:solidFill>
                <a:latin typeface="Verdana"/>
                <a:cs typeface="Verdana"/>
              </a:rPr>
              <a:t>resource</a:t>
            </a:r>
            <a:r>
              <a:rPr dirty="0" sz="25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allocation</a:t>
            </a:r>
            <a:r>
              <a:rPr dirty="0" sz="25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scheduling</a:t>
            </a:r>
            <a:r>
              <a:rPr dirty="0" sz="25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5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dependencies.</a:t>
            </a:r>
            <a:endParaRPr sz="2550">
              <a:latin typeface="Verdana"/>
              <a:cs typeface="Verdana"/>
            </a:endParaRPr>
          </a:p>
          <a:p>
            <a:pPr marL="424815" indent="-336550">
              <a:lnSpc>
                <a:spcPts val="2775"/>
              </a:lnSpc>
              <a:buSzPct val="76470"/>
              <a:buAutoNum type="arabicPeriod" startAt="6"/>
              <a:tabLst>
                <a:tab pos="424815" algn="l"/>
              </a:tabLst>
            </a:pPr>
            <a:r>
              <a:rPr dirty="0" sz="2550" spc="-40">
                <a:solidFill>
                  <a:srgbClr val="FFFFFF"/>
                </a:solidFill>
                <a:latin typeface="Verdana"/>
                <a:cs typeface="Verdana"/>
              </a:rPr>
              <a:t>Documentation: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20">
                <a:solidFill>
                  <a:srgbClr val="FFFFFF"/>
                </a:solidFill>
                <a:latin typeface="Verdana"/>
                <a:cs typeface="Verdana"/>
              </a:rPr>
              <a:t>Serve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9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repository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14">
                <a:solidFill>
                  <a:srgbClr val="FFFFFF"/>
                </a:solidFill>
                <a:latin typeface="Verdana"/>
                <a:cs typeface="Verdana"/>
              </a:rPr>
              <a:t>task-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related</a:t>
            </a:r>
            <a:endParaRPr sz="2550">
              <a:latin typeface="Verdana"/>
              <a:cs typeface="Verdana"/>
            </a:endParaRPr>
          </a:p>
          <a:p>
            <a:pPr marL="426084">
              <a:lnSpc>
                <a:spcPts val="2925"/>
              </a:lnSpc>
            </a:pPr>
            <a:r>
              <a:rPr dirty="0" sz="2550" spc="-55">
                <a:solidFill>
                  <a:srgbClr val="FFFFFF"/>
                </a:solidFill>
                <a:latin typeface="Verdana"/>
                <a:cs typeface="Verdana"/>
              </a:rPr>
              <a:t>information,</a:t>
            </a:r>
            <a:r>
              <a:rPr dirty="0" sz="25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dirty="0" sz="25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5">
                <a:solidFill>
                  <a:srgbClr val="FFFFFF"/>
                </a:solidFill>
                <a:latin typeface="Verdana"/>
                <a:cs typeface="Verdana"/>
              </a:rPr>
              <a:t>easy</a:t>
            </a:r>
            <a:r>
              <a:rPr dirty="0" sz="25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access.</a:t>
            </a:r>
            <a:endParaRPr sz="2550">
              <a:latin typeface="Verdana"/>
              <a:cs typeface="Verdana"/>
            </a:endParaRPr>
          </a:p>
          <a:p>
            <a:pPr marL="424180" marR="212090" indent="-417830">
              <a:lnSpc>
                <a:spcPts val="2920"/>
              </a:lnSpc>
              <a:spcBef>
                <a:spcPts val="145"/>
              </a:spcBef>
              <a:buSzPct val="76470"/>
              <a:buFont typeface="Verdana"/>
              <a:buAutoNum type="arabicPeriod" startAt="10"/>
              <a:tabLst>
                <a:tab pos="426084" algn="l"/>
              </a:tabLst>
            </a:pPr>
            <a:r>
              <a:rPr dirty="0" sz="2550" spc="-229" b="1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dirty="0" sz="2550" spc="-229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5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dirty="0" sz="25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5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Verdana"/>
                <a:cs typeface="Verdana"/>
              </a:rPr>
              <a:t>businesses</a:t>
            </a:r>
            <a:r>
              <a:rPr dirty="0" sz="25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5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25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50">
                <a:solidFill>
                  <a:srgbClr val="FFFFFF"/>
                </a:solidFill>
                <a:latin typeface="Verdana"/>
                <a:cs typeface="Verdana"/>
              </a:rPr>
              <a:t>sizes,</a:t>
            </a:r>
            <a:r>
              <a:rPr dirty="0" sz="25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5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small</a:t>
            </a:r>
            <a:r>
              <a:rPr dirty="0" sz="25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teams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5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40">
                <a:solidFill>
                  <a:srgbClr val="FFFFFF"/>
                </a:solidFill>
                <a:latin typeface="Verdana"/>
                <a:cs typeface="Verdana"/>
              </a:rPr>
              <a:t>large</a:t>
            </a:r>
            <a:r>
              <a:rPr dirty="0" sz="25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organizations.</a:t>
            </a:r>
            <a:endParaRPr sz="2550">
              <a:latin typeface="Verdana"/>
              <a:cs typeface="Verdana"/>
            </a:endParaRPr>
          </a:p>
          <a:p>
            <a:pPr marL="424180" marR="337185" indent="-417830">
              <a:lnSpc>
                <a:spcPts val="2920"/>
              </a:lnSpc>
              <a:spcBef>
                <a:spcPts val="10"/>
              </a:spcBef>
              <a:buSzPct val="76470"/>
              <a:buFont typeface="Verdana"/>
              <a:buAutoNum type="arabicPeriod" startAt="10"/>
              <a:tabLst>
                <a:tab pos="426084" algn="l"/>
              </a:tabLst>
            </a:pPr>
            <a:r>
              <a:rPr dirty="0" sz="2550" spc="-200" b="1">
                <a:solidFill>
                  <a:srgbClr val="FFFFFF"/>
                </a:solidFill>
                <a:latin typeface="Verdana"/>
                <a:cs typeface="Verdana"/>
              </a:rPr>
              <a:t>Customization</a:t>
            </a:r>
            <a:r>
              <a:rPr dirty="0" sz="2550" spc="-20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85">
                <a:solidFill>
                  <a:srgbClr val="FFFFFF"/>
                </a:solidFill>
                <a:latin typeface="Verdana"/>
                <a:cs typeface="Verdana"/>
              </a:rPr>
              <a:t>Tailor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55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FFFFFF"/>
                </a:solidFill>
                <a:latin typeface="Verdana"/>
                <a:cs typeface="Verdana"/>
              </a:rPr>
              <a:t>requirements</a:t>
            </a:r>
            <a:r>
              <a:rPr dirty="0" sz="25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550" spc="-2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workflows</a:t>
            </a:r>
            <a:r>
              <a:rPr dirty="0" sz="25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optimal</a:t>
            </a:r>
            <a:r>
              <a:rPr dirty="0" sz="25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functionality.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4613" y="1041658"/>
            <a:ext cx="5930265" cy="24517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 marR="5080">
              <a:lnSpc>
                <a:spcPts val="5910"/>
              </a:lnSpc>
              <a:spcBef>
                <a:spcPts val="1440"/>
              </a:spcBef>
            </a:pPr>
            <a:r>
              <a:rPr dirty="0" sz="6050" spc="180" b="1">
                <a:solidFill>
                  <a:srgbClr val="FFFFFF"/>
                </a:solidFill>
                <a:latin typeface="Tahoma"/>
                <a:cs typeface="Tahoma"/>
              </a:rPr>
              <a:t>TASK </a:t>
            </a:r>
            <a:r>
              <a:rPr dirty="0" sz="6050" spc="204" b="1">
                <a:solidFill>
                  <a:srgbClr val="FFFFFF"/>
                </a:solidFill>
                <a:latin typeface="Tahoma"/>
                <a:cs typeface="Tahoma"/>
              </a:rPr>
              <a:t>MANAGEMENT </a:t>
            </a:r>
            <a:r>
              <a:rPr dirty="0" sz="6050" spc="75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7985" y="635768"/>
            <a:ext cx="3335020" cy="5778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spc="-35">
                <a:solidFill>
                  <a:srgbClr val="FFFFFF"/>
                </a:solidFill>
              </a:rPr>
              <a:t>Disadvantages</a:t>
            </a:r>
            <a:endParaRPr sz="3600"/>
          </a:p>
        </p:txBody>
      </p:sp>
      <p:grpSp>
        <p:nvGrpSpPr>
          <p:cNvPr id="4" name="object 4" descr=""/>
          <p:cNvGrpSpPr/>
          <p:nvPr/>
        </p:nvGrpSpPr>
        <p:grpSpPr>
          <a:xfrm>
            <a:off x="15171419" y="7114075"/>
            <a:ext cx="3116580" cy="3173095"/>
            <a:chOff x="15171419" y="7114075"/>
            <a:chExt cx="3116580" cy="3173095"/>
          </a:xfrm>
        </p:grpSpPr>
        <p:sp>
          <p:nvSpPr>
            <p:cNvPr id="5" name="object 5" descr=""/>
            <p:cNvSpPr/>
            <p:nvPr/>
          </p:nvSpPr>
          <p:spPr>
            <a:xfrm>
              <a:off x="15171419" y="7114075"/>
              <a:ext cx="3116580" cy="3173095"/>
            </a:xfrm>
            <a:custGeom>
              <a:avLst/>
              <a:gdLst/>
              <a:ahLst/>
              <a:cxnLst/>
              <a:rect l="l" t="t" r="r" b="b"/>
              <a:pathLst>
                <a:path w="3116580" h="3173095">
                  <a:moveTo>
                    <a:pt x="3116579" y="3172923"/>
                  </a:moveTo>
                  <a:lnTo>
                    <a:pt x="0" y="3172923"/>
                  </a:lnTo>
                  <a:lnTo>
                    <a:pt x="10985" y="3128283"/>
                  </a:lnTo>
                  <a:lnTo>
                    <a:pt x="23923" y="3090183"/>
                  </a:lnTo>
                  <a:lnTo>
                    <a:pt x="37297" y="3039383"/>
                  </a:lnTo>
                  <a:lnTo>
                    <a:pt x="51104" y="3001283"/>
                  </a:lnTo>
                  <a:lnTo>
                    <a:pt x="65340" y="2950483"/>
                  </a:lnTo>
                  <a:lnTo>
                    <a:pt x="80005" y="2912383"/>
                  </a:lnTo>
                  <a:lnTo>
                    <a:pt x="95095" y="2874283"/>
                  </a:lnTo>
                  <a:lnTo>
                    <a:pt x="110607" y="2823483"/>
                  </a:lnTo>
                  <a:lnTo>
                    <a:pt x="126540" y="2785383"/>
                  </a:lnTo>
                  <a:lnTo>
                    <a:pt x="142891" y="2734583"/>
                  </a:lnTo>
                  <a:lnTo>
                    <a:pt x="159656" y="2696483"/>
                  </a:lnTo>
                  <a:lnTo>
                    <a:pt x="176835" y="2658383"/>
                  </a:lnTo>
                  <a:lnTo>
                    <a:pt x="194425" y="2607583"/>
                  </a:lnTo>
                  <a:lnTo>
                    <a:pt x="212422" y="2569483"/>
                  </a:lnTo>
                  <a:lnTo>
                    <a:pt x="230824" y="2531383"/>
                  </a:lnTo>
                  <a:lnTo>
                    <a:pt x="249630" y="2493283"/>
                  </a:lnTo>
                  <a:lnTo>
                    <a:pt x="268836" y="2442483"/>
                  </a:lnTo>
                  <a:lnTo>
                    <a:pt x="288440" y="2404383"/>
                  </a:lnTo>
                  <a:lnTo>
                    <a:pt x="308439" y="2366283"/>
                  </a:lnTo>
                  <a:lnTo>
                    <a:pt x="328832" y="2328183"/>
                  </a:lnTo>
                  <a:lnTo>
                    <a:pt x="349615" y="2290083"/>
                  </a:lnTo>
                  <a:lnTo>
                    <a:pt x="370786" y="2239283"/>
                  </a:lnTo>
                  <a:lnTo>
                    <a:pt x="392343" y="2201183"/>
                  </a:lnTo>
                  <a:lnTo>
                    <a:pt x="414282" y="2163083"/>
                  </a:lnTo>
                  <a:lnTo>
                    <a:pt x="436603" y="2124983"/>
                  </a:lnTo>
                  <a:lnTo>
                    <a:pt x="459301" y="2086883"/>
                  </a:lnTo>
                  <a:lnTo>
                    <a:pt x="482376" y="2048783"/>
                  </a:lnTo>
                  <a:lnTo>
                    <a:pt x="505823" y="2010683"/>
                  </a:lnTo>
                  <a:lnTo>
                    <a:pt x="529641" y="1972583"/>
                  </a:lnTo>
                  <a:lnTo>
                    <a:pt x="553828" y="1934483"/>
                  </a:lnTo>
                  <a:lnTo>
                    <a:pt x="578380" y="1896383"/>
                  </a:lnTo>
                  <a:lnTo>
                    <a:pt x="603296" y="1858283"/>
                  </a:lnTo>
                  <a:lnTo>
                    <a:pt x="628572" y="1820183"/>
                  </a:lnTo>
                  <a:lnTo>
                    <a:pt x="654206" y="1782083"/>
                  </a:lnTo>
                  <a:lnTo>
                    <a:pt x="680197" y="1743983"/>
                  </a:lnTo>
                  <a:lnTo>
                    <a:pt x="706541" y="1705883"/>
                  </a:lnTo>
                  <a:lnTo>
                    <a:pt x="733235" y="1667783"/>
                  </a:lnTo>
                  <a:lnTo>
                    <a:pt x="760279" y="1629683"/>
                  </a:lnTo>
                  <a:lnTo>
                    <a:pt x="787668" y="1604283"/>
                  </a:lnTo>
                  <a:lnTo>
                    <a:pt x="815400" y="1566183"/>
                  </a:lnTo>
                  <a:lnTo>
                    <a:pt x="843474" y="1528083"/>
                  </a:lnTo>
                  <a:lnTo>
                    <a:pt x="871885" y="1489983"/>
                  </a:lnTo>
                  <a:lnTo>
                    <a:pt x="900633" y="1464583"/>
                  </a:lnTo>
                  <a:lnTo>
                    <a:pt x="929715" y="1426483"/>
                  </a:lnTo>
                  <a:lnTo>
                    <a:pt x="959127" y="1388383"/>
                  </a:lnTo>
                  <a:lnTo>
                    <a:pt x="988869" y="1362983"/>
                  </a:lnTo>
                  <a:lnTo>
                    <a:pt x="1018936" y="1324883"/>
                  </a:lnTo>
                  <a:lnTo>
                    <a:pt x="1049327" y="1286783"/>
                  </a:lnTo>
                  <a:lnTo>
                    <a:pt x="1080039" y="1261383"/>
                  </a:lnTo>
                  <a:lnTo>
                    <a:pt x="1111069" y="1223283"/>
                  </a:lnTo>
                  <a:lnTo>
                    <a:pt x="1142416" y="1197883"/>
                  </a:lnTo>
                  <a:lnTo>
                    <a:pt x="1174076" y="1159783"/>
                  </a:lnTo>
                  <a:lnTo>
                    <a:pt x="1206048" y="1134383"/>
                  </a:lnTo>
                  <a:lnTo>
                    <a:pt x="1238329" y="1096283"/>
                  </a:lnTo>
                  <a:lnTo>
                    <a:pt x="1270915" y="1070883"/>
                  </a:lnTo>
                  <a:lnTo>
                    <a:pt x="1303806" y="1032783"/>
                  </a:lnTo>
                  <a:lnTo>
                    <a:pt x="1336998" y="1007383"/>
                  </a:lnTo>
                  <a:lnTo>
                    <a:pt x="1370488" y="969283"/>
                  </a:lnTo>
                  <a:lnTo>
                    <a:pt x="1472728" y="893083"/>
                  </a:lnTo>
                  <a:lnTo>
                    <a:pt x="1507390" y="854983"/>
                  </a:lnTo>
                  <a:lnTo>
                    <a:pt x="1613082" y="778783"/>
                  </a:lnTo>
                  <a:lnTo>
                    <a:pt x="1648874" y="740683"/>
                  </a:lnTo>
                  <a:lnTo>
                    <a:pt x="1757899" y="664483"/>
                  </a:lnTo>
                  <a:lnTo>
                    <a:pt x="1907021" y="562883"/>
                  </a:lnTo>
                  <a:lnTo>
                    <a:pt x="2021593" y="486683"/>
                  </a:lnTo>
                  <a:lnTo>
                    <a:pt x="2060290" y="473983"/>
                  </a:lnTo>
                  <a:lnTo>
                    <a:pt x="2217547" y="372383"/>
                  </a:lnTo>
                  <a:lnTo>
                    <a:pt x="2257466" y="359683"/>
                  </a:lnTo>
                  <a:lnTo>
                    <a:pt x="2338011" y="308883"/>
                  </a:lnTo>
                  <a:lnTo>
                    <a:pt x="2378633" y="296183"/>
                  </a:lnTo>
                  <a:lnTo>
                    <a:pt x="2419484" y="270783"/>
                  </a:lnTo>
                  <a:lnTo>
                    <a:pt x="2460562" y="258083"/>
                  </a:lnTo>
                  <a:lnTo>
                    <a:pt x="2501865" y="232683"/>
                  </a:lnTo>
                  <a:lnTo>
                    <a:pt x="2543390" y="219983"/>
                  </a:lnTo>
                  <a:lnTo>
                    <a:pt x="2585134" y="194583"/>
                  </a:lnTo>
                  <a:lnTo>
                    <a:pt x="2669270" y="169183"/>
                  </a:lnTo>
                  <a:lnTo>
                    <a:pt x="2711658" y="143783"/>
                  </a:lnTo>
                  <a:lnTo>
                    <a:pt x="2797060" y="118383"/>
                  </a:lnTo>
                  <a:lnTo>
                    <a:pt x="2840069" y="92983"/>
                  </a:lnTo>
                  <a:lnTo>
                    <a:pt x="3058096" y="29483"/>
                  </a:lnTo>
                  <a:lnTo>
                    <a:pt x="3102281" y="4083"/>
                  </a:lnTo>
                  <a:lnTo>
                    <a:pt x="3116579" y="0"/>
                  </a:lnTo>
                  <a:lnTo>
                    <a:pt x="3116579" y="3172923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509626" y="7554300"/>
              <a:ext cx="1463040" cy="1704339"/>
            </a:xfrm>
            <a:custGeom>
              <a:avLst/>
              <a:gdLst/>
              <a:ahLst/>
              <a:cxnLst/>
              <a:rect l="l" t="t" r="r" b="b"/>
              <a:pathLst>
                <a:path w="1463040" h="1704340">
                  <a:moveTo>
                    <a:pt x="956382" y="644281"/>
                  </a:moveTo>
                  <a:lnTo>
                    <a:pt x="934106" y="639754"/>
                  </a:lnTo>
                  <a:lnTo>
                    <a:pt x="915863" y="627428"/>
                  </a:lnTo>
                  <a:lnTo>
                    <a:pt x="903538" y="609186"/>
                  </a:lnTo>
                  <a:lnTo>
                    <a:pt x="899011" y="586910"/>
                  </a:lnTo>
                  <a:lnTo>
                    <a:pt x="903457" y="564634"/>
                  </a:lnTo>
                  <a:lnTo>
                    <a:pt x="915648" y="546391"/>
                  </a:lnTo>
                  <a:lnTo>
                    <a:pt x="933864" y="534065"/>
                  </a:lnTo>
                  <a:lnTo>
                    <a:pt x="956382" y="529538"/>
                  </a:lnTo>
                  <a:lnTo>
                    <a:pt x="978658" y="534065"/>
                  </a:lnTo>
                  <a:lnTo>
                    <a:pt x="996901" y="546391"/>
                  </a:lnTo>
                  <a:lnTo>
                    <a:pt x="1009227" y="564634"/>
                  </a:lnTo>
                  <a:lnTo>
                    <a:pt x="1013754" y="586910"/>
                  </a:lnTo>
                  <a:lnTo>
                    <a:pt x="1009227" y="609186"/>
                  </a:lnTo>
                  <a:lnTo>
                    <a:pt x="996901" y="627428"/>
                  </a:lnTo>
                  <a:lnTo>
                    <a:pt x="978658" y="639754"/>
                  </a:lnTo>
                  <a:lnTo>
                    <a:pt x="956382" y="644281"/>
                  </a:lnTo>
                  <a:close/>
                </a:path>
                <a:path w="1463040" h="1704340">
                  <a:moveTo>
                    <a:pt x="506590" y="644281"/>
                  </a:moveTo>
                  <a:lnTo>
                    <a:pt x="484313" y="639754"/>
                  </a:lnTo>
                  <a:lnTo>
                    <a:pt x="466071" y="627428"/>
                  </a:lnTo>
                  <a:lnTo>
                    <a:pt x="453745" y="609186"/>
                  </a:lnTo>
                  <a:lnTo>
                    <a:pt x="449218" y="586910"/>
                  </a:lnTo>
                  <a:lnTo>
                    <a:pt x="453745" y="564634"/>
                  </a:lnTo>
                  <a:lnTo>
                    <a:pt x="466071" y="546391"/>
                  </a:lnTo>
                  <a:lnTo>
                    <a:pt x="484313" y="534065"/>
                  </a:lnTo>
                  <a:lnTo>
                    <a:pt x="506590" y="529538"/>
                  </a:lnTo>
                  <a:lnTo>
                    <a:pt x="528866" y="534065"/>
                  </a:lnTo>
                  <a:lnTo>
                    <a:pt x="547108" y="546391"/>
                  </a:lnTo>
                  <a:lnTo>
                    <a:pt x="559434" y="564634"/>
                  </a:lnTo>
                  <a:lnTo>
                    <a:pt x="563961" y="586910"/>
                  </a:lnTo>
                  <a:lnTo>
                    <a:pt x="559434" y="609186"/>
                  </a:lnTo>
                  <a:lnTo>
                    <a:pt x="547108" y="627428"/>
                  </a:lnTo>
                  <a:lnTo>
                    <a:pt x="528866" y="639754"/>
                  </a:lnTo>
                  <a:lnTo>
                    <a:pt x="506590" y="644281"/>
                  </a:lnTo>
                  <a:close/>
                </a:path>
                <a:path w="1463040" h="1704340">
                  <a:moveTo>
                    <a:pt x="57371" y="644281"/>
                  </a:moveTo>
                  <a:lnTo>
                    <a:pt x="35095" y="639754"/>
                  </a:lnTo>
                  <a:lnTo>
                    <a:pt x="16852" y="627428"/>
                  </a:lnTo>
                  <a:lnTo>
                    <a:pt x="4526" y="609186"/>
                  </a:lnTo>
                  <a:lnTo>
                    <a:pt x="0" y="586910"/>
                  </a:lnTo>
                  <a:lnTo>
                    <a:pt x="4526" y="564634"/>
                  </a:lnTo>
                  <a:lnTo>
                    <a:pt x="16852" y="546391"/>
                  </a:lnTo>
                  <a:lnTo>
                    <a:pt x="35095" y="534065"/>
                  </a:lnTo>
                  <a:lnTo>
                    <a:pt x="57371" y="529538"/>
                  </a:lnTo>
                  <a:lnTo>
                    <a:pt x="79647" y="534065"/>
                  </a:lnTo>
                  <a:lnTo>
                    <a:pt x="97890" y="546391"/>
                  </a:lnTo>
                  <a:lnTo>
                    <a:pt x="110215" y="564634"/>
                  </a:lnTo>
                  <a:lnTo>
                    <a:pt x="114742" y="586910"/>
                  </a:lnTo>
                  <a:lnTo>
                    <a:pt x="110215" y="609186"/>
                  </a:lnTo>
                  <a:lnTo>
                    <a:pt x="97890" y="627428"/>
                  </a:lnTo>
                  <a:lnTo>
                    <a:pt x="79647" y="639754"/>
                  </a:lnTo>
                  <a:lnTo>
                    <a:pt x="57371" y="644281"/>
                  </a:lnTo>
                  <a:close/>
                </a:path>
                <a:path w="1463040" h="1704340">
                  <a:moveTo>
                    <a:pt x="1405601" y="644281"/>
                  </a:moveTo>
                  <a:lnTo>
                    <a:pt x="1383325" y="639754"/>
                  </a:lnTo>
                  <a:lnTo>
                    <a:pt x="1365082" y="627428"/>
                  </a:lnTo>
                  <a:lnTo>
                    <a:pt x="1352756" y="609186"/>
                  </a:lnTo>
                  <a:lnTo>
                    <a:pt x="1348229" y="586910"/>
                  </a:lnTo>
                  <a:lnTo>
                    <a:pt x="1352756" y="564634"/>
                  </a:lnTo>
                  <a:lnTo>
                    <a:pt x="1365082" y="546391"/>
                  </a:lnTo>
                  <a:lnTo>
                    <a:pt x="1383325" y="534065"/>
                  </a:lnTo>
                  <a:lnTo>
                    <a:pt x="1405601" y="529538"/>
                  </a:lnTo>
                  <a:lnTo>
                    <a:pt x="1427877" y="534065"/>
                  </a:lnTo>
                  <a:lnTo>
                    <a:pt x="1446119" y="546391"/>
                  </a:lnTo>
                  <a:lnTo>
                    <a:pt x="1458445" y="564634"/>
                  </a:lnTo>
                  <a:lnTo>
                    <a:pt x="1462972" y="586910"/>
                  </a:lnTo>
                  <a:lnTo>
                    <a:pt x="1458445" y="609186"/>
                  </a:lnTo>
                  <a:lnTo>
                    <a:pt x="1446119" y="627428"/>
                  </a:lnTo>
                  <a:lnTo>
                    <a:pt x="1427877" y="639754"/>
                  </a:lnTo>
                  <a:lnTo>
                    <a:pt x="1405601" y="644281"/>
                  </a:lnTo>
                  <a:close/>
                </a:path>
                <a:path w="1463040" h="1704340">
                  <a:moveTo>
                    <a:pt x="956382" y="1174394"/>
                  </a:moveTo>
                  <a:lnTo>
                    <a:pt x="934106" y="1169867"/>
                  </a:lnTo>
                  <a:lnTo>
                    <a:pt x="915863" y="1157541"/>
                  </a:lnTo>
                  <a:lnTo>
                    <a:pt x="903538" y="1139299"/>
                  </a:lnTo>
                  <a:lnTo>
                    <a:pt x="899011" y="1117022"/>
                  </a:lnTo>
                  <a:lnTo>
                    <a:pt x="903457" y="1094746"/>
                  </a:lnTo>
                  <a:lnTo>
                    <a:pt x="915648" y="1076504"/>
                  </a:lnTo>
                  <a:lnTo>
                    <a:pt x="933864" y="1064178"/>
                  </a:lnTo>
                  <a:lnTo>
                    <a:pt x="956382" y="1059651"/>
                  </a:lnTo>
                  <a:lnTo>
                    <a:pt x="978658" y="1064178"/>
                  </a:lnTo>
                  <a:lnTo>
                    <a:pt x="996901" y="1076504"/>
                  </a:lnTo>
                  <a:lnTo>
                    <a:pt x="1009227" y="1094746"/>
                  </a:lnTo>
                  <a:lnTo>
                    <a:pt x="1013754" y="1117022"/>
                  </a:lnTo>
                  <a:lnTo>
                    <a:pt x="1009227" y="1139299"/>
                  </a:lnTo>
                  <a:lnTo>
                    <a:pt x="996901" y="1157541"/>
                  </a:lnTo>
                  <a:lnTo>
                    <a:pt x="978658" y="1169867"/>
                  </a:lnTo>
                  <a:lnTo>
                    <a:pt x="956382" y="1174394"/>
                  </a:lnTo>
                  <a:close/>
                </a:path>
                <a:path w="1463040" h="1704340">
                  <a:moveTo>
                    <a:pt x="506590" y="1174394"/>
                  </a:moveTo>
                  <a:lnTo>
                    <a:pt x="484313" y="1169867"/>
                  </a:lnTo>
                  <a:lnTo>
                    <a:pt x="466071" y="1157541"/>
                  </a:lnTo>
                  <a:lnTo>
                    <a:pt x="453745" y="1139299"/>
                  </a:lnTo>
                  <a:lnTo>
                    <a:pt x="449218" y="1117022"/>
                  </a:lnTo>
                  <a:lnTo>
                    <a:pt x="453745" y="1094746"/>
                  </a:lnTo>
                  <a:lnTo>
                    <a:pt x="466071" y="1076504"/>
                  </a:lnTo>
                  <a:lnTo>
                    <a:pt x="484313" y="1064178"/>
                  </a:lnTo>
                  <a:lnTo>
                    <a:pt x="506590" y="1059651"/>
                  </a:lnTo>
                  <a:lnTo>
                    <a:pt x="528866" y="1064178"/>
                  </a:lnTo>
                  <a:lnTo>
                    <a:pt x="547108" y="1076504"/>
                  </a:lnTo>
                  <a:lnTo>
                    <a:pt x="559434" y="1094746"/>
                  </a:lnTo>
                  <a:lnTo>
                    <a:pt x="563961" y="1117022"/>
                  </a:lnTo>
                  <a:lnTo>
                    <a:pt x="559434" y="1139299"/>
                  </a:lnTo>
                  <a:lnTo>
                    <a:pt x="547108" y="1157541"/>
                  </a:lnTo>
                  <a:lnTo>
                    <a:pt x="528866" y="1169867"/>
                  </a:lnTo>
                  <a:lnTo>
                    <a:pt x="506590" y="1174394"/>
                  </a:lnTo>
                  <a:close/>
                </a:path>
                <a:path w="1463040" h="1704340">
                  <a:moveTo>
                    <a:pt x="57371" y="1174394"/>
                  </a:moveTo>
                  <a:lnTo>
                    <a:pt x="35095" y="1169867"/>
                  </a:lnTo>
                  <a:lnTo>
                    <a:pt x="16852" y="1157541"/>
                  </a:lnTo>
                  <a:lnTo>
                    <a:pt x="4526" y="1139299"/>
                  </a:lnTo>
                  <a:lnTo>
                    <a:pt x="0" y="1117022"/>
                  </a:lnTo>
                  <a:lnTo>
                    <a:pt x="4526" y="1094746"/>
                  </a:lnTo>
                  <a:lnTo>
                    <a:pt x="16852" y="1076504"/>
                  </a:lnTo>
                  <a:lnTo>
                    <a:pt x="35095" y="1064178"/>
                  </a:lnTo>
                  <a:lnTo>
                    <a:pt x="57371" y="1059651"/>
                  </a:lnTo>
                  <a:lnTo>
                    <a:pt x="79647" y="1064178"/>
                  </a:lnTo>
                  <a:lnTo>
                    <a:pt x="97890" y="1076504"/>
                  </a:lnTo>
                  <a:lnTo>
                    <a:pt x="110215" y="1094746"/>
                  </a:lnTo>
                  <a:lnTo>
                    <a:pt x="114742" y="1117022"/>
                  </a:lnTo>
                  <a:lnTo>
                    <a:pt x="110215" y="1139299"/>
                  </a:lnTo>
                  <a:lnTo>
                    <a:pt x="97890" y="1157541"/>
                  </a:lnTo>
                  <a:lnTo>
                    <a:pt x="79647" y="1169867"/>
                  </a:lnTo>
                  <a:lnTo>
                    <a:pt x="57371" y="1174394"/>
                  </a:lnTo>
                  <a:close/>
                </a:path>
                <a:path w="1463040" h="1704340">
                  <a:moveTo>
                    <a:pt x="1405601" y="1174394"/>
                  </a:moveTo>
                  <a:lnTo>
                    <a:pt x="1383325" y="1169867"/>
                  </a:lnTo>
                  <a:lnTo>
                    <a:pt x="1365082" y="1157541"/>
                  </a:lnTo>
                  <a:lnTo>
                    <a:pt x="1352756" y="1139299"/>
                  </a:lnTo>
                  <a:lnTo>
                    <a:pt x="1348229" y="1117022"/>
                  </a:lnTo>
                  <a:lnTo>
                    <a:pt x="1352756" y="1094746"/>
                  </a:lnTo>
                  <a:lnTo>
                    <a:pt x="1365082" y="1076504"/>
                  </a:lnTo>
                  <a:lnTo>
                    <a:pt x="1383325" y="1064178"/>
                  </a:lnTo>
                  <a:lnTo>
                    <a:pt x="1405601" y="1059651"/>
                  </a:lnTo>
                  <a:lnTo>
                    <a:pt x="1427877" y="1064178"/>
                  </a:lnTo>
                  <a:lnTo>
                    <a:pt x="1446119" y="1076504"/>
                  </a:lnTo>
                  <a:lnTo>
                    <a:pt x="1458445" y="1094746"/>
                  </a:lnTo>
                  <a:lnTo>
                    <a:pt x="1462972" y="1117022"/>
                  </a:lnTo>
                  <a:lnTo>
                    <a:pt x="1458445" y="1139299"/>
                  </a:lnTo>
                  <a:lnTo>
                    <a:pt x="1446119" y="1157541"/>
                  </a:lnTo>
                  <a:lnTo>
                    <a:pt x="1427877" y="1169867"/>
                  </a:lnTo>
                  <a:lnTo>
                    <a:pt x="1405601" y="1174394"/>
                  </a:lnTo>
                  <a:close/>
                </a:path>
                <a:path w="1463040" h="1704340">
                  <a:moveTo>
                    <a:pt x="956382" y="114742"/>
                  </a:moveTo>
                  <a:lnTo>
                    <a:pt x="934106" y="110215"/>
                  </a:lnTo>
                  <a:lnTo>
                    <a:pt x="915863" y="97890"/>
                  </a:lnTo>
                  <a:lnTo>
                    <a:pt x="903538" y="79647"/>
                  </a:lnTo>
                  <a:lnTo>
                    <a:pt x="899011" y="57371"/>
                  </a:lnTo>
                  <a:lnTo>
                    <a:pt x="903457" y="35095"/>
                  </a:lnTo>
                  <a:lnTo>
                    <a:pt x="915648" y="16852"/>
                  </a:lnTo>
                  <a:lnTo>
                    <a:pt x="933864" y="4526"/>
                  </a:lnTo>
                  <a:lnTo>
                    <a:pt x="956382" y="0"/>
                  </a:lnTo>
                  <a:lnTo>
                    <a:pt x="978658" y="4526"/>
                  </a:lnTo>
                  <a:lnTo>
                    <a:pt x="996901" y="16852"/>
                  </a:lnTo>
                  <a:lnTo>
                    <a:pt x="1009227" y="35095"/>
                  </a:lnTo>
                  <a:lnTo>
                    <a:pt x="1013754" y="57371"/>
                  </a:lnTo>
                  <a:lnTo>
                    <a:pt x="1009227" y="79647"/>
                  </a:lnTo>
                  <a:lnTo>
                    <a:pt x="996901" y="97890"/>
                  </a:lnTo>
                  <a:lnTo>
                    <a:pt x="978658" y="110215"/>
                  </a:lnTo>
                  <a:lnTo>
                    <a:pt x="956382" y="114742"/>
                  </a:lnTo>
                  <a:close/>
                </a:path>
                <a:path w="1463040" h="1704340">
                  <a:moveTo>
                    <a:pt x="506590" y="114742"/>
                  </a:moveTo>
                  <a:lnTo>
                    <a:pt x="484313" y="110215"/>
                  </a:lnTo>
                  <a:lnTo>
                    <a:pt x="466071" y="97890"/>
                  </a:lnTo>
                  <a:lnTo>
                    <a:pt x="453745" y="79647"/>
                  </a:lnTo>
                  <a:lnTo>
                    <a:pt x="449218" y="57371"/>
                  </a:lnTo>
                  <a:lnTo>
                    <a:pt x="453745" y="35095"/>
                  </a:lnTo>
                  <a:lnTo>
                    <a:pt x="466071" y="16852"/>
                  </a:lnTo>
                  <a:lnTo>
                    <a:pt x="484313" y="4526"/>
                  </a:lnTo>
                  <a:lnTo>
                    <a:pt x="506590" y="0"/>
                  </a:lnTo>
                  <a:lnTo>
                    <a:pt x="528866" y="4526"/>
                  </a:lnTo>
                  <a:lnTo>
                    <a:pt x="547108" y="16852"/>
                  </a:lnTo>
                  <a:lnTo>
                    <a:pt x="559434" y="35095"/>
                  </a:lnTo>
                  <a:lnTo>
                    <a:pt x="563961" y="57371"/>
                  </a:lnTo>
                  <a:lnTo>
                    <a:pt x="559434" y="79647"/>
                  </a:lnTo>
                  <a:lnTo>
                    <a:pt x="547108" y="97890"/>
                  </a:lnTo>
                  <a:lnTo>
                    <a:pt x="528866" y="110215"/>
                  </a:lnTo>
                  <a:lnTo>
                    <a:pt x="506590" y="114742"/>
                  </a:lnTo>
                  <a:close/>
                </a:path>
                <a:path w="1463040" h="1704340">
                  <a:moveTo>
                    <a:pt x="57371" y="114742"/>
                  </a:moveTo>
                  <a:lnTo>
                    <a:pt x="35095" y="110215"/>
                  </a:lnTo>
                  <a:lnTo>
                    <a:pt x="16852" y="97890"/>
                  </a:lnTo>
                  <a:lnTo>
                    <a:pt x="4526" y="79647"/>
                  </a:lnTo>
                  <a:lnTo>
                    <a:pt x="0" y="57371"/>
                  </a:lnTo>
                  <a:lnTo>
                    <a:pt x="4526" y="35095"/>
                  </a:lnTo>
                  <a:lnTo>
                    <a:pt x="16852" y="16852"/>
                  </a:lnTo>
                  <a:lnTo>
                    <a:pt x="35095" y="4526"/>
                  </a:lnTo>
                  <a:lnTo>
                    <a:pt x="57371" y="0"/>
                  </a:lnTo>
                  <a:lnTo>
                    <a:pt x="79647" y="4526"/>
                  </a:lnTo>
                  <a:lnTo>
                    <a:pt x="97890" y="16852"/>
                  </a:lnTo>
                  <a:lnTo>
                    <a:pt x="110215" y="35095"/>
                  </a:lnTo>
                  <a:lnTo>
                    <a:pt x="114742" y="57371"/>
                  </a:lnTo>
                  <a:lnTo>
                    <a:pt x="110215" y="79647"/>
                  </a:lnTo>
                  <a:lnTo>
                    <a:pt x="97890" y="97890"/>
                  </a:lnTo>
                  <a:lnTo>
                    <a:pt x="79647" y="110215"/>
                  </a:lnTo>
                  <a:lnTo>
                    <a:pt x="57371" y="114742"/>
                  </a:lnTo>
                  <a:close/>
                </a:path>
                <a:path w="1463040" h="1704340">
                  <a:moveTo>
                    <a:pt x="1405601" y="114742"/>
                  </a:moveTo>
                  <a:lnTo>
                    <a:pt x="1383325" y="110215"/>
                  </a:lnTo>
                  <a:lnTo>
                    <a:pt x="1365082" y="97890"/>
                  </a:lnTo>
                  <a:lnTo>
                    <a:pt x="1352756" y="79647"/>
                  </a:lnTo>
                  <a:lnTo>
                    <a:pt x="1348229" y="57371"/>
                  </a:lnTo>
                  <a:lnTo>
                    <a:pt x="1352756" y="35095"/>
                  </a:lnTo>
                  <a:lnTo>
                    <a:pt x="1365082" y="16852"/>
                  </a:lnTo>
                  <a:lnTo>
                    <a:pt x="1383325" y="4526"/>
                  </a:lnTo>
                  <a:lnTo>
                    <a:pt x="1405601" y="0"/>
                  </a:lnTo>
                  <a:lnTo>
                    <a:pt x="1427877" y="4526"/>
                  </a:lnTo>
                  <a:lnTo>
                    <a:pt x="1446119" y="16852"/>
                  </a:lnTo>
                  <a:lnTo>
                    <a:pt x="1458445" y="35095"/>
                  </a:lnTo>
                  <a:lnTo>
                    <a:pt x="1462972" y="57371"/>
                  </a:lnTo>
                  <a:lnTo>
                    <a:pt x="1458445" y="79647"/>
                  </a:lnTo>
                  <a:lnTo>
                    <a:pt x="1446119" y="97890"/>
                  </a:lnTo>
                  <a:lnTo>
                    <a:pt x="1427877" y="110215"/>
                  </a:lnTo>
                  <a:lnTo>
                    <a:pt x="1405601" y="114742"/>
                  </a:lnTo>
                  <a:close/>
                </a:path>
                <a:path w="1463040" h="1704340">
                  <a:moveTo>
                    <a:pt x="956382" y="1703933"/>
                  </a:moveTo>
                  <a:lnTo>
                    <a:pt x="934106" y="1699406"/>
                  </a:lnTo>
                  <a:lnTo>
                    <a:pt x="915863" y="1687080"/>
                  </a:lnTo>
                  <a:lnTo>
                    <a:pt x="903538" y="1668837"/>
                  </a:lnTo>
                  <a:lnTo>
                    <a:pt x="899011" y="1646561"/>
                  </a:lnTo>
                  <a:lnTo>
                    <a:pt x="903457" y="1624285"/>
                  </a:lnTo>
                  <a:lnTo>
                    <a:pt x="915648" y="1606042"/>
                  </a:lnTo>
                  <a:lnTo>
                    <a:pt x="933864" y="1593717"/>
                  </a:lnTo>
                  <a:lnTo>
                    <a:pt x="956382" y="1589190"/>
                  </a:lnTo>
                  <a:lnTo>
                    <a:pt x="978658" y="1593717"/>
                  </a:lnTo>
                  <a:lnTo>
                    <a:pt x="996901" y="1606042"/>
                  </a:lnTo>
                  <a:lnTo>
                    <a:pt x="1009227" y="1624285"/>
                  </a:lnTo>
                  <a:lnTo>
                    <a:pt x="1013754" y="1646561"/>
                  </a:lnTo>
                  <a:lnTo>
                    <a:pt x="1009227" y="1668837"/>
                  </a:lnTo>
                  <a:lnTo>
                    <a:pt x="996901" y="1687080"/>
                  </a:lnTo>
                  <a:lnTo>
                    <a:pt x="978658" y="1699406"/>
                  </a:lnTo>
                  <a:lnTo>
                    <a:pt x="956382" y="1703933"/>
                  </a:lnTo>
                  <a:close/>
                </a:path>
                <a:path w="1463040" h="1704340">
                  <a:moveTo>
                    <a:pt x="506590" y="1703933"/>
                  </a:moveTo>
                  <a:lnTo>
                    <a:pt x="484313" y="1699406"/>
                  </a:lnTo>
                  <a:lnTo>
                    <a:pt x="466071" y="1687080"/>
                  </a:lnTo>
                  <a:lnTo>
                    <a:pt x="453745" y="1668837"/>
                  </a:lnTo>
                  <a:lnTo>
                    <a:pt x="449218" y="1646561"/>
                  </a:lnTo>
                  <a:lnTo>
                    <a:pt x="453745" y="1624285"/>
                  </a:lnTo>
                  <a:lnTo>
                    <a:pt x="466071" y="1606042"/>
                  </a:lnTo>
                  <a:lnTo>
                    <a:pt x="484313" y="1593717"/>
                  </a:lnTo>
                  <a:lnTo>
                    <a:pt x="506590" y="1589190"/>
                  </a:lnTo>
                  <a:lnTo>
                    <a:pt x="528866" y="1593717"/>
                  </a:lnTo>
                  <a:lnTo>
                    <a:pt x="547108" y="1606042"/>
                  </a:lnTo>
                  <a:lnTo>
                    <a:pt x="559434" y="1624285"/>
                  </a:lnTo>
                  <a:lnTo>
                    <a:pt x="563961" y="1646561"/>
                  </a:lnTo>
                  <a:lnTo>
                    <a:pt x="559434" y="1668837"/>
                  </a:lnTo>
                  <a:lnTo>
                    <a:pt x="547108" y="1687080"/>
                  </a:lnTo>
                  <a:lnTo>
                    <a:pt x="528866" y="1699406"/>
                  </a:lnTo>
                  <a:lnTo>
                    <a:pt x="506590" y="1703933"/>
                  </a:lnTo>
                  <a:close/>
                </a:path>
                <a:path w="1463040" h="1704340">
                  <a:moveTo>
                    <a:pt x="57371" y="1703933"/>
                  </a:moveTo>
                  <a:lnTo>
                    <a:pt x="35095" y="1699406"/>
                  </a:lnTo>
                  <a:lnTo>
                    <a:pt x="16852" y="1687080"/>
                  </a:lnTo>
                  <a:lnTo>
                    <a:pt x="4526" y="1668837"/>
                  </a:lnTo>
                  <a:lnTo>
                    <a:pt x="0" y="1646561"/>
                  </a:lnTo>
                  <a:lnTo>
                    <a:pt x="4526" y="1624285"/>
                  </a:lnTo>
                  <a:lnTo>
                    <a:pt x="16852" y="1606042"/>
                  </a:lnTo>
                  <a:lnTo>
                    <a:pt x="35095" y="1593717"/>
                  </a:lnTo>
                  <a:lnTo>
                    <a:pt x="57371" y="1589190"/>
                  </a:lnTo>
                  <a:lnTo>
                    <a:pt x="79647" y="1593717"/>
                  </a:lnTo>
                  <a:lnTo>
                    <a:pt x="97890" y="1606042"/>
                  </a:lnTo>
                  <a:lnTo>
                    <a:pt x="110215" y="1624285"/>
                  </a:lnTo>
                  <a:lnTo>
                    <a:pt x="114742" y="1646561"/>
                  </a:lnTo>
                  <a:lnTo>
                    <a:pt x="110215" y="1668837"/>
                  </a:lnTo>
                  <a:lnTo>
                    <a:pt x="97890" y="1687080"/>
                  </a:lnTo>
                  <a:lnTo>
                    <a:pt x="79647" y="1699406"/>
                  </a:lnTo>
                  <a:lnTo>
                    <a:pt x="57371" y="1703933"/>
                  </a:lnTo>
                  <a:close/>
                </a:path>
                <a:path w="1463040" h="1704340">
                  <a:moveTo>
                    <a:pt x="1405601" y="1703933"/>
                  </a:moveTo>
                  <a:lnTo>
                    <a:pt x="1383325" y="1699406"/>
                  </a:lnTo>
                  <a:lnTo>
                    <a:pt x="1365082" y="1687080"/>
                  </a:lnTo>
                  <a:lnTo>
                    <a:pt x="1352756" y="1668837"/>
                  </a:lnTo>
                  <a:lnTo>
                    <a:pt x="1348229" y="1646561"/>
                  </a:lnTo>
                  <a:lnTo>
                    <a:pt x="1352756" y="1624285"/>
                  </a:lnTo>
                  <a:lnTo>
                    <a:pt x="1365082" y="1606042"/>
                  </a:lnTo>
                  <a:lnTo>
                    <a:pt x="1383325" y="1593717"/>
                  </a:lnTo>
                  <a:lnTo>
                    <a:pt x="1405601" y="1589190"/>
                  </a:lnTo>
                  <a:lnTo>
                    <a:pt x="1427877" y="1593717"/>
                  </a:lnTo>
                  <a:lnTo>
                    <a:pt x="1446119" y="1606042"/>
                  </a:lnTo>
                  <a:lnTo>
                    <a:pt x="1458445" y="1624285"/>
                  </a:lnTo>
                  <a:lnTo>
                    <a:pt x="1462972" y="1646561"/>
                  </a:lnTo>
                  <a:lnTo>
                    <a:pt x="1458445" y="1668837"/>
                  </a:lnTo>
                  <a:lnTo>
                    <a:pt x="1446119" y="1687080"/>
                  </a:lnTo>
                  <a:lnTo>
                    <a:pt x="1427877" y="1699406"/>
                  </a:lnTo>
                  <a:lnTo>
                    <a:pt x="1405601" y="1703933"/>
                  </a:lnTo>
                  <a:close/>
                </a:path>
              </a:pathLst>
            </a:custGeom>
            <a:solidFill>
              <a:srgbClr val="E39E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6082508" y="1383668"/>
            <a:ext cx="2125345" cy="2125345"/>
          </a:xfrm>
          <a:custGeom>
            <a:avLst/>
            <a:gdLst/>
            <a:ahLst/>
            <a:cxnLst/>
            <a:rect l="l" t="t" r="r" b="b"/>
            <a:pathLst>
              <a:path w="2125344" h="2125345">
                <a:moveTo>
                  <a:pt x="1062390" y="2124788"/>
                </a:moveTo>
                <a:lnTo>
                  <a:pt x="1013764" y="2123695"/>
                </a:lnTo>
                <a:lnTo>
                  <a:pt x="965695" y="2120446"/>
                </a:lnTo>
                <a:lnTo>
                  <a:pt x="918234" y="2115089"/>
                </a:lnTo>
                <a:lnTo>
                  <a:pt x="871427" y="2107671"/>
                </a:lnTo>
                <a:lnTo>
                  <a:pt x="825323" y="2098239"/>
                </a:lnTo>
                <a:lnTo>
                  <a:pt x="779968" y="2086838"/>
                </a:lnTo>
                <a:lnTo>
                  <a:pt x="735408" y="2073517"/>
                </a:lnTo>
                <a:lnTo>
                  <a:pt x="691690" y="2058322"/>
                </a:lnTo>
                <a:lnTo>
                  <a:pt x="648862" y="2041300"/>
                </a:lnTo>
                <a:lnTo>
                  <a:pt x="606970" y="2022497"/>
                </a:lnTo>
                <a:lnTo>
                  <a:pt x="566062" y="2001962"/>
                </a:lnTo>
                <a:lnTo>
                  <a:pt x="526183" y="1979740"/>
                </a:lnTo>
                <a:lnTo>
                  <a:pt x="487382" y="1955879"/>
                </a:lnTo>
                <a:lnTo>
                  <a:pt x="449704" y="1930425"/>
                </a:lnTo>
                <a:lnTo>
                  <a:pt x="413196" y="1903425"/>
                </a:lnTo>
                <a:lnTo>
                  <a:pt x="377907" y="1874926"/>
                </a:lnTo>
                <a:lnTo>
                  <a:pt x="343882" y="1844976"/>
                </a:lnTo>
                <a:lnTo>
                  <a:pt x="311168" y="1813620"/>
                </a:lnTo>
                <a:lnTo>
                  <a:pt x="279812" y="1780906"/>
                </a:lnTo>
                <a:lnTo>
                  <a:pt x="249861" y="1746881"/>
                </a:lnTo>
                <a:lnTo>
                  <a:pt x="221363" y="1711591"/>
                </a:lnTo>
                <a:lnTo>
                  <a:pt x="194363" y="1675084"/>
                </a:lnTo>
                <a:lnTo>
                  <a:pt x="168909" y="1637406"/>
                </a:lnTo>
                <a:lnTo>
                  <a:pt x="145047" y="1598605"/>
                </a:lnTo>
                <a:lnTo>
                  <a:pt x="122826" y="1558726"/>
                </a:lnTo>
                <a:lnTo>
                  <a:pt x="102290" y="1517817"/>
                </a:lnTo>
                <a:lnTo>
                  <a:pt x="83488" y="1475926"/>
                </a:lnTo>
                <a:lnTo>
                  <a:pt x="66466" y="1433098"/>
                </a:lnTo>
                <a:lnTo>
                  <a:pt x="51270" y="1389380"/>
                </a:lnTo>
                <a:lnTo>
                  <a:pt x="37949" y="1344820"/>
                </a:lnTo>
                <a:lnTo>
                  <a:pt x="26549" y="1299465"/>
                </a:lnTo>
                <a:lnTo>
                  <a:pt x="17116" y="1253360"/>
                </a:lnTo>
                <a:lnTo>
                  <a:pt x="9698" y="1206554"/>
                </a:lnTo>
                <a:lnTo>
                  <a:pt x="4341" y="1159093"/>
                </a:lnTo>
                <a:lnTo>
                  <a:pt x="1093" y="1111024"/>
                </a:lnTo>
                <a:lnTo>
                  <a:pt x="0" y="1062394"/>
                </a:lnTo>
                <a:lnTo>
                  <a:pt x="1093" y="1013763"/>
                </a:lnTo>
                <a:lnTo>
                  <a:pt x="4341" y="965694"/>
                </a:lnTo>
                <a:lnTo>
                  <a:pt x="9698" y="918233"/>
                </a:lnTo>
                <a:lnTo>
                  <a:pt x="17116" y="871427"/>
                </a:lnTo>
                <a:lnTo>
                  <a:pt x="26549" y="825323"/>
                </a:lnTo>
                <a:lnTo>
                  <a:pt x="37949" y="779967"/>
                </a:lnTo>
                <a:lnTo>
                  <a:pt x="51270" y="735407"/>
                </a:lnTo>
                <a:lnTo>
                  <a:pt x="66466" y="691690"/>
                </a:lnTo>
                <a:lnTo>
                  <a:pt x="83488" y="648862"/>
                </a:lnTo>
                <a:lnTo>
                  <a:pt x="102290" y="606970"/>
                </a:lnTo>
                <a:lnTo>
                  <a:pt x="122826" y="566062"/>
                </a:lnTo>
                <a:lnTo>
                  <a:pt x="145047" y="526183"/>
                </a:lnTo>
                <a:lnTo>
                  <a:pt x="168909" y="487381"/>
                </a:lnTo>
                <a:lnTo>
                  <a:pt x="194363" y="449703"/>
                </a:lnTo>
                <a:lnTo>
                  <a:pt x="221363" y="413196"/>
                </a:lnTo>
                <a:lnTo>
                  <a:pt x="249861" y="377907"/>
                </a:lnTo>
                <a:lnTo>
                  <a:pt x="279812" y="343881"/>
                </a:lnTo>
                <a:lnTo>
                  <a:pt x="311168" y="311168"/>
                </a:lnTo>
                <a:lnTo>
                  <a:pt x="343882" y="279812"/>
                </a:lnTo>
                <a:lnTo>
                  <a:pt x="377907" y="249861"/>
                </a:lnTo>
                <a:lnTo>
                  <a:pt x="413196" y="221363"/>
                </a:lnTo>
                <a:lnTo>
                  <a:pt x="449704" y="194363"/>
                </a:lnTo>
                <a:lnTo>
                  <a:pt x="487382" y="168909"/>
                </a:lnTo>
                <a:lnTo>
                  <a:pt x="526183" y="145047"/>
                </a:lnTo>
                <a:lnTo>
                  <a:pt x="566062" y="122826"/>
                </a:lnTo>
                <a:lnTo>
                  <a:pt x="606970" y="102290"/>
                </a:lnTo>
                <a:lnTo>
                  <a:pt x="648862" y="83488"/>
                </a:lnTo>
                <a:lnTo>
                  <a:pt x="691690" y="66466"/>
                </a:lnTo>
                <a:lnTo>
                  <a:pt x="735408" y="51270"/>
                </a:lnTo>
                <a:lnTo>
                  <a:pt x="779968" y="37949"/>
                </a:lnTo>
                <a:lnTo>
                  <a:pt x="825323" y="26549"/>
                </a:lnTo>
                <a:lnTo>
                  <a:pt x="871427" y="17116"/>
                </a:lnTo>
                <a:lnTo>
                  <a:pt x="918234" y="9698"/>
                </a:lnTo>
                <a:lnTo>
                  <a:pt x="965695" y="4341"/>
                </a:lnTo>
                <a:lnTo>
                  <a:pt x="1013764" y="1093"/>
                </a:lnTo>
                <a:lnTo>
                  <a:pt x="1062394" y="0"/>
                </a:lnTo>
                <a:lnTo>
                  <a:pt x="1111025" y="1093"/>
                </a:lnTo>
                <a:lnTo>
                  <a:pt x="1159094" y="4341"/>
                </a:lnTo>
                <a:lnTo>
                  <a:pt x="1206555" y="9698"/>
                </a:lnTo>
                <a:lnTo>
                  <a:pt x="1253361" y="17116"/>
                </a:lnTo>
                <a:lnTo>
                  <a:pt x="1299465" y="26549"/>
                </a:lnTo>
                <a:lnTo>
                  <a:pt x="1344821" y="37949"/>
                </a:lnTo>
                <a:lnTo>
                  <a:pt x="1389381" y="51270"/>
                </a:lnTo>
                <a:lnTo>
                  <a:pt x="1433098" y="66466"/>
                </a:lnTo>
                <a:lnTo>
                  <a:pt x="1475926" y="83488"/>
                </a:lnTo>
                <a:lnTo>
                  <a:pt x="1517818" y="102290"/>
                </a:lnTo>
                <a:lnTo>
                  <a:pt x="1558726" y="122826"/>
                </a:lnTo>
                <a:lnTo>
                  <a:pt x="1598605" y="145047"/>
                </a:lnTo>
                <a:lnTo>
                  <a:pt x="1637406" y="168909"/>
                </a:lnTo>
                <a:lnTo>
                  <a:pt x="1675084" y="194363"/>
                </a:lnTo>
                <a:lnTo>
                  <a:pt x="1711591" y="221363"/>
                </a:lnTo>
                <a:lnTo>
                  <a:pt x="1746881" y="249861"/>
                </a:lnTo>
                <a:lnTo>
                  <a:pt x="1780906" y="279812"/>
                </a:lnTo>
                <a:lnTo>
                  <a:pt x="1813620" y="311168"/>
                </a:lnTo>
                <a:lnTo>
                  <a:pt x="1844976" y="343881"/>
                </a:lnTo>
                <a:lnTo>
                  <a:pt x="1874926" y="377907"/>
                </a:lnTo>
                <a:lnTo>
                  <a:pt x="1903425" y="413196"/>
                </a:lnTo>
                <a:lnTo>
                  <a:pt x="1930424" y="449703"/>
                </a:lnTo>
                <a:lnTo>
                  <a:pt x="1955878" y="487381"/>
                </a:lnTo>
                <a:lnTo>
                  <a:pt x="1979740" y="526183"/>
                </a:lnTo>
                <a:lnTo>
                  <a:pt x="2001962" y="566062"/>
                </a:lnTo>
                <a:lnTo>
                  <a:pt x="2022497" y="606970"/>
                </a:lnTo>
                <a:lnTo>
                  <a:pt x="2041299" y="648862"/>
                </a:lnTo>
                <a:lnTo>
                  <a:pt x="2058322" y="691690"/>
                </a:lnTo>
                <a:lnTo>
                  <a:pt x="2073517" y="735407"/>
                </a:lnTo>
                <a:lnTo>
                  <a:pt x="2086838" y="779967"/>
                </a:lnTo>
                <a:lnTo>
                  <a:pt x="2098238" y="825323"/>
                </a:lnTo>
                <a:lnTo>
                  <a:pt x="2107671" y="871427"/>
                </a:lnTo>
                <a:lnTo>
                  <a:pt x="2115089" y="918233"/>
                </a:lnTo>
                <a:lnTo>
                  <a:pt x="2120446" y="965694"/>
                </a:lnTo>
                <a:lnTo>
                  <a:pt x="2123694" y="1013763"/>
                </a:lnTo>
                <a:lnTo>
                  <a:pt x="2124787" y="1062392"/>
                </a:lnTo>
                <a:lnTo>
                  <a:pt x="2123694" y="1111024"/>
                </a:lnTo>
                <a:lnTo>
                  <a:pt x="2120446" y="1159093"/>
                </a:lnTo>
                <a:lnTo>
                  <a:pt x="2115089" y="1206554"/>
                </a:lnTo>
                <a:lnTo>
                  <a:pt x="2107671" y="1253360"/>
                </a:lnTo>
                <a:lnTo>
                  <a:pt x="2098238" y="1299465"/>
                </a:lnTo>
                <a:lnTo>
                  <a:pt x="2086838" y="1344820"/>
                </a:lnTo>
                <a:lnTo>
                  <a:pt x="2073517" y="1389380"/>
                </a:lnTo>
                <a:lnTo>
                  <a:pt x="2058322" y="1433098"/>
                </a:lnTo>
                <a:lnTo>
                  <a:pt x="2041299" y="1475926"/>
                </a:lnTo>
                <a:lnTo>
                  <a:pt x="2022497" y="1517817"/>
                </a:lnTo>
                <a:lnTo>
                  <a:pt x="2001962" y="1558726"/>
                </a:lnTo>
                <a:lnTo>
                  <a:pt x="1979740" y="1598605"/>
                </a:lnTo>
                <a:lnTo>
                  <a:pt x="1955878" y="1637406"/>
                </a:lnTo>
                <a:lnTo>
                  <a:pt x="1930424" y="1675084"/>
                </a:lnTo>
                <a:lnTo>
                  <a:pt x="1903425" y="1711591"/>
                </a:lnTo>
                <a:lnTo>
                  <a:pt x="1874926" y="1746881"/>
                </a:lnTo>
                <a:lnTo>
                  <a:pt x="1844976" y="1780906"/>
                </a:lnTo>
                <a:lnTo>
                  <a:pt x="1813620" y="1813620"/>
                </a:lnTo>
                <a:lnTo>
                  <a:pt x="1780906" y="1844976"/>
                </a:lnTo>
                <a:lnTo>
                  <a:pt x="1746881" y="1874926"/>
                </a:lnTo>
                <a:lnTo>
                  <a:pt x="1711591" y="1903425"/>
                </a:lnTo>
                <a:lnTo>
                  <a:pt x="1675084" y="1930425"/>
                </a:lnTo>
                <a:lnTo>
                  <a:pt x="1637406" y="1955879"/>
                </a:lnTo>
                <a:lnTo>
                  <a:pt x="1598605" y="1979740"/>
                </a:lnTo>
                <a:lnTo>
                  <a:pt x="1558726" y="2001962"/>
                </a:lnTo>
                <a:lnTo>
                  <a:pt x="1517818" y="2022497"/>
                </a:lnTo>
                <a:lnTo>
                  <a:pt x="1475926" y="2041300"/>
                </a:lnTo>
                <a:lnTo>
                  <a:pt x="1433098" y="2058322"/>
                </a:lnTo>
                <a:lnTo>
                  <a:pt x="1389381" y="2073517"/>
                </a:lnTo>
                <a:lnTo>
                  <a:pt x="1344821" y="2086838"/>
                </a:lnTo>
                <a:lnTo>
                  <a:pt x="1299465" y="2098239"/>
                </a:lnTo>
                <a:lnTo>
                  <a:pt x="1253361" y="2107671"/>
                </a:lnTo>
                <a:lnTo>
                  <a:pt x="1206555" y="2115089"/>
                </a:lnTo>
                <a:lnTo>
                  <a:pt x="1159094" y="2120446"/>
                </a:lnTo>
                <a:lnTo>
                  <a:pt x="1111025" y="2123695"/>
                </a:lnTo>
                <a:lnTo>
                  <a:pt x="1062398" y="2124788"/>
                </a:lnTo>
                <a:close/>
              </a:path>
            </a:pathLst>
          </a:custGeom>
          <a:solidFill>
            <a:srgbClr val="E39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42987" y="9522926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 h="0">
                <a:moveTo>
                  <a:pt x="0" y="0"/>
                </a:moveTo>
                <a:lnTo>
                  <a:pt x="2669247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5523760" y="812189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 h="0">
                <a:moveTo>
                  <a:pt x="0" y="0"/>
                </a:moveTo>
                <a:lnTo>
                  <a:pt x="2669247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5241" y="2595288"/>
            <a:ext cx="95250" cy="952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5241" y="4347888"/>
            <a:ext cx="95250" cy="95249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672109" y="5662338"/>
            <a:ext cx="7018655" cy="3251200"/>
            <a:chOff x="672109" y="5662338"/>
            <a:chExt cx="7018655" cy="3251200"/>
          </a:xfrm>
        </p:grpSpPr>
        <p:sp>
          <p:nvSpPr>
            <p:cNvPr id="13" name="object 13" descr=""/>
            <p:cNvSpPr/>
            <p:nvPr/>
          </p:nvSpPr>
          <p:spPr>
            <a:xfrm>
              <a:off x="1601733" y="6788333"/>
              <a:ext cx="2125345" cy="2125345"/>
            </a:xfrm>
            <a:custGeom>
              <a:avLst/>
              <a:gdLst/>
              <a:ahLst/>
              <a:cxnLst/>
              <a:rect l="l" t="t" r="r" b="b"/>
              <a:pathLst>
                <a:path w="2125345" h="2125345">
                  <a:moveTo>
                    <a:pt x="1062407" y="2124788"/>
                  </a:moveTo>
                  <a:lnTo>
                    <a:pt x="1013763" y="2123695"/>
                  </a:lnTo>
                  <a:lnTo>
                    <a:pt x="965694" y="2120446"/>
                  </a:lnTo>
                  <a:lnTo>
                    <a:pt x="918233" y="2115090"/>
                  </a:lnTo>
                  <a:lnTo>
                    <a:pt x="871427" y="2107671"/>
                  </a:lnTo>
                  <a:lnTo>
                    <a:pt x="825323" y="2098239"/>
                  </a:lnTo>
                  <a:lnTo>
                    <a:pt x="779967" y="2086838"/>
                  </a:lnTo>
                  <a:lnTo>
                    <a:pt x="735407" y="2073517"/>
                  </a:lnTo>
                  <a:lnTo>
                    <a:pt x="691690" y="2058322"/>
                  </a:lnTo>
                  <a:lnTo>
                    <a:pt x="648862" y="2041300"/>
                  </a:lnTo>
                  <a:lnTo>
                    <a:pt x="606970" y="2022498"/>
                  </a:lnTo>
                  <a:lnTo>
                    <a:pt x="566061" y="2001962"/>
                  </a:lnTo>
                  <a:lnTo>
                    <a:pt x="526183" y="1979740"/>
                  </a:lnTo>
                  <a:lnTo>
                    <a:pt x="487381" y="1955879"/>
                  </a:lnTo>
                  <a:lnTo>
                    <a:pt x="449703" y="1930425"/>
                  </a:lnTo>
                  <a:lnTo>
                    <a:pt x="413196" y="1903425"/>
                  </a:lnTo>
                  <a:lnTo>
                    <a:pt x="377907" y="1874926"/>
                  </a:lnTo>
                  <a:lnTo>
                    <a:pt x="343881" y="1844976"/>
                  </a:lnTo>
                  <a:lnTo>
                    <a:pt x="311167" y="1813620"/>
                  </a:lnTo>
                  <a:lnTo>
                    <a:pt x="279812" y="1780906"/>
                  </a:lnTo>
                  <a:lnTo>
                    <a:pt x="249861" y="1746881"/>
                  </a:lnTo>
                  <a:lnTo>
                    <a:pt x="221363" y="1711591"/>
                  </a:lnTo>
                  <a:lnTo>
                    <a:pt x="194363" y="1675084"/>
                  </a:lnTo>
                  <a:lnTo>
                    <a:pt x="168909" y="1637406"/>
                  </a:lnTo>
                  <a:lnTo>
                    <a:pt x="145047" y="1598604"/>
                  </a:lnTo>
                  <a:lnTo>
                    <a:pt x="122825" y="1558726"/>
                  </a:lnTo>
                  <a:lnTo>
                    <a:pt x="102290" y="1517817"/>
                  </a:lnTo>
                  <a:lnTo>
                    <a:pt x="83488" y="1475925"/>
                  </a:lnTo>
                  <a:lnTo>
                    <a:pt x="66465" y="1433097"/>
                  </a:lnTo>
                  <a:lnTo>
                    <a:pt x="51270" y="1389380"/>
                  </a:lnTo>
                  <a:lnTo>
                    <a:pt x="37949" y="1344820"/>
                  </a:lnTo>
                  <a:lnTo>
                    <a:pt x="26549" y="1299464"/>
                  </a:lnTo>
                  <a:lnTo>
                    <a:pt x="17116" y="1253360"/>
                  </a:lnTo>
                  <a:lnTo>
                    <a:pt x="9698" y="1206554"/>
                  </a:lnTo>
                  <a:lnTo>
                    <a:pt x="4341" y="1159093"/>
                  </a:lnTo>
                  <a:lnTo>
                    <a:pt x="1093" y="1111024"/>
                  </a:lnTo>
                  <a:lnTo>
                    <a:pt x="0" y="1062389"/>
                  </a:lnTo>
                  <a:lnTo>
                    <a:pt x="1093" y="1013763"/>
                  </a:lnTo>
                  <a:lnTo>
                    <a:pt x="4341" y="965694"/>
                  </a:lnTo>
                  <a:lnTo>
                    <a:pt x="9698" y="918233"/>
                  </a:lnTo>
                  <a:lnTo>
                    <a:pt x="17116" y="871427"/>
                  </a:lnTo>
                  <a:lnTo>
                    <a:pt x="26549" y="825323"/>
                  </a:lnTo>
                  <a:lnTo>
                    <a:pt x="37949" y="779967"/>
                  </a:lnTo>
                  <a:lnTo>
                    <a:pt x="51270" y="735407"/>
                  </a:lnTo>
                  <a:lnTo>
                    <a:pt x="66465" y="691690"/>
                  </a:lnTo>
                  <a:lnTo>
                    <a:pt x="83488" y="648862"/>
                  </a:lnTo>
                  <a:lnTo>
                    <a:pt x="102290" y="606970"/>
                  </a:lnTo>
                  <a:lnTo>
                    <a:pt x="122825" y="566061"/>
                  </a:lnTo>
                  <a:lnTo>
                    <a:pt x="145047" y="526183"/>
                  </a:lnTo>
                  <a:lnTo>
                    <a:pt x="168909" y="487381"/>
                  </a:lnTo>
                  <a:lnTo>
                    <a:pt x="194363" y="449703"/>
                  </a:lnTo>
                  <a:lnTo>
                    <a:pt x="221363" y="413196"/>
                  </a:lnTo>
                  <a:lnTo>
                    <a:pt x="249861" y="377907"/>
                  </a:lnTo>
                  <a:lnTo>
                    <a:pt x="279812" y="343881"/>
                  </a:lnTo>
                  <a:lnTo>
                    <a:pt x="311167" y="311168"/>
                  </a:lnTo>
                  <a:lnTo>
                    <a:pt x="343881" y="279812"/>
                  </a:lnTo>
                  <a:lnTo>
                    <a:pt x="377907" y="249861"/>
                  </a:lnTo>
                  <a:lnTo>
                    <a:pt x="413196" y="221363"/>
                  </a:lnTo>
                  <a:lnTo>
                    <a:pt x="449703" y="194363"/>
                  </a:lnTo>
                  <a:lnTo>
                    <a:pt x="487381" y="168909"/>
                  </a:lnTo>
                  <a:lnTo>
                    <a:pt x="526183" y="145047"/>
                  </a:lnTo>
                  <a:lnTo>
                    <a:pt x="566061" y="122826"/>
                  </a:lnTo>
                  <a:lnTo>
                    <a:pt x="606970" y="102290"/>
                  </a:lnTo>
                  <a:lnTo>
                    <a:pt x="648862" y="83488"/>
                  </a:lnTo>
                  <a:lnTo>
                    <a:pt x="691690" y="66466"/>
                  </a:lnTo>
                  <a:lnTo>
                    <a:pt x="735407" y="51270"/>
                  </a:lnTo>
                  <a:lnTo>
                    <a:pt x="779967" y="37949"/>
                  </a:lnTo>
                  <a:lnTo>
                    <a:pt x="825323" y="26549"/>
                  </a:lnTo>
                  <a:lnTo>
                    <a:pt x="871427" y="17116"/>
                  </a:lnTo>
                  <a:lnTo>
                    <a:pt x="918233" y="9698"/>
                  </a:lnTo>
                  <a:lnTo>
                    <a:pt x="965694" y="4341"/>
                  </a:lnTo>
                  <a:lnTo>
                    <a:pt x="1013763" y="1093"/>
                  </a:lnTo>
                  <a:lnTo>
                    <a:pt x="1062394" y="0"/>
                  </a:lnTo>
                  <a:lnTo>
                    <a:pt x="1111024" y="1093"/>
                  </a:lnTo>
                  <a:lnTo>
                    <a:pt x="1159093" y="4341"/>
                  </a:lnTo>
                  <a:lnTo>
                    <a:pt x="1206554" y="9698"/>
                  </a:lnTo>
                  <a:lnTo>
                    <a:pt x="1253360" y="17116"/>
                  </a:lnTo>
                  <a:lnTo>
                    <a:pt x="1299464" y="26549"/>
                  </a:lnTo>
                  <a:lnTo>
                    <a:pt x="1344820" y="37949"/>
                  </a:lnTo>
                  <a:lnTo>
                    <a:pt x="1389380" y="51270"/>
                  </a:lnTo>
                  <a:lnTo>
                    <a:pt x="1433097" y="66466"/>
                  </a:lnTo>
                  <a:lnTo>
                    <a:pt x="1475925" y="83488"/>
                  </a:lnTo>
                  <a:lnTo>
                    <a:pt x="1517817" y="102290"/>
                  </a:lnTo>
                  <a:lnTo>
                    <a:pt x="1558726" y="122826"/>
                  </a:lnTo>
                  <a:lnTo>
                    <a:pt x="1598604" y="145047"/>
                  </a:lnTo>
                  <a:lnTo>
                    <a:pt x="1637406" y="168909"/>
                  </a:lnTo>
                  <a:lnTo>
                    <a:pt x="1675084" y="194363"/>
                  </a:lnTo>
                  <a:lnTo>
                    <a:pt x="1711591" y="221363"/>
                  </a:lnTo>
                  <a:lnTo>
                    <a:pt x="1746881" y="249861"/>
                  </a:lnTo>
                  <a:lnTo>
                    <a:pt x="1780906" y="279812"/>
                  </a:lnTo>
                  <a:lnTo>
                    <a:pt x="1813620" y="311168"/>
                  </a:lnTo>
                  <a:lnTo>
                    <a:pt x="1844975" y="343881"/>
                  </a:lnTo>
                  <a:lnTo>
                    <a:pt x="1874926" y="377907"/>
                  </a:lnTo>
                  <a:lnTo>
                    <a:pt x="1903425" y="413196"/>
                  </a:lnTo>
                  <a:lnTo>
                    <a:pt x="1930424" y="449703"/>
                  </a:lnTo>
                  <a:lnTo>
                    <a:pt x="1955878" y="487381"/>
                  </a:lnTo>
                  <a:lnTo>
                    <a:pt x="1979740" y="526183"/>
                  </a:lnTo>
                  <a:lnTo>
                    <a:pt x="2001962" y="566061"/>
                  </a:lnTo>
                  <a:lnTo>
                    <a:pt x="2022497" y="606970"/>
                  </a:lnTo>
                  <a:lnTo>
                    <a:pt x="2041300" y="648862"/>
                  </a:lnTo>
                  <a:lnTo>
                    <a:pt x="2058322" y="691690"/>
                  </a:lnTo>
                  <a:lnTo>
                    <a:pt x="2073517" y="735407"/>
                  </a:lnTo>
                  <a:lnTo>
                    <a:pt x="2086838" y="779967"/>
                  </a:lnTo>
                  <a:lnTo>
                    <a:pt x="2098238" y="825323"/>
                  </a:lnTo>
                  <a:lnTo>
                    <a:pt x="2107671" y="871427"/>
                  </a:lnTo>
                  <a:lnTo>
                    <a:pt x="2115089" y="918233"/>
                  </a:lnTo>
                  <a:lnTo>
                    <a:pt x="2120446" y="965694"/>
                  </a:lnTo>
                  <a:lnTo>
                    <a:pt x="2123695" y="1013763"/>
                  </a:lnTo>
                  <a:lnTo>
                    <a:pt x="2124788" y="1062393"/>
                  </a:lnTo>
                  <a:lnTo>
                    <a:pt x="2123695" y="1111024"/>
                  </a:lnTo>
                  <a:lnTo>
                    <a:pt x="2120446" y="1159093"/>
                  </a:lnTo>
                  <a:lnTo>
                    <a:pt x="2115089" y="1206554"/>
                  </a:lnTo>
                  <a:lnTo>
                    <a:pt x="2107671" y="1253360"/>
                  </a:lnTo>
                  <a:lnTo>
                    <a:pt x="2098238" y="1299464"/>
                  </a:lnTo>
                  <a:lnTo>
                    <a:pt x="2086838" y="1344820"/>
                  </a:lnTo>
                  <a:lnTo>
                    <a:pt x="2073517" y="1389380"/>
                  </a:lnTo>
                  <a:lnTo>
                    <a:pt x="2058322" y="1433097"/>
                  </a:lnTo>
                  <a:lnTo>
                    <a:pt x="2041300" y="1475925"/>
                  </a:lnTo>
                  <a:lnTo>
                    <a:pt x="2022497" y="1517817"/>
                  </a:lnTo>
                  <a:lnTo>
                    <a:pt x="2001962" y="1558726"/>
                  </a:lnTo>
                  <a:lnTo>
                    <a:pt x="1979740" y="1598604"/>
                  </a:lnTo>
                  <a:lnTo>
                    <a:pt x="1955878" y="1637406"/>
                  </a:lnTo>
                  <a:lnTo>
                    <a:pt x="1930424" y="1675084"/>
                  </a:lnTo>
                  <a:lnTo>
                    <a:pt x="1903425" y="1711591"/>
                  </a:lnTo>
                  <a:lnTo>
                    <a:pt x="1874926" y="1746881"/>
                  </a:lnTo>
                  <a:lnTo>
                    <a:pt x="1844975" y="1780906"/>
                  </a:lnTo>
                  <a:lnTo>
                    <a:pt x="1813620" y="1813620"/>
                  </a:lnTo>
                  <a:lnTo>
                    <a:pt x="1780906" y="1844976"/>
                  </a:lnTo>
                  <a:lnTo>
                    <a:pt x="1746881" y="1874926"/>
                  </a:lnTo>
                  <a:lnTo>
                    <a:pt x="1711591" y="1903425"/>
                  </a:lnTo>
                  <a:lnTo>
                    <a:pt x="1675084" y="1930425"/>
                  </a:lnTo>
                  <a:lnTo>
                    <a:pt x="1637406" y="1955879"/>
                  </a:lnTo>
                  <a:lnTo>
                    <a:pt x="1598604" y="1979740"/>
                  </a:lnTo>
                  <a:lnTo>
                    <a:pt x="1558726" y="2001962"/>
                  </a:lnTo>
                  <a:lnTo>
                    <a:pt x="1517817" y="2022498"/>
                  </a:lnTo>
                  <a:lnTo>
                    <a:pt x="1475925" y="2041300"/>
                  </a:lnTo>
                  <a:lnTo>
                    <a:pt x="1433097" y="2058322"/>
                  </a:lnTo>
                  <a:lnTo>
                    <a:pt x="1389380" y="2073517"/>
                  </a:lnTo>
                  <a:lnTo>
                    <a:pt x="1344820" y="2086838"/>
                  </a:lnTo>
                  <a:lnTo>
                    <a:pt x="1299464" y="2098239"/>
                  </a:lnTo>
                  <a:lnTo>
                    <a:pt x="1253360" y="2107671"/>
                  </a:lnTo>
                  <a:lnTo>
                    <a:pt x="1206554" y="2115090"/>
                  </a:lnTo>
                  <a:lnTo>
                    <a:pt x="1159093" y="2120446"/>
                  </a:lnTo>
                  <a:lnTo>
                    <a:pt x="1111024" y="2123695"/>
                  </a:lnTo>
                  <a:lnTo>
                    <a:pt x="1062407" y="2124788"/>
                  </a:lnTo>
                  <a:close/>
                </a:path>
              </a:pathLst>
            </a:custGeom>
            <a:solidFill>
              <a:srgbClr val="E39E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109" y="5763452"/>
              <a:ext cx="6896099" cy="263842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5241" y="5662338"/>
              <a:ext cx="95250" cy="9524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7959821" y="2350807"/>
            <a:ext cx="8653780" cy="484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Limited</a:t>
            </a:r>
            <a:r>
              <a:rPr dirty="0" sz="25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FFFFFF"/>
                </a:solidFill>
                <a:latin typeface="Verdana"/>
                <a:cs typeface="Verdana"/>
              </a:rPr>
              <a:t>Features:</a:t>
            </a:r>
            <a:r>
              <a:rPr dirty="0" sz="25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Small</a:t>
            </a:r>
            <a:r>
              <a:rPr dirty="0" sz="25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dirty="0" sz="25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25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dirty="0" sz="25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Verdana"/>
                <a:cs typeface="Verdana"/>
              </a:rPr>
              <a:t>may </a:t>
            </a: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lack</a:t>
            </a:r>
            <a:r>
              <a:rPr dirty="0" sz="25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dirty="0" sz="25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dirty="0" sz="25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found</a:t>
            </a:r>
            <a:r>
              <a:rPr dirty="0" sz="25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5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FFFFFF"/>
                </a:solidFill>
                <a:latin typeface="Verdana"/>
                <a:cs typeface="Verdana"/>
              </a:rPr>
              <a:t>larger</a:t>
            </a:r>
            <a:r>
              <a:rPr dirty="0" sz="25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solutions,</a:t>
            </a:r>
            <a:r>
              <a:rPr dirty="0" sz="25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could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Verdana"/>
                <a:cs typeface="Verdana"/>
              </a:rPr>
              <a:t>limit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4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effectiveness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Verdana"/>
                <a:cs typeface="Verdana"/>
              </a:rPr>
              <a:t>or teams</a:t>
            </a:r>
            <a:r>
              <a:rPr dirty="0" sz="25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5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dirty="0" sz="25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Verdana"/>
                <a:cs typeface="Verdana"/>
              </a:rPr>
              <a:t>requirements</a:t>
            </a:r>
            <a:endParaRPr sz="2500">
              <a:latin typeface="Verdana"/>
              <a:cs typeface="Verdana"/>
            </a:endParaRPr>
          </a:p>
          <a:p>
            <a:pPr algn="ctr" marL="67310" marR="59690">
              <a:lnSpc>
                <a:spcPct val="114999"/>
              </a:lnSpc>
            </a:pP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Customization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5">
                <a:solidFill>
                  <a:srgbClr val="FFFFFF"/>
                </a:solidFill>
                <a:latin typeface="Verdana"/>
                <a:cs typeface="Verdana"/>
              </a:rPr>
              <a:t>Constraints: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Smaller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might</a:t>
            </a:r>
            <a:r>
              <a:rPr dirty="0" sz="25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Verdana"/>
                <a:cs typeface="Verdana"/>
              </a:rPr>
              <a:t>offer limited</a:t>
            </a:r>
            <a:r>
              <a:rPr dirty="0" sz="25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Verdana"/>
                <a:cs typeface="Verdana"/>
              </a:rPr>
              <a:t>customization</a:t>
            </a:r>
            <a:r>
              <a:rPr dirty="0" sz="25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Verdana"/>
                <a:cs typeface="Verdana"/>
              </a:rPr>
              <a:t>options,</a:t>
            </a:r>
            <a:r>
              <a:rPr dirty="0" sz="25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dirty="0" sz="25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5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challenging</a:t>
            </a:r>
            <a:r>
              <a:rPr dirty="0" sz="25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tailor</a:t>
            </a:r>
            <a:r>
              <a:rPr dirty="0" sz="25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5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25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5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unique</a:t>
            </a:r>
            <a:r>
              <a:rPr dirty="0" sz="25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workflows</a:t>
            </a:r>
            <a:r>
              <a:rPr dirty="0" sz="25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4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5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Verdana"/>
                <a:cs typeface="Verdana"/>
              </a:rPr>
              <a:t>preferences.</a:t>
            </a:r>
            <a:endParaRPr sz="2500">
              <a:latin typeface="Verdana"/>
              <a:cs typeface="Verdana"/>
            </a:endParaRPr>
          </a:p>
          <a:p>
            <a:pPr algn="ctr" marL="17145" marR="8890">
              <a:lnSpc>
                <a:spcPct val="114999"/>
              </a:lnSpc>
            </a:pP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Dependency</a:t>
            </a:r>
            <a:r>
              <a:rPr dirty="0" sz="25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dirty="0" sz="25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Platform: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40">
                <a:solidFill>
                  <a:srgbClr val="FFFFFF"/>
                </a:solidFill>
                <a:latin typeface="Verdana"/>
                <a:cs typeface="Verdana"/>
              </a:rPr>
              <a:t>small</a:t>
            </a:r>
            <a:r>
              <a:rPr dirty="0" sz="25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Verdana"/>
                <a:cs typeface="Verdana"/>
              </a:rPr>
              <a:t>task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25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dirty="0" sz="25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dirty="0" sz="25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dirty="0" sz="25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5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dirty="0" sz="25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5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dirty="0" sz="2500" spc="-25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4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95">
                <a:solidFill>
                  <a:srgbClr val="FFFFFF"/>
                </a:solidFill>
                <a:latin typeface="Verdana"/>
                <a:cs typeface="Verdana"/>
              </a:rPr>
              <a:t>device,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limiting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FFFFFF"/>
                </a:solidFill>
                <a:latin typeface="Verdana"/>
                <a:cs typeface="Verdana"/>
              </a:rPr>
              <a:t>accessibility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flexibility</a:t>
            </a:r>
            <a:r>
              <a:rPr dirty="0" sz="25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500" spc="-7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25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dirty="0" sz="25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FFFFFF"/>
                </a:solidFill>
                <a:latin typeface="Verdana"/>
                <a:cs typeface="Verdana"/>
              </a:rPr>
              <a:t>prefer</a:t>
            </a:r>
            <a:r>
              <a:rPr dirty="0" sz="25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5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dirty="0" sz="25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r>
              <a:rPr dirty="0" sz="25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dirty="0" sz="25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Verdana"/>
                <a:cs typeface="Verdana"/>
              </a:rPr>
              <a:t>devices.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3599815" cy="3158490"/>
            <a:chOff x="0" y="0"/>
            <a:chExt cx="3599815" cy="315849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3599815" cy="3158490"/>
            </a:xfrm>
            <a:custGeom>
              <a:avLst/>
              <a:gdLst/>
              <a:ahLst/>
              <a:cxnLst/>
              <a:rect l="l" t="t" r="r" b="b"/>
              <a:pathLst>
                <a:path w="3599815" h="3158490">
                  <a:moveTo>
                    <a:pt x="0" y="3158426"/>
                  </a:moveTo>
                  <a:lnTo>
                    <a:pt x="0" y="0"/>
                  </a:lnTo>
                  <a:lnTo>
                    <a:pt x="3599386" y="0"/>
                  </a:lnTo>
                  <a:lnTo>
                    <a:pt x="3586063" y="36764"/>
                  </a:lnTo>
                  <a:lnTo>
                    <a:pt x="3571826" y="87564"/>
                  </a:lnTo>
                  <a:lnTo>
                    <a:pt x="3557162" y="125664"/>
                  </a:lnTo>
                  <a:lnTo>
                    <a:pt x="3542072" y="163764"/>
                  </a:lnTo>
                  <a:lnTo>
                    <a:pt x="3526559" y="214564"/>
                  </a:lnTo>
                  <a:lnTo>
                    <a:pt x="3510627" y="252664"/>
                  </a:lnTo>
                  <a:lnTo>
                    <a:pt x="3494276" y="303464"/>
                  </a:lnTo>
                  <a:lnTo>
                    <a:pt x="3477510" y="341564"/>
                  </a:lnTo>
                  <a:lnTo>
                    <a:pt x="3460331" y="379664"/>
                  </a:lnTo>
                  <a:lnTo>
                    <a:pt x="3442742" y="430464"/>
                  </a:lnTo>
                  <a:lnTo>
                    <a:pt x="3424745" y="468564"/>
                  </a:lnTo>
                  <a:lnTo>
                    <a:pt x="3406342" y="506664"/>
                  </a:lnTo>
                  <a:lnTo>
                    <a:pt x="3387537" y="557464"/>
                  </a:lnTo>
                  <a:lnTo>
                    <a:pt x="3368331" y="595564"/>
                  </a:lnTo>
                  <a:lnTo>
                    <a:pt x="3348727" y="633664"/>
                  </a:lnTo>
                  <a:lnTo>
                    <a:pt x="3328727" y="671764"/>
                  </a:lnTo>
                  <a:lnTo>
                    <a:pt x="3308335" y="709864"/>
                  </a:lnTo>
                  <a:lnTo>
                    <a:pt x="3287552" y="760664"/>
                  </a:lnTo>
                  <a:lnTo>
                    <a:pt x="3266381" y="798764"/>
                  </a:lnTo>
                  <a:lnTo>
                    <a:pt x="3244824" y="836864"/>
                  </a:lnTo>
                  <a:lnTo>
                    <a:pt x="3222884" y="874964"/>
                  </a:lnTo>
                  <a:lnTo>
                    <a:pt x="3200564" y="913064"/>
                  </a:lnTo>
                  <a:lnTo>
                    <a:pt x="3177865" y="951164"/>
                  </a:lnTo>
                  <a:lnTo>
                    <a:pt x="3154791" y="989264"/>
                  </a:lnTo>
                  <a:lnTo>
                    <a:pt x="3131343" y="1027364"/>
                  </a:lnTo>
                  <a:lnTo>
                    <a:pt x="3107525" y="1065464"/>
                  </a:lnTo>
                  <a:lnTo>
                    <a:pt x="3083339" y="1103564"/>
                  </a:lnTo>
                  <a:lnTo>
                    <a:pt x="3058786" y="1141664"/>
                  </a:lnTo>
                  <a:lnTo>
                    <a:pt x="3033871" y="1179764"/>
                  </a:lnTo>
                  <a:lnTo>
                    <a:pt x="3008595" y="1217864"/>
                  </a:lnTo>
                  <a:lnTo>
                    <a:pt x="2982960" y="1255964"/>
                  </a:lnTo>
                  <a:lnTo>
                    <a:pt x="2956969" y="1294064"/>
                  </a:lnTo>
                  <a:lnTo>
                    <a:pt x="2930626" y="1332164"/>
                  </a:lnTo>
                  <a:lnTo>
                    <a:pt x="2903931" y="1370264"/>
                  </a:lnTo>
                  <a:lnTo>
                    <a:pt x="2876888" y="1408364"/>
                  </a:lnTo>
                  <a:lnTo>
                    <a:pt x="2849499" y="1446464"/>
                  </a:lnTo>
                  <a:lnTo>
                    <a:pt x="2821766" y="1471864"/>
                  </a:lnTo>
                  <a:lnTo>
                    <a:pt x="2793693" y="1509964"/>
                  </a:lnTo>
                  <a:lnTo>
                    <a:pt x="2765281" y="1548064"/>
                  </a:lnTo>
                  <a:lnTo>
                    <a:pt x="2736533" y="1586164"/>
                  </a:lnTo>
                  <a:lnTo>
                    <a:pt x="2707451" y="1611564"/>
                  </a:lnTo>
                  <a:lnTo>
                    <a:pt x="2678039" y="1649664"/>
                  </a:lnTo>
                  <a:lnTo>
                    <a:pt x="2648298" y="1687764"/>
                  </a:lnTo>
                  <a:lnTo>
                    <a:pt x="2618230" y="1713164"/>
                  </a:lnTo>
                  <a:lnTo>
                    <a:pt x="2587840" y="1751264"/>
                  </a:lnTo>
                  <a:lnTo>
                    <a:pt x="2557128" y="1776664"/>
                  </a:lnTo>
                  <a:lnTo>
                    <a:pt x="2526097" y="1814764"/>
                  </a:lnTo>
                  <a:lnTo>
                    <a:pt x="2494750" y="1852864"/>
                  </a:lnTo>
                  <a:lnTo>
                    <a:pt x="2463090" y="1878264"/>
                  </a:lnTo>
                  <a:lnTo>
                    <a:pt x="2431118" y="1916364"/>
                  </a:lnTo>
                  <a:lnTo>
                    <a:pt x="2366251" y="1967164"/>
                  </a:lnTo>
                  <a:lnTo>
                    <a:pt x="2333360" y="2005264"/>
                  </a:lnTo>
                  <a:lnTo>
                    <a:pt x="2300168" y="2030664"/>
                  </a:lnTo>
                  <a:lnTo>
                    <a:pt x="2266678" y="2068764"/>
                  </a:lnTo>
                  <a:lnTo>
                    <a:pt x="2198810" y="2119564"/>
                  </a:lnTo>
                  <a:lnTo>
                    <a:pt x="2164438" y="2157664"/>
                  </a:lnTo>
                  <a:lnTo>
                    <a:pt x="2059598" y="2233864"/>
                  </a:lnTo>
                  <a:lnTo>
                    <a:pt x="2024084" y="2271964"/>
                  </a:lnTo>
                  <a:lnTo>
                    <a:pt x="1988293" y="2297364"/>
                  </a:lnTo>
                  <a:lnTo>
                    <a:pt x="1879267" y="2373564"/>
                  </a:lnTo>
                  <a:lnTo>
                    <a:pt x="1730145" y="2475164"/>
                  </a:lnTo>
                  <a:lnTo>
                    <a:pt x="1576876" y="2576764"/>
                  </a:lnTo>
                  <a:lnTo>
                    <a:pt x="1537930" y="2589464"/>
                  </a:lnTo>
                  <a:lnTo>
                    <a:pt x="1419619" y="2665664"/>
                  </a:lnTo>
                  <a:lnTo>
                    <a:pt x="1379701" y="2678364"/>
                  </a:lnTo>
                  <a:lnTo>
                    <a:pt x="1299155" y="2729164"/>
                  </a:lnTo>
                  <a:lnTo>
                    <a:pt x="1258533" y="2741864"/>
                  </a:lnTo>
                  <a:lnTo>
                    <a:pt x="1217682" y="2767264"/>
                  </a:lnTo>
                  <a:lnTo>
                    <a:pt x="1176604" y="2779964"/>
                  </a:lnTo>
                  <a:lnTo>
                    <a:pt x="1135301" y="2805364"/>
                  </a:lnTo>
                  <a:lnTo>
                    <a:pt x="1093777" y="2818064"/>
                  </a:lnTo>
                  <a:lnTo>
                    <a:pt x="1052032" y="2843464"/>
                  </a:lnTo>
                  <a:lnTo>
                    <a:pt x="1010071" y="2856164"/>
                  </a:lnTo>
                  <a:lnTo>
                    <a:pt x="967896" y="2881564"/>
                  </a:lnTo>
                  <a:lnTo>
                    <a:pt x="882911" y="2906964"/>
                  </a:lnTo>
                  <a:lnTo>
                    <a:pt x="840106" y="2932364"/>
                  </a:lnTo>
                  <a:lnTo>
                    <a:pt x="623065" y="2995864"/>
                  </a:lnTo>
                  <a:lnTo>
                    <a:pt x="579070" y="3021264"/>
                  </a:lnTo>
                  <a:lnTo>
                    <a:pt x="356299" y="3084764"/>
                  </a:lnTo>
                  <a:lnTo>
                    <a:pt x="311202" y="3084764"/>
                  </a:lnTo>
                  <a:lnTo>
                    <a:pt x="129094" y="3135564"/>
                  </a:lnTo>
                  <a:lnTo>
                    <a:pt x="83148" y="3135564"/>
                  </a:lnTo>
                  <a:lnTo>
                    <a:pt x="0" y="3158426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93424" y="803011"/>
              <a:ext cx="1463040" cy="1704339"/>
            </a:xfrm>
            <a:custGeom>
              <a:avLst/>
              <a:gdLst/>
              <a:ahLst/>
              <a:cxnLst/>
              <a:rect l="l" t="t" r="r" b="b"/>
              <a:pathLst>
                <a:path w="1463039" h="1704339">
                  <a:moveTo>
                    <a:pt x="956382" y="644281"/>
                  </a:moveTo>
                  <a:lnTo>
                    <a:pt x="934106" y="639754"/>
                  </a:lnTo>
                  <a:lnTo>
                    <a:pt x="915863" y="627428"/>
                  </a:lnTo>
                  <a:lnTo>
                    <a:pt x="903538" y="609186"/>
                  </a:lnTo>
                  <a:lnTo>
                    <a:pt x="899011" y="586910"/>
                  </a:lnTo>
                  <a:lnTo>
                    <a:pt x="903457" y="564634"/>
                  </a:lnTo>
                  <a:lnTo>
                    <a:pt x="915648" y="546391"/>
                  </a:lnTo>
                  <a:lnTo>
                    <a:pt x="933864" y="534065"/>
                  </a:lnTo>
                  <a:lnTo>
                    <a:pt x="956382" y="529538"/>
                  </a:lnTo>
                  <a:lnTo>
                    <a:pt x="978658" y="534065"/>
                  </a:lnTo>
                  <a:lnTo>
                    <a:pt x="996901" y="546391"/>
                  </a:lnTo>
                  <a:lnTo>
                    <a:pt x="1009227" y="564634"/>
                  </a:lnTo>
                  <a:lnTo>
                    <a:pt x="1013754" y="586910"/>
                  </a:lnTo>
                  <a:lnTo>
                    <a:pt x="1009227" y="609186"/>
                  </a:lnTo>
                  <a:lnTo>
                    <a:pt x="996901" y="627428"/>
                  </a:lnTo>
                  <a:lnTo>
                    <a:pt x="978658" y="639754"/>
                  </a:lnTo>
                  <a:lnTo>
                    <a:pt x="956382" y="644281"/>
                  </a:lnTo>
                  <a:close/>
                </a:path>
                <a:path w="1463039" h="1704339">
                  <a:moveTo>
                    <a:pt x="506590" y="644281"/>
                  </a:moveTo>
                  <a:lnTo>
                    <a:pt x="484313" y="639754"/>
                  </a:lnTo>
                  <a:lnTo>
                    <a:pt x="466071" y="627428"/>
                  </a:lnTo>
                  <a:lnTo>
                    <a:pt x="453745" y="609186"/>
                  </a:lnTo>
                  <a:lnTo>
                    <a:pt x="449218" y="586910"/>
                  </a:lnTo>
                  <a:lnTo>
                    <a:pt x="453745" y="564634"/>
                  </a:lnTo>
                  <a:lnTo>
                    <a:pt x="466071" y="546391"/>
                  </a:lnTo>
                  <a:lnTo>
                    <a:pt x="484313" y="534065"/>
                  </a:lnTo>
                  <a:lnTo>
                    <a:pt x="506590" y="529538"/>
                  </a:lnTo>
                  <a:lnTo>
                    <a:pt x="528866" y="534065"/>
                  </a:lnTo>
                  <a:lnTo>
                    <a:pt x="547108" y="546391"/>
                  </a:lnTo>
                  <a:lnTo>
                    <a:pt x="559434" y="564634"/>
                  </a:lnTo>
                  <a:lnTo>
                    <a:pt x="563961" y="586910"/>
                  </a:lnTo>
                  <a:lnTo>
                    <a:pt x="559434" y="609186"/>
                  </a:lnTo>
                  <a:lnTo>
                    <a:pt x="547108" y="627428"/>
                  </a:lnTo>
                  <a:lnTo>
                    <a:pt x="528866" y="639754"/>
                  </a:lnTo>
                  <a:lnTo>
                    <a:pt x="506590" y="644281"/>
                  </a:lnTo>
                  <a:close/>
                </a:path>
                <a:path w="1463039" h="1704339">
                  <a:moveTo>
                    <a:pt x="57371" y="644281"/>
                  </a:moveTo>
                  <a:lnTo>
                    <a:pt x="35095" y="639754"/>
                  </a:lnTo>
                  <a:lnTo>
                    <a:pt x="16852" y="627428"/>
                  </a:lnTo>
                  <a:lnTo>
                    <a:pt x="4526" y="609186"/>
                  </a:lnTo>
                  <a:lnTo>
                    <a:pt x="0" y="586910"/>
                  </a:lnTo>
                  <a:lnTo>
                    <a:pt x="4526" y="564634"/>
                  </a:lnTo>
                  <a:lnTo>
                    <a:pt x="16852" y="546391"/>
                  </a:lnTo>
                  <a:lnTo>
                    <a:pt x="35095" y="534065"/>
                  </a:lnTo>
                  <a:lnTo>
                    <a:pt x="57371" y="529538"/>
                  </a:lnTo>
                  <a:lnTo>
                    <a:pt x="79647" y="534065"/>
                  </a:lnTo>
                  <a:lnTo>
                    <a:pt x="97890" y="546391"/>
                  </a:lnTo>
                  <a:lnTo>
                    <a:pt x="110215" y="564634"/>
                  </a:lnTo>
                  <a:lnTo>
                    <a:pt x="114742" y="586910"/>
                  </a:lnTo>
                  <a:lnTo>
                    <a:pt x="110215" y="609186"/>
                  </a:lnTo>
                  <a:lnTo>
                    <a:pt x="97890" y="627428"/>
                  </a:lnTo>
                  <a:lnTo>
                    <a:pt x="79647" y="639754"/>
                  </a:lnTo>
                  <a:lnTo>
                    <a:pt x="57371" y="644281"/>
                  </a:lnTo>
                  <a:close/>
                </a:path>
                <a:path w="1463039" h="1704339">
                  <a:moveTo>
                    <a:pt x="1405601" y="644281"/>
                  </a:moveTo>
                  <a:lnTo>
                    <a:pt x="1383325" y="639754"/>
                  </a:lnTo>
                  <a:lnTo>
                    <a:pt x="1365082" y="627428"/>
                  </a:lnTo>
                  <a:lnTo>
                    <a:pt x="1352756" y="609186"/>
                  </a:lnTo>
                  <a:lnTo>
                    <a:pt x="1348229" y="586910"/>
                  </a:lnTo>
                  <a:lnTo>
                    <a:pt x="1352756" y="564634"/>
                  </a:lnTo>
                  <a:lnTo>
                    <a:pt x="1365082" y="546391"/>
                  </a:lnTo>
                  <a:lnTo>
                    <a:pt x="1383325" y="534065"/>
                  </a:lnTo>
                  <a:lnTo>
                    <a:pt x="1405601" y="529538"/>
                  </a:lnTo>
                  <a:lnTo>
                    <a:pt x="1427877" y="534065"/>
                  </a:lnTo>
                  <a:lnTo>
                    <a:pt x="1446119" y="546391"/>
                  </a:lnTo>
                  <a:lnTo>
                    <a:pt x="1458445" y="564634"/>
                  </a:lnTo>
                  <a:lnTo>
                    <a:pt x="1462972" y="586910"/>
                  </a:lnTo>
                  <a:lnTo>
                    <a:pt x="1458445" y="609186"/>
                  </a:lnTo>
                  <a:lnTo>
                    <a:pt x="1446119" y="627428"/>
                  </a:lnTo>
                  <a:lnTo>
                    <a:pt x="1427877" y="639754"/>
                  </a:lnTo>
                  <a:lnTo>
                    <a:pt x="1405601" y="644281"/>
                  </a:lnTo>
                  <a:close/>
                </a:path>
                <a:path w="1463039" h="1704339">
                  <a:moveTo>
                    <a:pt x="956382" y="1174394"/>
                  </a:moveTo>
                  <a:lnTo>
                    <a:pt x="934106" y="1169867"/>
                  </a:lnTo>
                  <a:lnTo>
                    <a:pt x="915863" y="1157541"/>
                  </a:lnTo>
                  <a:lnTo>
                    <a:pt x="903538" y="1139299"/>
                  </a:lnTo>
                  <a:lnTo>
                    <a:pt x="899011" y="1117022"/>
                  </a:lnTo>
                  <a:lnTo>
                    <a:pt x="903457" y="1094746"/>
                  </a:lnTo>
                  <a:lnTo>
                    <a:pt x="915648" y="1076504"/>
                  </a:lnTo>
                  <a:lnTo>
                    <a:pt x="933864" y="1064178"/>
                  </a:lnTo>
                  <a:lnTo>
                    <a:pt x="956382" y="1059651"/>
                  </a:lnTo>
                  <a:lnTo>
                    <a:pt x="978658" y="1064178"/>
                  </a:lnTo>
                  <a:lnTo>
                    <a:pt x="996901" y="1076504"/>
                  </a:lnTo>
                  <a:lnTo>
                    <a:pt x="1009227" y="1094746"/>
                  </a:lnTo>
                  <a:lnTo>
                    <a:pt x="1013754" y="1117022"/>
                  </a:lnTo>
                  <a:lnTo>
                    <a:pt x="1009227" y="1139299"/>
                  </a:lnTo>
                  <a:lnTo>
                    <a:pt x="996901" y="1157541"/>
                  </a:lnTo>
                  <a:lnTo>
                    <a:pt x="978658" y="1169867"/>
                  </a:lnTo>
                  <a:lnTo>
                    <a:pt x="956382" y="1174394"/>
                  </a:lnTo>
                  <a:close/>
                </a:path>
                <a:path w="1463039" h="1704339">
                  <a:moveTo>
                    <a:pt x="506590" y="1174394"/>
                  </a:moveTo>
                  <a:lnTo>
                    <a:pt x="484313" y="1169867"/>
                  </a:lnTo>
                  <a:lnTo>
                    <a:pt x="466071" y="1157541"/>
                  </a:lnTo>
                  <a:lnTo>
                    <a:pt x="453745" y="1139299"/>
                  </a:lnTo>
                  <a:lnTo>
                    <a:pt x="449218" y="1117022"/>
                  </a:lnTo>
                  <a:lnTo>
                    <a:pt x="453745" y="1094746"/>
                  </a:lnTo>
                  <a:lnTo>
                    <a:pt x="466071" y="1076504"/>
                  </a:lnTo>
                  <a:lnTo>
                    <a:pt x="484313" y="1064178"/>
                  </a:lnTo>
                  <a:lnTo>
                    <a:pt x="506590" y="1059651"/>
                  </a:lnTo>
                  <a:lnTo>
                    <a:pt x="528866" y="1064178"/>
                  </a:lnTo>
                  <a:lnTo>
                    <a:pt x="547108" y="1076504"/>
                  </a:lnTo>
                  <a:lnTo>
                    <a:pt x="559434" y="1094746"/>
                  </a:lnTo>
                  <a:lnTo>
                    <a:pt x="563961" y="1117022"/>
                  </a:lnTo>
                  <a:lnTo>
                    <a:pt x="559434" y="1139299"/>
                  </a:lnTo>
                  <a:lnTo>
                    <a:pt x="547108" y="1157541"/>
                  </a:lnTo>
                  <a:lnTo>
                    <a:pt x="528866" y="1169867"/>
                  </a:lnTo>
                  <a:lnTo>
                    <a:pt x="506590" y="1174394"/>
                  </a:lnTo>
                  <a:close/>
                </a:path>
                <a:path w="1463039" h="1704339">
                  <a:moveTo>
                    <a:pt x="57371" y="1174394"/>
                  </a:moveTo>
                  <a:lnTo>
                    <a:pt x="35095" y="1169867"/>
                  </a:lnTo>
                  <a:lnTo>
                    <a:pt x="16852" y="1157541"/>
                  </a:lnTo>
                  <a:lnTo>
                    <a:pt x="4526" y="1139299"/>
                  </a:lnTo>
                  <a:lnTo>
                    <a:pt x="0" y="1117022"/>
                  </a:lnTo>
                  <a:lnTo>
                    <a:pt x="4526" y="1094746"/>
                  </a:lnTo>
                  <a:lnTo>
                    <a:pt x="16852" y="1076504"/>
                  </a:lnTo>
                  <a:lnTo>
                    <a:pt x="35095" y="1064178"/>
                  </a:lnTo>
                  <a:lnTo>
                    <a:pt x="57371" y="1059651"/>
                  </a:lnTo>
                  <a:lnTo>
                    <a:pt x="79647" y="1064178"/>
                  </a:lnTo>
                  <a:lnTo>
                    <a:pt x="97890" y="1076504"/>
                  </a:lnTo>
                  <a:lnTo>
                    <a:pt x="110215" y="1094746"/>
                  </a:lnTo>
                  <a:lnTo>
                    <a:pt x="114742" y="1117022"/>
                  </a:lnTo>
                  <a:lnTo>
                    <a:pt x="110215" y="1139299"/>
                  </a:lnTo>
                  <a:lnTo>
                    <a:pt x="97890" y="1157541"/>
                  </a:lnTo>
                  <a:lnTo>
                    <a:pt x="79647" y="1169867"/>
                  </a:lnTo>
                  <a:lnTo>
                    <a:pt x="57371" y="1174394"/>
                  </a:lnTo>
                  <a:close/>
                </a:path>
                <a:path w="1463039" h="1704339">
                  <a:moveTo>
                    <a:pt x="1405601" y="1174394"/>
                  </a:moveTo>
                  <a:lnTo>
                    <a:pt x="1383325" y="1169867"/>
                  </a:lnTo>
                  <a:lnTo>
                    <a:pt x="1365082" y="1157541"/>
                  </a:lnTo>
                  <a:lnTo>
                    <a:pt x="1352756" y="1139299"/>
                  </a:lnTo>
                  <a:lnTo>
                    <a:pt x="1348229" y="1117022"/>
                  </a:lnTo>
                  <a:lnTo>
                    <a:pt x="1352756" y="1094746"/>
                  </a:lnTo>
                  <a:lnTo>
                    <a:pt x="1365082" y="1076504"/>
                  </a:lnTo>
                  <a:lnTo>
                    <a:pt x="1383325" y="1064178"/>
                  </a:lnTo>
                  <a:lnTo>
                    <a:pt x="1405601" y="1059651"/>
                  </a:lnTo>
                  <a:lnTo>
                    <a:pt x="1427877" y="1064178"/>
                  </a:lnTo>
                  <a:lnTo>
                    <a:pt x="1446119" y="1076504"/>
                  </a:lnTo>
                  <a:lnTo>
                    <a:pt x="1458445" y="1094746"/>
                  </a:lnTo>
                  <a:lnTo>
                    <a:pt x="1462972" y="1117022"/>
                  </a:lnTo>
                  <a:lnTo>
                    <a:pt x="1458445" y="1139299"/>
                  </a:lnTo>
                  <a:lnTo>
                    <a:pt x="1446119" y="1157541"/>
                  </a:lnTo>
                  <a:lnTo>
                    <a:pt x="1427877" y="1169867"/>
                  </a:lnTo>
                  <a:lnTo>
                    <a:pt x="1405601" y="1174394"/>
                  </a:lnTo>
                  <a:close/>
                </a:path>
                <a:path w="1463039" h="1704339">
                  <a:moveTo>
                    <a:pt x="956382" y="114742"/>
                  </a:moveTo>
                  <a:lnTo>
                    <a:pt x="934106" y="110215"/>
                  </a:lnTo>
                  <a:lnTo>
                    <a:pt x="915863" y="97890"/>
                  </a:lnTo>
                  <a:lnTo>
                    <a:pt x="903538" y="79647"/>
                  </a:lnTo>
                  <a:lnTo>
                    <a:pt x="899011" y="57371"/>
                  </a:lnTo>
                  <a:lnTo>
                    <a:pt x="903457" y="35095"/>
                  </a:lnTo>
                  <a:lnTo>
                    <a:pt x="915648" y="16852"/>
                  </a:lnTo>
                  <a:lnTo>
                    <a:pt x="933864" y="4526"/>
                  </a:lnTo>
                  <a:lnTo>
                    <a:pt x="956382" y="0"/>
                  </a:lnTo>
                  <a:lnTo>
                    <a:pt x="978658" y="4526"/>
                  </a:lnTo>
                  <a:lnTo>
                    <a:pt x="996901" y="16852"/>
                  </a:lnTo>
                  <a:lnTo>
                    <a:pt x="1009227" y="35095"/>
                  </a:lnTo>
                  <a:lnTo>
                    <a:pt x="1013754" y="57371"/>
                  </a:lnTo>
                  <a:lnTo>
                    <a:pt x="1009227" y="79647"/>
                  </a:lnTo>
                  <a:lnTo>
                    <a:pt x="996901" y="97890"/>
                  </a:lnTo>
                  <a:lnTo>
                    <a:pt x="978658" y="110215"/>
                  </a:lnTo>
                  <a:lnTo>
                    <a:pt x="956382" y="114742"/>
                  </a:lnTo>
                  <a:close/>
                </a:path>
                <a:path w="1463039" h="1704339">
                  <a:moveTo>
                    <a:pt x="506590" y="114742"/>
                  </a:moveTo>
                  <a:lnTo>
                    <a:pt x="484313" y="110215"/>
                  </a:lnTo>
                  <a:lnTo>
                    <a:pt x="466071" y="97890"/>
                  </a:lnTo>
                  <a:lnTo>
                    <a:pt x="453745" y="79647"/>
                  </a:lnTo>
                  <a:lnTo>
                    <a:pt x="449218" y="57371"/>
                  </a:lnTo>
                  <a:lnTo>
                    <a:pt x="453745" y="35095"/>
                  </a:lnTo>
                  <a:lnTo>
                    <a:pt x="466071" y="16852"/>
                  </a:lnTo>
                  <a:lnTo>
                    <a:pt x="484313" y="4526"/>
                  </a:lnTo>
                  <a:lnTo>
                    <a:pt x="506590" y="0"/>
                  </a:lnTo>
                  <a:lnTo>
                    <a:pt x="528866" y="4526"/>
                  </a:lnTo>
                  <a:lnTo>
                    <a:pt x="547108" y="16852"/>
                  </a:lnTo>
                  <a:lnTo>
                    <a:pt x="559434" y="35095"/>
                  </a:lnTo>
                  <a:lnTo>
                    <a:pt x="563961" y="57371"/>
                  </a:lnTo>
                  <a:lnTo>
                    <a:pt x="559434" y="79647"/>
                  </a:lnTo>
                  <a:lnTo>
                    <a:pt x="547108" y="97890"/>
                  </a:lnTo>
                  <a:lnTo>
                    <a:pt x="528866" y="110215"/>
                  </a:lnTo>
                  <a:lnTo>
                    <a:pt x="506590" y="114742"/>
                  </a:lnTo>
                  <a:close/>
                </a:path>
                <a:path w="1463039" h="1704339">
                  <a:moveTo>
                    <a:pt x="57371" y="114742"/>
                  </a:moveTo>
                  <a:lnTo>
                    <a:pt x="35095" y="110215"/>
                  </a:lnTo>
                  <a:lnTo>
                    <a:pt x="16852" y="97890"/>
                  </a:lnTo>
                  <a:lnTo>
                    <a:pt x="4526" y="79647"/>
                  </a:lnTo>
                  <a:lnTo>
                    <a:pt x="0" y="57371"/>
                  </a:lnTo>
                  <a:lnTo>
                    <a:pt x="4526" y="35095"/>
                  </a:lnTo>
                  <a:lnTo>
                    <a:pt x="16852" y="16852"/>
                  </a:lnTo>
                  <a:lnTo>
                    <a:pt x="35095" y="4526"/>
                  </a:lnTo>
                  <a:lnTo>
                    <a:pt x="57371" y="0"/>
                  </a:lnTo>
                  <a:lnTo>
                    <a:pt x="79647" y="4526"/>
                  </a:lnTo>
                  <a:lnTo>
                    <a:pt x="97890" y="16852"/>
                  </a:lnTo>
                  <a:lnTo>
                    <a:pt x="110215" y="35095"/>
                  </a:lnTo>
                  <a:lnTo>
                    <a:pt x="114742" y="57371"/>
                  </a:lnTo>
                  <a:lnTo>
                    <a:pt x="110215" y="79647"/>
                  </a:lnTo>
                  <a:lnTo>
                    <a:pt x="97890" y="97890"/>
                  </a:lnTo>
                  <a:lnTo>
                    <a:pt x="79647" y="110215"/>
                  </a:lnTo>
                  <a:lnTo>
                    <a:pt x="57371" y="114742"/>
                  </a:lnTo>
                  <a:close/>
                </a:path>
                <a:path w="1463039" h="1704339">
                  <a:moveTo>
                    <a:pt x="1405601" y="114742"/>
                  </a:moveTo>
                  <a:lnTo>
                    <a:pt x="1383325" y="110215"/>
                  </a:lnTo>
                  <a:lnTo>
                    <a:pt x="1365082" y="97890"/>
                  </a:lnTo>
                  <a:lnTo>
                    <a:pt x="1352756" y="79647"/>
                  </a:lnTo>
                  <a:lnTo>
                    <a:pt x="1348229" y="57371"/>
                  </a:lnTo>
                  <a:lnTo>
                    <a:pt x="1352756" y="35095"/>
                  </a:lnTo>
                  <a:lnTo>
                    <a:pt x="1365082" y="16852"/>
                  </a:lnTo>
                  <a:lnTo>
                    <a:pt x="1383325" y="4526"/>
                  </a:lnTo>
                  <a:lnTo>
                    <a:pt x="1405601" y="0"/>
                  </a:lnTo>
                  <a:lnTo>
                    <a:pt x="1427877" y="4526"/>
                  </a:lnTo>
                  <a:lnTo>
                    <a:pt x="1446119" y="16852"/>
                  </a:lnTo>
                  <a:lnTo>
                    <a:pt x="1458445" y="35095"/>
                  </a:lnTo>
                  <a:lnTo>
                    <a:pt x="1462972" y="57371"/>
                  </a:lnTo>
                  <a:lnTo>
                    <a:pt x="1458445" y="79647"/>
                  </a:lnTo>
                  <a:lnTo>
                    <a:pt x="1446119" y="97890"/>
                  </a:lnTo>
                  <a:lnTo>
                    <a:pt x="1427877" y="110215"/>
                  </a:lnTo>
                  <a:lnTo>
                    <a:pt x="1405601" y="114742"/>
                  </a:lnTo>
                  <a:close/>
                </a:path>
                <a:path w="1463039" h="1704339">
                  <a:moveTo>
                    <a:pt x="956382" y="1703933"/>
                  </a:moveTo>
                  <a:lnTo>
                    <a:pt x="934106" y="1699406"/>
                  </a:lnTo>
                  <a:lnTo>
                    <a:pt x="915863" y="1687080"/>
                  </a:lnTo>
                  <a:lnTo>
                    <a:pt x="903538" y="1668837"/>
                  </a:lnTo>
                  <a:lnTo>
                    <a:pt x="899011" y="1646561"/>
                  </a:lnTo>
                  <a:lnTo>
                    <a:pt x="903457" y="1624285"/>
                  </a:lnTo>
                  <a:lnTo>
                    <a:pt x="915648" y="1606042"/>
                  </a:lnTo>
                  <a:lnTo>
                    <a:pt x="933864" y="1593717"/>
                  </a:lnTo>
                  <a:lnTo>
                    <a:pt x="956382" y="1589190"/>
                  </a:lnTo>
                  <a:lnTo>
                    <a:pt x="978658" y="1593717"/>
                  </a:lnTo>
                  <a:lnTo>
                    <a:pt x="996901" y="1606042"/>
                  </a:lnTo>
                  <a:lnTo>
                    <a:pt x="1009227" y="1624285"/>
                  </a:lnTo>
                  <a:lnTo>
                    <a:pt x="1013754" y="1646561"/>
                  </a:lnTo>
                  <a:lnTo>
                    <a:pt x="1009227" y="1668837"/>
                  </a:lnTo>
                  <a:lnTo>
                    <a:pt x="996901" y="1687080"/>
                  </a:lnTo>
                  <a:lnTo>
                    <a:pt x="978658" y="1699406"/>
                  </a:lnTo>
                  <a:lnTo>
                    <a:pt x="956382" y="1703933"/>
                  </a:lnTo>
                  <a:close/>
                </a:path>
                <a:path w="1463039" h="1704339">
                  <a:moveTo>
                    <a:pt x="506590" y="1703933"/>
                  </a:moveTo>
                  <a:lnTo>
                    <a:pt x="484313" y="1699406"/>
                  </a:lnTo>
                  <a:lnTo>
                    <a:pt x="466071" y="1687080"/>
                  </a:lnTo>
                  <a:lnTo>
                    <a:pt x="453745" y="1668837"/>
                  </a:lnTo>
                  <a:lnTo>
                    <a:pt x="449218" y="1646561"/>
                  </a:lnTo>
                  <a:lnTo>
                    <a:pt x="453745" y="1624285"/>
                  </a:lnTo>
                  <a:lnTo>
                    <a:pt x="466071" y="1606042"/>
                  </a:lnTo>
                  <a:lnTo>
                    <a:pt x="484313" y="1593717"/>
                  </a:lnTo>
                  <a:lnTo>
                    <a:pt x="506590" y="1589190"/>
                  </a:lnTo>
                  <a:lnTo>
                    <a:pt x="528866" y="1593717"/>
                  </a:lnTo>
                  <a:lnTo>
                    <a:pt x="547108" y="1606042"/>
                  </a:lnTo>
                  <a:lnTo>
                    <a:pt x="559434" y="1624285"/>
                  </a:lnTo>
                  <a:lnTo>
                    <a:pt x="563961" y="1646561"/>
                  </a:lnTo>
                  <a:lnTo>
                    <a:pt x="559434" y="1668837"/>
                  </a:lnTo>
                  <a:lnTo>
                    <a:pt x="547108" y="1687080"/>
                  </a:lnTo>
                  <a:lnTo>
                    <a:pt x="528866" y="1699406"/>
                  </a:lnTo>
                  <a:lnTo>
                    <a:pt x="506590" y="1703933"/>
                  </a:lnTo>
                  <a:close/>
                </a:path>
                <a:path w="1463039" h="1704339">
                  <a:moveTo>
                    <a:pt x="57371" y="1703933"/>
                  </a:moveTo>
                  <a:lnTo>
                    <a:pt x="35095" y="1699406"/>
                  </a:lnTo>
                  <a:lnTo>
                    <a:pt x="16852" y="1687080"/>
                  </a:lnTo>
                  <a:lnTo>
                    <a:pt x="4526" y="1668837"/>
                  </a:lnTo>
                  <a:lnTo>
                    <a:pt x="0" y="1646561"/>
                  </a:lnTo>
                  <a:lnTo>
                    <a:pt x="4526" y="1624285"/>
                  </a:lnTo>
                  <a:lnTo>
                    <a:pt x="16852" y="1606042"/>
                  </a:lnTo>
                  <a:lnTo>
                    <a:pt x="35095" y="1593717"/>
                  </a:lnTo>
                  <a:lnTo>
                    <a:pt x="57371" y="1589190"/>
                  </a:lnTo>
                  <a:lnTo>
                    <a:pt x="79647" y="1593717"/>
                  </a:lnTo>
                  <a:lnTo>
                    <a:pt x="97890" y="1606042"/>
                  </a:lnTo>
                  <a:lnTo>
                    <a:pt x="110215" y="1624285"/>
                  </a:lnTo>
                  <a:lnTo>
                    <a:pt x="114742" y="1646561"/>
                  </a:lnTo>
                  <a:lnTo>
                    <a:pt x="110215" y="1668837"/>
                  </a:lnTo>
                  <a:lnTo>
                    <a:pt x="97890" y="1687080"/>
                  </a:lnTo>
                  <a:lnTo>
                    <a:pt x="79647" y="1699406"/>
                  </a:lnTo>
                  <a:lnTo>
                    <a:pt x="57371" y="1703933"/>
                  </a:lnTo>
                  <a:close/>
                </a:path>
                <a:path w="1463039" h="1704339">
                  <a:moveTo>
                    <a:pt x="1405601" y="1703933"/>
                  </a:moveTo>
                  <a:lnTo>
                    <a:pt x="1383325" y="1699406"/>
                  </a:lnTo>
                  <a:lnTo>
                    <a:pt x="1365082" y="1687080"/>
                  </a:lnTo>
                  <a:lnTo>
                    <a:pt x="1352756" y="1668837"/>
                  </a:lnTo>
                  <a:lnTo>
                    <a:pt x="1348229" y="1646561"/>
                  </a:lnTo>
                  <a:lnTo>
                    <a:pt x="1352756" y="1624285"/>
                  </a:lnTo>
                  <a:lnTo>
                    <a:pt x="1365082" y="1606042"/>
                  </a:lnTo>
                  <a:lnTo>
                    <a:pt x="1383325" y="1593717"/>
                  </a:lnTo>
                  <a:lnTo>
                    <a:pt x="1405601" y="1589190"/>
                  </a:lnTo>
                  <a:lnTo>
                    <a:pt x="1427877" y="1593717"/>
                  </a:lnTo>
                  <a:lnTo>
                    <a:pt x="1446119" y="1606042"/>
                  </a:lnTo>
                  <a:lnTo>
                    <a:pt x="1458445" y="1624285"/>
                  </a:lnTo>
                  <a:lnTo>
                    <a:pt x="1462972" y="1646561"/>
                  </a:lnTo>
                  <a:lnTo>
                    <a:pt x="1458445" y="1668837"/>
                  </a:lnTo>
                  <a:lnTo>
                    <a:pt x="1446119" y="1687080"/>
                  </a:lnTo>
                  <a:lnTo>
                    <a:pt x="1427877" y="1699406"/>
                  </a:lnTo>
                  <a:lnTo>
                    <a:pt x="1405601" y="1703933"/>
                  </a:lnTo>
                  <a:close/>
                </a:path>
              </a:pathLst>
            </a:custGeom>
            <a:solidFill>
              <a:srgbClr val="E39E1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5343537" y="7176656"/>
            <a:ext cx="2944495" cy="3110865"/>
            <a:chOff x="15343537" y="7176656"/>
            <a:chExt cx="2944495" cy="3110865"/>
          </a:xfrm>
        </p:grpSpPr>
        <p:sp>
          <p:nvSpPr>
            <p:cNvPr id="6" name="object 6" descr=""/>
            <p:cNvSpPr/>
            <p:nvPr/>
          </p:nvSpPr>
          <p:spPr>
            <a:xfrm>
              <a:off x="15343537" y="7176656"/>
              <a:ext cx="2944495" cy="3110865"/>
            </a:xfrm>
            <a:custGeom>
              <a:avLst/>
              <a:gdLst/>
              <a:ahLst/>
              <a:cxnLst/>
              <a:rect l="l" t="t" r="r" b="b"/>
              <a:pathLst>
                <a:path w="2944494" h="3110865">
                  <a:moveTo>
                    <a:pt x="2944461" y="3110343"/>
                  </a:moveTo>
                  <a:lnTo>
                    <a:pt x="0" y="3110343"/>
                  </a:lnTo>
                  <a:lnTo>
                    <a:pt x="10985" y="3065703"/>
                  </a:lnTo>
                  <a:lnTo>
                    <a:pt x="23923" y="3027603"/>
                  </a:lnTo>
                  <a:lnTo>
                    <a:pt x="37297" y="2976803"/>
                  </a:lnTo>
                  <a:lnTo>
                    <a:pt x="51104" y="2938703"/>
                  </a:lnTo>
                  <a:lnTo>
                    <a:pt x="65340" y="2887903"/>
                  </a:lnTo>
                  <a:lnTo>
                    <a:pt x="80005" y="2849803"/>
                  </a:lnTo>
                  <a:lnTo>
                    <a:pt x="95095" y="2811703"/>
                  </a:lnTo>
                  <a:lnTo>
                    <a:pt x="110607" y="2760903"/>
                  </a:lnTo>
                  <a:lnTo>
                    <a:pt x="126540" y="2722803"/>
                  </a:lnTo>
                  <a:lnTo>
                    <a:pt x="142891" y="2672003"/>
                  </a:lnTo>
                  <a:lnTo>
                    <a:pt x="159657" y="2633903"/>
                  </a:lnTo>
                  <a:lnTo>
                    <a:pt x="176835" y="2595803"/>
                  </a:lnTo>
                  <a:lnTo>
                    <a:pt x="194425" y="2545003"/>
                  </a:lnTo>
                  <a:lnTo>
                    <a:pt x="212422" y="2506903"/>
                  </a:lnTo>
                  <a:lnTo>
                    <a:pt x="230824" y="2468803"/>
                  </a:lnTo>
                  <a:lnTo>
                    <a:pt x="249630" y="2430703"/>
                  </a:lnTo>
                  <a:lnTo>
                    <a:pt x="268836" y="2379903"/>
                  </a:lnTo>
                  <a:lnTo>
                    <a:pt x="288440" y="2341803"/>
                  </a:lnTo>
                  <a:lnTo>
                    <a:pt x="308439" y="2303703"/>
                  </a:lnTo>
                  <a:lnTo>
                    <a:pt x="328832" y="2265603"/>
                  </a:lnTo>
                  <a:lnTo>
                    <a:pt x="349615" y="2227503"/>
                  </a:lnTo>
                  <a:lnTo>
                    <a:pt x="370786" y="2176703"/>
                  </a:lnTo>
                  <a:lnTo>
                    <a:pt x="392343" y="2138603"/>
                  </a:lnTo>
                  <a:lnTo>
                    <a:pt x="414283" y="2100503"/>
                  </a:lnTo>
                  <a:lnTo>
                    <a:pt x="436603" y="2062403"/>
                  </a:lnTo>
                  <a:lnTo>
                    <a:pt x="459302" y="2024303"/>
                  </a:lnTo>
                  <a:lnTo>
                    <a:pt x="482376" y="1986203"/>
                  </a:lnTo>
                  <a:lnTo>
                    <a:pt x="505824" y="1948103"/>
                  </a:lnTo>
                  <a:lnTo>
                    <a:pt x="529642" y="1910003"/>
                  </a:lnTo>
                  <a:lnTo>
                    <a:pt x="553828" y="1871903"/>
                  </a:lnTo>
                  <a:lnTo>
                    <a:pt x="578380" y="1833803"/>
                  </a:lnTo>
                  <a:lnTo>
                    <a:pt x="603296" y="1795703"/>
                  </a:lnTo>
                  <a:lnTo>
                    <a:pt x="628572" y="1757603"/>
                  </a:lnTo>
                  <a:lnTo>
                    <a:pt x="654207" y="1719503"/>
                  </a:lnTo>
                  <a:lnTo>
                    <a:pt x="680197" y="1681403"/>
                  </a:lnTo>
                  <a:lnTo>
                    <a:pt x="706541" y="1643303"/>
                  </a:lnTo>
                  <a:lnTo>
                    <a:pt x="733236" y="1605203"/>
                  </a:lnTo>
                  <a:lnTo>
                    <a:pt x="760279" y="1567103"/>
                  </a:lnTo>
                  <a:lnTo>
                    <a:pt x="787668" y="1541703"/>
                  </a:lnTo>
                  <a:lnTo>
                    <a:pt x="815401" y="1503603"/>
                  </a:lnTo>
                  <a:lnTo>
                    <a:pt x="843474" y="1465503"/>
                  </a:lnTo>
                  <a:lnTo>
                    <a:pt x="871886" y="1427403"/>
                  </a:lnTo>
                  <a:lnTo>
                    <a:pt x="900634" y="1402003"/>
                  </a:lnTo>
                  <a:lnTo>
                    <a:pt x="929715" y="1363903"/>
                  </a:lnTo>
                  <a:lnTo>
                    <a:pt x="959128" y="1325803"/>
                  </a:lnTo>
                  <a:lnTo>
                    <a:pt x="988869" y="1300403"/>
                  </a:lnTo>
                  <a:lnTo>
                    <a:pt x="1018936" y="1262303"/>
                  </a:lnTo>
                  <a:lnTo>
                    <a:pt x="1049327" y="1224203"/>
                  </a:lnTo>
                  <a:lnTo>
                    <a:pt x="1080039" y="1198803"/>
                  </a:lnTo>
                  <a:lnTo>
                    <a:pt x="1111070" y="1160703"/>
                  </a:lnTo>
                  <a:lnTo>
                    <a:pt x="1142417" y="1135303"/>
                  </a:lnTo>
                  <a:lnTo>
                    <a:pt x="1174077" y="1097203"/>
                  </a:lnTo>
                  <a:lnTo>
                    <a:pt x="1206049" y="1071803"/>
                  </a:lnTo>
                  <a:lnTo>
                    <a:pt x="1238329" y="1033703"/>
                  </a:lnTo>
                  <a:lnTo>
                    <a:pt x="1270916" y="1008303"/>
                  </a:lnTo>
                  <a:lnTo>
                    <a:pt x="1303807" y="970203"/>
                  </a:lnTo>
                  <a:lnTo>
                    <a:pt x="1336998" y="944803"/>
                  </a:lnTo>
                  <a:lnTo>
                    <a:pt x="1370489" y="906703"/>
                  </a:lnTo>
                  <a:lnTo>
                    <a:pt x="1472729" y="830503"/>
                  </a:lnTo>
                  <a:lnTo>
                    <a:pt x="1507390" y="792403"/>
                  </a:lnTo>
                  <a:lnTo>
                    <a:pt x="1613082" y="716203"/>
                  </a:lnTo>
                  <a:lnTo>
                    <a:pt x="1648874" y="678103"/>
                  </a:lnTo>
                  <a:lnTo>
                    <a:pt x="1757900" y="601903"/>
                  </a:lnTo>
                  <a:lnTo>
                    <a:pt x="1907022" y="500303"/>
                  </a:lnTo>
                  <a:lnTo>
                    <a:pt x="2021594" y="424103"/>
                  </a:lnTo>
                  <a:lnTo>
                    <a:pt x="2060291" y="411403"/>
                  </a:lnTo>
                  <a:lnTo>
                    <a:pt x="2217548" y="309803"/>
                  </a:lnTo>
                  <a:lnTo>
                    <a:pt x="2257466" y="297103"/>
                  </a:lnTo>
                  <a:lnTo>
                    <a:pt x="2338012" y="246303"/>
                  </a:lnTo>
                  <a:lnTo>
                    <a:pt x="2378634" y="233603"/>
                  </a:lnTo>
                  <a:lnTo>
                    <a:pt x="2419485" y="208203"/>
                  </a:lnTo>
                  <a:lnTo>
                    <a:pt x="2460563" y="195503"/>
                  </a:lnTo>
                  <a:lnTo>
                    <a:pt x="2501866" y="170103"/>
                  </a:lnTo>
                  <a:lnTo>
                    <a:pt x="2543390" y="157403"/>
                  </a:lnTo>
                  <a:lnTo>
                    <a:pt x="2585134" y="132003"/>
                  </a:lnTo>
                  <a:lnTo>
                    <a:pt x="2669271" y="106603"/>
                  </a:lnTo>
                  <a:lnTo>
                    <a:pt x="2711659" y="81203"/>
                  </a:lnTo>
                  <a:lnTo>
                    <a:pt x="2797060" y="55803"/>
                  </a:lnTo>
                  <a:lnTo>
                    <a:pt x="2840069" y="30403"/>
                  </a:lnTo>
                  <a:lnTo>
                    <a:pt x="2944461" y="0"/>
                  </a:lnTo>
                  <a:lnTo>
                    <a:pt x="2944461" y="3110343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534437" y="8019188"/>
              <a:ext cx="1463040" cy="1704339"/>
            </a:xfrm>
            <a:custGeom>
              <a:avLst/>
              <a:gdLst/>
              <a:ahLst/>
              <a:cxnLst/>
              <a:rect l="l" t="t" r="r" b="b"/>
              <a:pathLst>
                <a:path w="1463040" h="1704340">
                  <a:moveTo>
                    <a:pt x="956382" y="644281"/>
                  </a:moveTo>
                  <a:lnTo>
                    <a:pt x="934106" y="639754"/>
                  </a:lnTo>
                  <a:lnTo>
                    <a:pt x="915863" y="627428"/>
                  </a:lnTo>
                  <a:lnTo>
                    <a:pt x="903538" y="609186"/>
                  </a:lnTo>
                  <a:lnTo>
                    <a:pt x="899011" y="586910"/>
                  </a:lnTo>
                  <a:lnTo>
                    <a:pt x="903457" y="564634"/>
                  </a:lnTo>
                  <a:lnTo>
                    <a:pt x="915648" y="546391"/>
                  </a:lnTo>
                  <a:lnTo>
                    <a:pt x="933864" y="534065"/>
                  </a:lnTo>
                  <a:lnTo>
                    <a:pt x="956382" y="529538"/>
                  </a:lnTo>
                  <a:lnTo>
                    <a:pt x="978658" y="534065"/>
                  </a:lnTo>
                  <a:lnTo>
                    <a:pt x="996901" y="546391"/>
                  </a:lnTo>
                  <a:lnTo>
                    <a:pt x="1009227" y="564634"/>
                  </a:lnTo>
                  <a:lnTo>
                    <a:pt x="1013754" y="586910"/>
                  </a:lnTo>
                  <a:lnTo>
                    <a:pt x="1009227" y="609186"/>
                  </a:lnTo>
                  <a:lnTo>
                    <a:pt x="996901" y="627428"/>
                  </a:lnTo>
                  <a:lnTo>
                    <a:pt x="978658" y="639754"/>
                  </a:lnTo>
                  <a:lnTo>
                    <a:pt x="956382" y="644281"/>
                  </a:lnTo>
                  <a:close/>
                </a:path>
                <a:path w="1463040" h="1704340">
                  <a:moveTo>
                    <a:pt x="506590" y="644281"/>
                  </a:moveTo>
                  <a:lnTo>
                    <a:pt x="484313" y="639754"/>
                  </a:lnTo>
                  <a:lnTo>
                    <a:pt x="466071" y="627428"/>
                  </a:lnTo>
                  <a:lnTo>
                    <a:pt x="453745" y="609186"/>
                  </a:lnTo>
                  <a:lnTo>
                    <a:pt x="449218" y="586910"/>
                  </a:lnTo>
                  <a:lnTo>
                    <a:pt x="453745" y="564634"/>
                  </a:lnTo>
                  <a:lnTo>
                    <a:pt x="466071" y="546391"/>
                  </a:lnTo>
                  <a:lnTo>
                    <a:pt x="484313" y="534065"/>
                  </a:lnTo>
                  <a:lnTo>
                    <a:pt x="506590" y="529538"/>
                  </a:lnTo>
                  <a:lnTo>
                    <a:pt x="528866" y="534065"/>
                  </a:lnTo>
                  <a:lnTo>
                    <a:pt x="547108" y="546391"/>
                  </a:lnTo>
                  <a:lnTo>
                    <a:pt x="559434" y="564634"/>
                  </a:lnTo>
                  <a:lnTo>
                    <a:pt x="563961" y="586910"/>
                  </a:lnTo>
                  <a:lnTo>
                    <a:pt x="559434" y="609186"/>
                  </a:lnTo>
                  <a:lnTo>
                    <a:pt x="547108" y="627428"/>
                  </a:lnTo>
                  <a:lnTo>
                    <a:pt x="528866" y="639754"/>
                  </a:lnTo>
                  <a:lnTo>
                    <a:pt x="506590" y="644281"/>
                  </a:lnTo>
                  <a:close/>
                </a:path>
                <a:path w="1463040" h="1704340">
                  <a:moveTo>
                    <a:pt x="57371" y="644281"/>
                  </a:moveTo>
                  <a:lnTo>
                    <a:pt x="35095" y="639754"/>
                  </a:lnTo>
                  <a:lnTo>
                    <a:pt x="16852" y="627428"/>
                  </a:lnTo>
                  <a:lnTo>
                    <a:pt x="4526" y="609186"/>
                  </a:lnTo>
                  <a:lnTo>
                    <a:pt x="0" y="586910"/>
                  </a:lnTo>
                  <a:lnTo>
                    <a:pt x="4526" y="564634"/>
                  </a:lnTo>
                  <a:lnTo>
                    <a:pt x="16852" y="546391"/>
                  </a:lnTo>
                  <a:lnTo>
                    <a:pt x="35095" y="534065"/>
                  </a:lnTo>
                  <a:lnTo>
                    <a:pt x="57371" y="529538"/>
                  </a:lnTo>
                  <a:lnTo>
                    <a:pt x="79647" y="534065"/>
                  </a:lnTo>
                  <a:lnTo>
                    <a:pt x="97890" y="546391"/>
                  </a:lnTo>
                  <a:lnTo>
                    <a:pt x="110215" y="564634"/>
                  </a:lnTo>
                  <a:lnTo>
                    <a:pt x="114742" y="586910"/>
                  </a:lnTo>
                  <a:lnTo>
                    <a:pt x="110215" y="609186"/>
                  </a:lnTo>
                  <a:lnTo>
                    <a:pt x="97890" y="627428"/>
                  </a:lnTo>
                  <a:lnTo>
                    <a:pt x="79647" y="639754"/>
                  </a:lnTo>
                  <a:lnTo>
                    <a:pt x="57371" y="644281"/>
                  </a:lnTo>
                  <a:close/>
                </a:path>
                <a:path w="1463040" h="1704340">
                  <a:moveTo>
                    <a:pt x="1405601" y="644281"/>
                  </a:moveTo>
                  <a:lnTo>
                    <a:pt x="1383325" y="639754"/>
                  </a:lnTo>
                  <a:lnTo>
                    <a:pt x="1365082" y="627428"/>
                  </a:lnTo>
                  <a:lnTo>
                    <a:pt x="1352756" y="609186"/>
                  </a:lnTo>
                  <a:lnTo>
                    <a:pt x="1348229" y="586910"/>
                  </a:lnTo>
                  <a:lnTo>
                    <a:pt x="1352756" y="564634"/>
                  </a:lnTo>
                  <a:lnTo>
                    <a:pt x="1365082" y="546391"/>
                  </a:lnTo>
                  <a:lnTo>
                    <a:pt x="1383325" y="534065"/>
                  </a:lnTo>
                  <a:lnTo>
                    <a:pt x="1405601" y="529538"/>
                  </a:lnTo>
                  <a:lnTo>
                    <a:pt x="1427877" y="534065"/>
                  </a:lnTo>
                  <a:lnTo>
                    <a:pt x="1446119" y="546391"/>
                  </a:lnTo>
                  <a:lnTo>
                    <a:pt x="1458445" y="564634"/>
                  </a:lnTo>
                  <a:lnTo>
                    <a:pt x="1462972" y="586910"/>
                  </a:lnTo>
                  <a:lnTo>
                    <a:pt x="1458445" y="609186"/>
                  </a:lnTo>
                  <a:lnTo>
                    <a:pt x="1446119" y="627428"/>
                  </a:lnTo>
                  <a:lnTo>
                    <a:pt x="1427877" y="639754"/>
                  </a:lnTo>
                  <a:lnTo>
                    <a:pt x="1405601" y="644281"/>
                  </a:lnTo>
                  <a:close/>
                </a:path>
                <a:path w="1463040" h="1704340">
                  <a:moveTo>
                    <a:pt x="956382" y="1174394"/>
                  </a:moveTo>
                  <a:lnTo>
                    <a:pt x="934106" y="1169867"/>
                  </a:lnTo>
                  <a:lnTo>
                    <a:pt x="915863" y="1157541"/>
                  </a:lnTo>
                  <a:lnTo>
                    <a:pt x="903538" y="1139299"/>
                  </a:lnTo>
                  <a:lnTo>
                    <a:pt x="899011" y="1117022"/>
                  </a:lnTo>
                  <a:lnTo>
                    <a:pt x="903457" y="1094746"/>
                  </a:lnTo>
                  <a:lnTo>
                    <a:pt x="915648" y="1076504"/>
                  </a:lnTo>
                  <a:lnTo>
                    <a:pt x="933864" y="1064178"/>
                  </a:lnTo>
                  <a:lnTo>
                    <a:pt x="956382" y="1059651"/>
                  </a:lnTo>
                  <a:lnTo>
                    <a:pt x="978658" y="1064178"/>
                  </a:lnTo>
                  <a:lnTo>
                    <a:pt x="996901" y="1076504"/>
                  </a:lnTo>
                  <a:lnTo>
                    <a:pt x="1009227" y="1094746"/>
                  </a:lnTo>
                  <a:lnTo>
                    <a:pt x="1013754" y="1117022"/>
                  </a:lnTo>
                  <a:lnTo>
                    <a:pt x="1009227" y="1139299"/>
                  </a:lnTo>
                  <a:lnTo>
                    <a:pt x="996901" y="1157541"/>
                  </a:lnTo>
                  <a:lnTo>
                    <a:pt x="978658" y="1169867"/>
                  </a:lnTo>
                  <a:lnTo>
                    <a:pt x="956382" y="1174394"/>
                  </a:lnTo>
                  <a:close/>
                </a:path>
                <a:path w="1463040" h="1704340">
                  <a:moveTo>
                    <a:pt x="506590" y="1174394"/>
                  </a:moveTo>
                  <a:lnTo>
                    <a:pt x="484313" y="1169867"/>
                  </a:lnTo>
                  <a:lnTo>
                    <a:pt x="466071" y="1157541"/>
                  </a:lnTo>
                  <a:lnTo>
                    <a:pt x="453745" y="1139299"/>
                  </a:lnTo>
                  <a:lnTo>
                    <a:pt x="449218" y="1117022"/>
                  </a:lnTo>
                  <a:lnTo>
                    <a:pt x="453745" y="1094746"/>
                  </a:lnTo>
                  <a:lnTo>
                    <a:pt x="466071" y="1076504"/>
                  </a:lnTo>
                  <a:lnTo>
                    <a:pt x="484313" y="1064178"/>
                  </a:lnTo>
                  <a:lnTo>
                    <a:pt x="506590" y="1059651"/>
                  </a:lnTo>
                  <a:lnTo>
                    <a:pt x="528866" y="1064178"/>
                  </a:lnTo>
                  <a:lnTo>
                    <a:pt x="547108" y="1076504"/>
                  </a:lnTo>
                  <a:lnTo>
                    <a:pt x="559434" y="1094746"/>
                  </a:lnTo>
                  <a:lnTo>
                    <a:pt x="563961" y="1117022"/>
                  </a:lnTo>
                  <a:lnTo>
                    <a:pt x="559434" y="1139299"/>
                  </a:lnTo>
                  <a:lnTo>
                    <a:pt x="547108" y="1157541"/>
                  </a:lnTo>
                  <a:lnTo>
                    <a:pt x="528866" y="1169867"/>
                  </a:lnTo>
                  <a:lnTo>
                    <a:pt x="506590" y="1174394"/>
                  </a:lnTo>
                  <a:close/>
                </a:path>
                <a:path w="1463040" h="1704340">
                  <a:moveTo>
                    <a:pt x="57371" y="1174394"/>
                  </a:moveTo>
                  <a:lnTo>
                    <a:pt x="35095" y="1169867"/>
                  </a:lnTo>
                  <a:lnTo>
                    <a:pt x="16852" y="1157541"/>
                  </a:lnTo>
                  <a:lnTo>
                    <a:pt x="4526" y="1139299"/>
                  </a:lnTo>
                  <a:lnTo>
                    <a:pt x="0" y="1117022"/>
                  </a:lnTo>
                  <a:lnTo>
                    <a:pt x="4526" y="1094746"/>
                  </a:lnTo>
                  <a:lnTo>
                    <a:pt x="16852" y="1076504"/>
                  </a:lnTo>
                  <a:lnTo>
                    <a:pt x="35095" y="1064178"/>
                  </a:lnTo>
                  <a:lnTo>
                    <a:pt x="57371" y="1059651"/>
                  </a:lnTo>
                  <a:lnTo>
                    <a:pt x="79647" y="1064178"/>
                  </a:lnTo>
                  <a:lnTo>
                    <a:pt x="97890" y="1076504"/>
                  </a:lnTo>
                  <a:lnTo>
                    <a:pt x="110215" y="1094746"/>
                  </a:lnTo>
                  <a:lnTo>
                    <a:pt x="114742" y="1117022"/>
                  </a:lnTo>
                  <a:lnTo>
                    <a:pt x="110215" y="1139299"/>
                  </a:lnTo>
                  <a:lnTo>
                    <a:pt x="97890" y="1157541"/>
                  </a:lnTo>
                  <a:lnTo>
                    <a:pt x="79647" y="1169867"/>
                  </a:lnTo>
                  <a:lnTo>
                    <a:pt x="57371" y="1174394"/>
                  </a:lnTo>
                  <a:close/>
                </a:path>
                <a:path w="1463040" h="1704340">
                  <a:moveTo>
                    <a:pt x="1405601" y="1174394"/>
                  </a:moveTo>
                  <a:lnTo>
                    <a:pt x="1383325" y="1169867"/>
                  </a:lnTo>
                  <a:lnTo>
                    <a:pt x="1365082" y="1157541"/>
                  </a:lnTo>
                  <a:lnTo>
                    <a:pt x="1352756" y="1139299"/>
                  </a:lnTo>
                  <a:lnTo>
                    <a:pt x="1348229" y="1117022"/>
                  </a:lnTo>
                  <a:lnTo>
                    <a:pt x="1352756" y="1094746"/>
                  </a:lnTo>
                  <a:lnTo>
                    <a:pt x="1365082" y="1076504"/>
                  </a:lnTo>
                  <a:lnTo>
                    <a:pt x="1383325" y="1064178"/>
                  </a:lnTo>
                  <a:lnTo>
                    <a:pt x="1405601" y="1059651"/>
                  </a:lnTo>
                  <a:lnTo>
                    <a:pt x="1427877" y="1064178"/>
                  </a:lnTo>
                  <a:lnTo>
                    <a:pt x="1446119" y="1076504"/>
                  </a:lnTo>
                  <a:lnTo>
                    <a:pt x="1458445" y="1094746"/>
                  </a:lnTo>
                  <a:lnTo>
                    <a:pt x="1462972" y="1117022"/>
                  </a:lnTo>
                  <a:lnTo>
                    <a:pt x="1458445" y="1139299"/>
                  </a:lnTo>
                  <a:lnTo>
                    <a:pt x="1446119" y="1157541"/>
                  </a:lnTo>
                  <a:lnTo>
                    <a:pt x="1427877" y="1169867"/>
                  </a:lnTo>
                  <a:lnTo>
                    <a:pt x="1405601" y="1174394"/>
                  </a:lnTo>
                  <a:close/>
                </a:path>
                <a:path w="1463040" h="1704340">
                  <a:moveTo>
                    <a:pt x="956382" y="114742"/>
                  </a:moveTo>
                  <a:lnTo>
                    <a:pt x="934106" y="110215"/>
                  </a:lnTo>
                  <a:lnTo>
                    <a:pt x="915863" y="97890"/>
                  </a:lnTo>
                  <a:lnTo>
                    <a:pt x="903538" y="79647"/>
                  </a:lnTo>
                  <a:lnTo>
                    <a:pt x="899011" y="57371"/>
                  </a:lnTo>
                  <a:lnTo>
                    <a:pt x="903457" y="35095"/>
                  </a:lnTo>
                  <a:lnTo>
                    <a:pt x="915648" y="16852"/>
                  </a:lnTo>
                  <a:lnTo>
                    <a:pt x="933864" y="4526"/>
                  </a:lnTo>
                  <a:lnTo>
                    <a:pt x="956382" y="0"/>
                  </a:lnTo>
                  <a:lnTo>
                    <a:pt x="978658" y="4526"/>
                  </a:lnTo>
                  <a:lnTo>
                    <a:pt x="996901" y="16852"/>
                  </a:lnTo>
                  <a:lnTo>
                    <a:pt x="1009227" y="35095"/>
                  </a:lnTo>
                  <a:lnTo>
                    <a:pt x="1013754" y="57371"/>
                  </a:lnTo>
                  <a:lnTo>
                    <a:pt x="1009227" y="79647"/>
                  </a:lnTo>
                  <a:lnTo>
                    <a:pt x="996901" y="97890"/>
                  </a:lnTo>
                  <a:lnTo>
                    <a:pt x="978658" y="110215"/>
                  </a:lnTo>
                  <a:lnTo>
                    <a:pt x="956382" y="114742"/>
                  </a:lnTo>
                  <a:close/>
                </a:path>
                <a:path w="1463040" h="1704340">
                  <a:moveTo>
                    <a:pt x="506590" y="114742"/>
                  </a:moveTo>
                  <a:lnTo>
                    <a:pt x="484313" y="110215"/>
                  </a:lnTo>
                  <a:lnTo>
                    <a:pt x="466071" y="97890"/>
                  </a:lnTo>
                  <a:lnTo>
                    <a:pt x="453745" y="79647"/>
                  </a:lnTo>
                  <a:lnTo>
                    <a:pt x="449218" y="57371"/>
                  </a:lnTo>
                  <a:lnTo>
                    <a:pt x="453745" y="35095"/>
                  </a:lnTo>
                  <a:lnTo>
                    <a:pt x="466071" y="16852"/>
                  </a:lnTo>
                  <a:lnTo>
                    <a:pt x="484313" y="4526"/>
                  </a:lnTo>
                  <a:lnTo>
                    <a:pt x="506590" y="0"/>
                  </a:lnTo>
                  <a:lnTo>
                    <a:pt x="528866" y="4526"/>
                  </a:lnTo>
                  <a:lnTo>
                    <a:pt x="547108" y="16852"/>
                  </a:lnTo>
                  <a:lnTo>
                    <a:pt x="559434" y="35095"/>
                  </a:lnTo>
                  <a:lnTo>
                    <a:pt x="563961" y="57371"/>
                  </a:lnTo>
                  <a:lnTo>
                    <a:pt x="559434" y="79647"/>
                  </a:lnTo>
                  <a:lnTo>
                    <a:pt x="547108" y="97890"/>
                  </a:lnTo>
                  <a:lnTo>
                    <a:pt x="528866" y="110215"/>
                  </a:lnTo>
                  <a:lnTo>
                    <a:pt x="506590" y="114742"/>
                  </a:lnTo>
                  <a:close/>
                </a:path>
                <a:path w="1463040" h="1704340">
                  <a:moveTo>
                    <a:pt x="57371" y="114742"/>
                  </a:moveTo>
                  <a:lnTo>
                    <a:pt x="35095" y="110215"/>
                  </a:lnTo>
                  <a:lnTo>
                    <a:pt x="16852" y="97890"/>
                  </a:lnTo>
                  <a:lnTo>
                    <a:pt x="4526" y="79647"/>
                  </a:lnTo>
                  <a:lnTo>
                    <a:pt x="0" y="57371"/>
                  </a:lnTo>
                  <a:lnTo>
                    <a:pt x="4526" y="35095"/>
                  </a:lnTo>
                  <a:lnTo>
                    <a:pt x="16852" y="16852"/>
                  </a:lnTo>
                  <a:lnTo>
                    <a:pt x="35095" y="4526"/>
                  </a:lnTo>
                  <a:lnTo>
                    <a:pt x="57371" y="0"/>
                  </a:lnTo>
                  <a:lnTo>
                    <a:pt x="79647" y="4526"/>
                  </a:lnTo>
                  <a:lnTo>
                    <a:pt x="97890" y="16852"/>
                  </a:lnTo>
                  <a:lnTo>
                    <a:pt x="110215" y="35095"/>
                  </a:lnTo>
                  <a:lnTo>
                    <a:pt x="114742" y="57371"/>
                  </a:lnTo>
                  <a:lnTo>
                    <a:pt x="110215" y="79647"/>
                  </a:lnTo>
                  <a:lnTo>
                    <a:pt x="97890" y="97890"/>
                  </a:lnTo>
                  <a:lnTo>
                    <a:pt x="79647" y="110215"/>
                  </a:lnTo>
                  <a:lnTo>
                    <a:pt x="57371" y="114742"/>
                  </a:lnTo>
                  <a:close/>
                </a:path>
                <a:path w="1463040" h="1704340">
                  <a:moveTo>
                    <a:pt x="1405601" y="114742"/>
                  </a:moveTo>
                  <a:lnTo>
                    <a:pt x="1383325" y="110215"/>
                  </a:lnTo>
                  <a:lnTo>
                    <a:pt x="1365082" y="97890"/>
                  </a:lnTo>
                  <a:lnTo>
                    <a:pt x="1352756" y="79647"/>
                  </a:lnTo>
                  <a:lnTo>
                    <a:pt x="1348229" y="57371"/>
                  </a:lnTo>
                  <a:lnTo>
                    <a:pt x="1352756" y="35095"/>
                  </a:lnTo>
                  <a:lnTo>
                    <a:pt x="1365082" y="16852"/>
                  </a:lnTo>
                  <a:lnTo>
                    <a:pt x="1383325" y="4526"/>
                  </a:lnTo>
                  <a:lnTo>
                    <a:pt x="1405601" y="0"/>
                  </a:lnTo>
                  <a:lnTo>
                    <a:pt x="1427877" y="4526"/>
                  </a:lnTo>
                  <a:lnTo>
                    <a:pt x="1446119" y="16852"/>
                  </a:lnTo>
                  <a:lnTo>
                    <a:pt x="1458445" y="35095"/>
                  </a:lnTo>
                  <a:lnTo>
                    <a:pt x="1462972" y="57371"/>
                  </a:lnTo>
                  <a:lnTo>
                    <a:pt x="1458445" y="79647"/>
                  </a:lnTo>
                  <a:lnTo>
                    <a:pt x="1446119" y="97890"/>
                  </a:lnTo>
                  <a:lnTo>
                    <a:pt x="1427877" y="110215"/>
                  </a:lnTo>
                  <a:lnTo>
                    <a:pt x="1405601" y="114742"/>
                  </a:lnTo>
                  <a:close/>
                </a:path>
                <a:path w="1463040" h="1704340">
                  <a:moveTo>
                    <a:pt x="956382" y="1703933"/>
                  </a:moveTo>
                  <a:lnTo>
                    <a:pt x="934106" y="1699406"/>
                  </a:lnTo>
                  <a:lnTo>
                    <a:pt x="915863" y="1687080"/>
                  </a:lnTo>
                  <a:lnTo>
                    <a:pt x="903538" y="1668837"/>
                  </a:lnTo>
                  <a:lnTo>
                    <a:pt x="899011" y="1646561"/>
                  </a:lnTo>
                  <a:lnTo>
                    <a:pt x="903457" y="1624285"/>
                  </a:lnTo>
                  <a:lnTo>
                    <a:pt x="915648" y="1606042"/>
                  </a:lnTo>
                  <a:lnTo>
                    <a:pt x="933864" y="1593717"/>
                  </a:lnTo>
                  <a:lnTo>
                    <a:pt x="956382" y="1589190"/>
                  </a:lnTo>
                  <a:lnTo>
                    <a:pt x="978658" y="1593717"/>
                  </a:lnTo>
                  <a:lnTo>
                    <a:pt x="996901" y="1606042"/>
                  </a:lnTo>
                  <a:lnTo>
                    <a:pt x="1009227" y="1624285"/>
                  </a:lnTo>
                  <a:lnTo>
                    <a:pt x="1013754" y="1646561"/>
                  </a:lnTo>
                  <a:lnTo>
                    <a:pt x="1009227" y="1668837"/>
                  </a:lnTo>
                  <a:lnTo>
                    <a:pt x="996901" y="1687080"/>
                  </a:lnTo>
                  <a:lnTo>
                    <a:pt x="978658" y="1699406"/>
                  </a:lnTo>
                  <a:lnTo>
                    <a:pt x="956382" y="1703933"/>
                  </a:lnTo>
                  <a:close/>
                </a:path>
                <a:path w="1463040" h="1704340">
                  <a:moveTo>
                    <a:pt x="506590" y="1703933"/>
                  </a:moveTo>
                  <a:lnTo>
                    <a:pt x="484313" y="1699406"/>
                  </a:lnTo>
                  <a:lnTo>
                    <a:pt x="466071" y="1687080"/>
                  </a:lnTo>
                  <a:lnTo>
                    <a:pt x="453745" y="1668837"/>
                  </a:lnTo>
                  <a:lnTo>
                    <a:pt x="449218" y="1646561"/>
                  </a:lnTo>
                  <a:lnTo>
                    <a:pt x="453745" y="1624285"/>
                  </a:lnTo>
                  <a:lnTo>
                    <a:pt x="466071" y="1606042"/>
                  </a:lnTo>
                  <a:lnTo>
                    <a:pt x="484313" y="1593717"/>
                  </a:lnTo>
                  <a:lnTo>
                    <a:pt x="506590" y="1589190"/>
                  </a:lnTo>
                  <a:lnTo>
                    <a:pt x="528866" y="1593717"/>
                  </a:lnTo>
                  <a:lnTo>
                    <a:pt x="547108" y="1606042"/>
                  </a:lnTo>
                  <a:lnTo>
                    <a:pt x="559434" y="1624285"/>
                  </a:lnTo>
                  <a:lnTo>
                    <a:pt x="563961" y="1646561"/>
                  </a:lnTo>
                  <a:lnTo>
                    <a:pt x="559434" y="1668837"/>
                  </a:lnTo>
                  <a:lnTo>
                    <a:pt x="547108" y="1687080"/>
                  </a:lnTo>
                  <a:lnTo>
                    <a:pt x="528866" y="1699406"/>
                  </a:lnTo>
                  <a:lnTo>
                    <a:pt x="506590" y="1703933"/>
                  </a:lnTo>
                  <a:close/>
                </a:path>
                <a:path w="1463040" h="1704340">
                  <a:moveTo>
                    <a:pt x="57371" y="1703933"/>
                  </a:moveTo>
                  <a:lnTo>
                    <a:pt x="35095" y="1699406"/>
                  </a:lnTo>
                  <a:lnTo>
                    <a:pt x="16852" y="1687080"/>
                  </a:lnTo>
                  <a:lnTo>
                    <a:pt x="4526" y="1668837"/>
                  </a:lnTo>
                  <a:lnTo>
                    <a:pt x="0" y="1646561"/>
                  </a:lnTo>
                  <a:lnTo>
                    <a:pt x="4526" y="1624285"/>
                  </a:lnTo>
                  <a:lnTo>
                    <a:pt x="16852" y="1606042"/>
                  </a:lnTo>
                  <a:lnTo>
                    <a:pt x="35095" y="1593717"/>
                  </a:lnTo>
                  <a:lnTo>
                    <a:pt x="57371" y="1589190"/>
                  </a:lnTo>
                  <a:lnTo>
                    <a:pt x="79647" y="1593717"/>
                  </a:lnTo>
                  <a:lnTo>
                    <a:pt x="97890" y="1606042"/>
                  </a:lnTo>
                  <a:lnTo>
                    <a:pt x="110215" y="1624285"/>
                  </a:lnTo>
                  <a:lnTo>
                    <a:pt x="114742" y="1646561"/>
                  </a:lnTo>
                  <a:lnTo>
                    <a:pt x="110215" y="1668837"/>
                  </a:lnTo>
                  <a:lnTo>
                    <a:pt x="97890" y="1687080"/>
                  </a:lnTo>
                  <a:lnTo>
                    <a:pt x="79647" y="1699406"/>
                  </a:lnTo>
                  <a:lnTo>
                    <a:pt x="57371" y="1703933"/>
                  </a:lnTo>
                  <a:close/>
                </a:path>
                <a:path w="1463040" h="1704340">
                  <a:moveTo>
                    <a:pt x="1405601" y="1703933"/>
                  </a:moveTo>
                  <a:lnTo>
                    <a:pt x="1383325" y="1699406"/>
                  </a:lnTo>
                  <a:lnTo>
                    <a:pt x="1365082" y="1687080"/>
                  </a:lnTo>
                  <a:lnTo>
                    <a:pt x="1352756" y="1668837"/>
                  </a:lnTo>
                  <a:lnTo>
                    <a:pt x="1348229" y="1646561"/>
                  </a:lnTo>
                  <a:lnTo>
                    <a:pt x="1352756" y="1624285"/>
                  </a:lnTo>
                  <a:lnTo>
                    <a:pt x="1365082" y="1606042"/>
                  </a:lnTo>
                  <a:lnTo>
                    <a:pt x="1383325" y="1593717"/>
                  </a:lnTo>
                  <a:lnTo>
                    <a:pt x="1405601" y="1589190"/>
                  </a:lnTo>
                  <a:lnTo>
                    <a:pt x="1427877" y="1593717"/>
                  </a:lnTo>
                  <a:lnTo>
                    <a:pt x="1446119" y="1606042"/>
                  </a:lnTo>
                  <a:lnTo>
                    <a:pt x="1458445" y="1624285"/>
                  </a:lnTo>
                  <a:lnTo>
                    <a:pt x="1462972" y="1646561"/>
                  </a:lnTo>
                  <a:lnTo>
                    <a:pt x="1458445" y="1668837"/>
                  </a:lnTo>
                  <a:lnTo>
                    <a:pt x="1446119" y="1687080"/>
                  </a:lnTo>
                  <a:lnTo>
                    <a:pt x="1427877" y="1699406"/>
                  </a:lnTo>
                  <a:lnTo>
                    <a:pt x="1405601" y="1703933"/>
                  </a:lnTo>
                  <a:close/>
                </a:path>
              </a:pathLst>
            </a:custGeom>
            <a:solidFill>
              <a:srgbClr val="E39E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7201980" y="8405045"/>
            <a:ext cx="0" cy="466090"/>
          </a:xfrm>
          <a:custGeom>
            <a:avLst/>
            <a:gdLst/>
            <a:ahLst/>
            <a:cxnLst/>
            <a:rect l="l" t="t" r="r" b="b"/>
            <a:pathLst>
              <a:path w="0" h="466090">
                <a:moveTo>
                  <a:pt x="0" y="466088"/>
                </a:moveTo>
                <a:lnTo>
                  <a:pt x="0" y="0"/>
                </a:lnTo>
              </a:path>
            </a:pathLst>
          </a:custGeom>
          <a:ln w="9524">
            <a:solidFill>
              <a:srgbClr val="E39E1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3491156" y="161257"/>
            <a:ext cx="4716145" cy="4575810"/>
            <a:chOff x="13491156" y="161257"/>
            <a:chExt cx="4716145" cy="4575810"/>
          </a:xfrm>
        </p:grpSpPr>
        <p:sp>
          <p:nvSpPr>
            <p:cNvPr id="10" name="object 10" descr=""/>
            <p:cNvSpPr/>
            <p:nvPr/>
          </p:nvSpPr>
          <p:spPr>
            <a:xfrm>
              <a:off x="16082509" y="161257"/>
              <a:ext cx="2125345" cy="2125345"/>
            </a:xfrm>
            <a:custGeom>
              <a:avLst/>
              <a:gdLst/>
              <a:ahLst/>
              <a:cxnLst/>
              <a:rect l="l" t="t" r="r" b="b"/>
              <a:pathLst>
                <a:path w="2125344" h="2125345">
                  <a:moveTo>
                    <a:pt x="1062395" y="2124788"/>
                  </a:moveTo>
                  <a:lnTo>
                    <a:pt x="1013764" y="2123695"/>
                  </a:lnTo>
                  <a:lnTo>
                    <a:pt x="965695" y="2120446"/>
                  </a:lnTo>
                  <a:lnTo>
                    <a:pt x="918233" y="2115089"/>
                  </a:lnTo>
                  <a:lnTo>
                    <a:pt x="871427" y="2107671"/>
                  </a:lnTo>
                  <a:lnTo>
                    <a:pt x="825323" y="2098239"/>
                  </a:lnTo>
                  <a:lnTo>
                    <a:pt x="779968" y="2086838"/>
                  </a:lnTo>
                  <a:lnTo>
                    <a:pt x="735408" y="2073517"/>
                  </a:lnTo>
                  <a:lnTo>
                    <a:pt x="691690" y="2058322"/>
                  </a:lnTo>
                  <a:lnTo>
                    <a:pt x="648862" y="2041300"/>
                  </a:lnTo>
                  <a:lnTo>
                    <a:pt x="606970" y="2022497"/>
                  </a:lnTo>
                  <a:lnTo>
                    <a:pt x="566062" y="2001962"/>
                  </a:lnTo>
                  <a:lnTo>
                    <a:pt x="526183" y="1979740"/>
                  </a:lnTo>
                  <a:lnTo>
                    <a:pt x="487381" y="1955879"/>
                  </a:lnTo>
                  <a:lnTo>
                    <a:pt x="449704" y="1930424"/>
                  </a:lnTo>
                  <a:lnTo>
                    <a:pt x="413196" y="1903425"/>
                  </a:lnTo>
                  <a:lnTo>
                    <a:pt x="377907" y="1874926"/>
                  </a:lnTo>
                  <a:lnTo>
                    <a:pt x="343882" y="1844976"/>
                  </a:lnTo>
                  <a:lnTo>
                    <a:pt x="311168" y="1813620"/>
                  </a:lnTo>
                  <a:lnTo>
                    <a:pt x="279812" y="1780906"/>
                  </a:lnTo>
                  <a:lnTo>
                    <a:pt x="249861" y="1746881"/>
                  </a:lnTo>
                  <a:lnTo>
                    <a:pt x="221363" y="1711591"/>
                  </a:lnTo>
                  <a:lnTo>
                    <a:pt x="194363" y="1675084"/>
                  </a:lnTo>
                  <a:lnTo>
                    <a:pt x="168909" y="1637406"/>
                  </a:lnTo>
                  <a:lnTo>
                    <a:pt x="145047" y="1598604"/>
                  </a:lnTo>
                  <a:lnTo>
                    <a:pt x="122826" y="1558726"/>
                  </a:lnTo>
                  <a:lnTo>
                    <a:pt x="102290" y="1517817"/>
                  </a:lnTo>
                  <a:lnTo>
                    <a:pt x="83488" y="1475925"/>
                  </a:lnTo>
                  <a:lnTo>
                    <a:pt x="66466" y="1433097"/>
                  </a:lnTo>
                  <a:lnTo>
                    <a:pt x="51270" y="1389380"/>
                  </a:lnTo>
                  <a:lnTo>
                    <a:pt x="37949" y="1344820"/>
                  </a:lnTo>
                  <a:lnTo>
                    <a:pt x="26549" y="1299465"/>
                  </a:lnTo>
                  <a:lnTo>
                    <a:pt x="17116" y="1253360"/>
                  </a:lnTo>
                  <a:lnTo>
                    <a:pt x="9698" y="1206554"/>
                  </a:lnTo>
                  <a:lnTo>
                    <a:pt x="4341" y="1159093"/>
                  </a:lnTo>
                  <a:lnTo>
                    <a:pt x="1093" y="1111024"/>
                  </a:lnTo>
                  <a:lnTo>
                    <a:pt x="0" y="1062392"/>
                  </a:lnTo>
                  <a:lnTo>
                    <a:pt x="1093" y="1013763"/>
                  </a:lnTo>
                  <a:lnTo>
                    <a:pt x="4341" y="965694"/>
                  </a:lnTo>
                  <a:lnTo>
                    <a:pt x="9698" y="918233"/>
                  </a:lnTo>
                  <a:lnTo>
                    <a:pt x="17116" y="871427"/>
                  </a:lnTo>
                  <a:lnTo>
                    <a:pt x="26549" y="825323"/>
                  </a:lnTo>
                  <a:lnTo>
                    <a:pt x="37949" y="779967"/>
                  </a:lnTo>
                  <a:lnTo>
                    <a:pt x="51270" y="735407"/>
                  </a:lnTo>
                  <a:lnTo>
                    <a:pt x="66466" y="691690"/>
                  </a:lnTo>
                  <a:lnTo>
                    <a:pt x="83488" y="648862"/>
                  </a:lnTo>
                  <a:lnTo>
                    <a:pt x="102290" y="606970"/>
                  </a:lnTo>
                  <a:lnTo>
                    <a:pt x="122826" y="566062"/>
                  </a:lnTo>
                  <a:lnTo>
                    <a:pt x="145047" y="526183"/>
                  </a:lnTo>
                  <a:lnTo>
                    <a:pt x="168909" y="487381"/>
                  </a:lnTo>
                  <a:lnTo>
                    <a:pt x="194363" y="449703"/>
                  </a:lnTo>
                  <a:lnTo>
                    <a:pt x="221363" y="413196"/>
                  </a:lnTo>
                  <a:lnTo>
                    <a:pt x="249861" y="377907"/>
                  </a:lnTo>
                  <a:lnTo>
                    <a:pt x="279812" y="343881"/>
                  </a:lnTo>
                  <a:lnTo>
                    <a:pt x="311168" y="311168"/>
                  </a:lnTo>
                  <a:lnTo>
                    <a:pt x="343882" y="279812"/>
                  </a:lnTo>
                  <a:lnTo>
                    <a:pt x="377907" y="249861"/>
                  </a:lnTo>
                  <a:lnTo>
                    <a:pt x="413196" y="221363"/>
                  </a:lnTo>
                  <a:lnTo>
                    <a:pt x="449704" y="194363"/>
                  </a:lnTo>
                  <a:lnTo>
                    <a:pt x="487381" y="168909"/>
                  </a:lnTo>
                  <a:lnTo>
                    <a:pt x="526183" y="145047"/>
                  </a:lnTo>
                  <a:lnTo>
                    <a:pt x="566062" y="122826"/>
                  </a:lnTo>
                  <a:lnTo>
                    <a:pt x="606970" y="102290"/>
                  </a:lnTo>
                  <a:lnTo>
                    <a:pt x="648862" y="83488"/>
                  </a:lnTo>
                  <a:lnTo>
                    <a:pt x="691690" y="66466"/>
                  </a:lnTo>
                  <a:lnTo>
                    <a:pt x="735408" y="51270"/>
                  </a:lnTo>
                  <a:lnTo>
                    <a:pt x="779968" y="37949"/>
                  </a:lnTo>
                  <a:lnTo>
                    <a:pt x="825323" y="26549"/>
                  </a:lnTo>
                  <a:lnTo>
                    <a:pt x="871427" y="17116"/>
                  </a:lnTo>
                  <a:lnTo>
                    <a:pt x="918233" y="9698"/>
                  </a:lnTo>
                  <a:lnTo>
                    <a:pt x="965695" y="4341"/>
                  </a:lnTo>
                  <a:lnTo>
                    <a:pt x="1013764" y="1093"/>
                  </a:lnTo>
                  <a:lnTo>
                    <a:pt x="1062394" y="0"/>
                  </a:lnTo>
                  <a:lnTo>
                    <a:pt x="1111025" y="1093"/>
                  </a:lnTo>
                  <a:lnTo>
                    <a:pt x="1159094" y="4341"/>
                  </a:lnTo>
                  <a:lnTo>
                    <a:pt x="1206555" y="9698"/>
                  </a:lnTo>
                  <a:lnTo>
                    <a:pt x="1253361" y="17116"/>
                  </a:lnTo>
                  <a:lnTo>
                    <a:pt x="1299465" y="26549"/>
                  </a:lnTo>
                  <a:lnTo>
                    <a:pt x="1344821" y="37949"/>
                  </a:lnTo>
                  <a:lnTo>
                    <a:pt x="1389380" y="51270"/>
                  </a:lnTo>
                  <a:lnTo>
                    <a:pt x="1433098" y="66466"/>
                  </a:lnTo>
                  <a:lnTo>
                    <a:pt x="1475926" y="83488"/>
                  </a:lnTo>
                  <a:lnTo>
                    <a:pt x="1517818" y="102290"/>
                  </a:lnTo>
                  <a:lnTo>
                    <a:pt x="1558726" y="122826"/>
                  </a:lnTo>
                  <a:lnTo>
                    <a:pt x="1598605" y="145047"/>
                  </a:lnTo>
                  <a:lnTo>
                    <a:pt x="1637406" y="168909"/>
                  </a:lnTo>
                  <a:lnTo>
                    <a:pt x="1675084" y="194363"/>
                  </a:lnTo>
                  <a:lnTo>
                    <a:pt x="1711591" y="221363"/>
                  </a:lnTo>
                  <a:lnTo>
                    <a:pt x="1746881" y="249861"/>
                  </a:lnTo>
                  <a:lnTo>
                    <a:pt x="1780906" y="279812"/>
                  </a:lnTo>
                  <a:lnTo>
                    <a:pt x="1813620" y="311168"/>
                  </a:lnTo>
                  <a:lnTo>
                    <a:pt x="1844976" y="343881"/>
                  </a:lnTo>
                  <a:lnTo>
                    <a:pt x="1874926" y="377907"/>
                  </a:lnTo>
                  <a:lnTo>
                    <a:pt x="1903425" y="413196"/>
                  </a:lnTo>
                  <a:lnTo>
                    <a:pt x="1930424" y="449703"/>
                  </a:lnTo>
                  <a:lnTo>
                    <a:pt x="1955878" y="487381"/>
                  </a:lnTo>
                  <a:lnTo>
                    <a:pt x="1979740" y="526183"/>
                  </a:lnTo>
                  <a:lnTo>
                    <a:pt x="2001962" y="566062"/>
                  </a:lnTo>
                  <a:lnTo>
                    <a:pt x="2022497" y="606970"/>
                  </a:lnTo>
                  <a:lnTo>
                    <a:pt x="2041299" y="648862"/>
                  </a:lnTo>
                  <a:lnTo>
                    <a:pt x="2058321" y="691690"/>
                  </a:lnTo>
                  <a:lnTo>
                    <a:pt x="2073517" y="735407"/>
                  </a:lnTo>
                  <a:lnTo>
                    <a:pt x="2086838" y="779967"/>
                  </a:lnTo>
                  <a:lnTo>
                    <a:pt x="2098238" y="825323"/>
                  </a:lnTo>
                  <a:lnTo>
                    <a:pt x="2107671" y="871427"/>
                  </a:lnTo>
                  <a:lnTo>
                    <a:pt x="2115089" y="918233"/>
                  </a:lnTo>
                  <a:lnTo>
                    <a:pt x="2120446" y="965694"/>
                  </a:lnTo>
                  <a:lnTo>
                    <a:pt x="2123694" y="1013763"/>
                  </a:lnTo>
                  <a:lnTo>
                    <a:pt x="2124787" y="1062394"/>
                  </a:lnTo>
                  <a:lnTo>
                    <a:pt x="2123694" y="1111024"/>
                  </a:lnTo>
                  <a:lnTo>
                    <a:pt x="2120446" y="1159093"/>
                  </a:lnTo>
                  <a:lnTo>
                    <a:pt x="2115089" y="1206554"/>
                  </a:lnTo>
                  <a:lnTo>
                    <a:pt x="2107671" y="1253360"/>
                  </a:lnTo>
                  <a:lnTo>
                    <a:pt x="2098238" y="1299465"/>
                  </a:lnTo>
                  <a:lnTo>
                    <a:pt x="2086838" y="1344820"/>
                  </a:lnTo>
                  <a:lnTo>
                    <a:pt x="2073517" y="1389380"/>
                  </a:lnTo>
                  <a:lnTo>
                    <a:pt x="2058321" y="1433097"/>
                  </a:lnTo>
                  <a:lnTo>
                    <a:pt x="2041299" y="1475925"/>
                  </a:lnTo>
                  <a:lnTo>
                    <a:pt x="2022497" y="1517817"/>
                  </a:lnTo>
                  <a:lnTo>
                    <a:pt x="2001962" y="1558726"/>
                  </a:lnTo>
                  <a:lnTo>
                    <a:pt x="1979740" y="1598604"/>
                  </a:lnTo>
                  <a:lnTo>
                    <a:pt x="1955878" y="1637406"/>
                  </a:lnTo>
                  <a:lnTo>
                    <a:pt x="1930424" y="1675084"/>
                  </a:lnTo>
                  <a:lnTo>
                    <a:pt x="1903425" y="1711591"/>
                  </a:lnTo>
                  <a:lnTo>
                    <a:pt x="1874926" y="1746881"/>
                  </a:lnTo>
                  <a:lnTo>
                    <a:pt x="1844976" y="1780906"/>
                  </a:lnTo>
                  <a:lnTo>
                    <a:pt x="1813620" y="1813620"/>
                  </a:lnTo>
                  <a:lnTo>
                    <a:pt x="1780906" y="1844976"/>
                  </a:lnTo>
                  <a:lnTo>
                    <a:pt x="1746881" y="1874926"/>
                  </a:lnTo>
                  <a:lnTo>
                    <a:pt x="1711591" y="1903425"/>
                  </a:lnTo>
                  <a:lnTo>
                    <a:pt x="1675084" y="1930424"/>
                  </a:lnTo>
                  <a:lnTo>
                    <a:pt x="1637406" y="1955879"/>
                  </a:lnTo>
                  <a:lnTo>
                    <a:pt x="1598605" y="1979740"/>
                  </a:lnTo>
                  <a:lnTo>
                    <a:pt x="1558726" y="2001962"/>
                  </a:lnTo>
                  <a:lnTo>
                    <a:pt x="1517818" y="2022497"/>
                  </a:lnTo>
                  <a:lnTo>
                    <a:pt x="1475926" y="2041300"/>
                  </a:lnTo>
                  <a:lnTo>
                    <a:pt x="1433098" y="2058322"/>
                  </a:lnTo>
                  <a:lnTo>
                    <a:pt x="1389380" y="2073517"/>
                  </a:lnTo>
                  <a:lnTo>
                    <a:pt x="1344821" y="2086838"/>
                  </a:lnTo>
                  <a:lnTo>
                    <a:pt x="1299465" y="2098239"/>
                  </a:lnTo>
                  <a:lnTo>
                    <a:pt x="1253361" y="2107671"/>
                  </a:lnTo>
                  <a:lnTo>
                    <a:pt x="1206555" y="2115089"/>
                  </a:lnTo>
                  <a:lnTo>
                    <a:pt x="1159094" y="2120446"/>
                  </a:lnTo>
                  <a:lnTo>
                    <a:pt x="1111025" y="2123695"/>
                  </a:lnTo>
                  <a:lnTo>
                    <a:pt x="1062395" y="2124788"/>
                  </a:lnTo>
                  <a:close/>
                </a:path>
              </a:pathLst>
            </a:custGeom>
            <a:solidFill>
              <a:srgbClr val="E39E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91156" y="803011"/>
              <a:ext cx="4086224" cy="39338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161679" y="1503217"/>
            <a:ext cx="6227445" cy="14554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350" spc="270" b="1">
                <a:solidFill>
                  <a:srgbClr val="FFFFFF"/>
                </a:solidFill>
                <a:latin typeface="Tahoma"/>
                <a:cs typeface="Tahoma"/>
              </a:rPr>
              <a:t>MODULES</a:t>
            </a:r>
            <a:endParaRPr sz="935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22113" y="3682433"/>
            <a:ext cx="7920990" cy="539940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612140" indent="-609600">
              <a:lnSpc>
                <a:spcPct val="100000"/>
              </a:lnSpc>
              <a:spcBef>
                <a:spcPts val="1240"/>
              </a:spcBef>
              <a:buSzPct val="72950"/>
              <a:buAutoNum type="arabicPeriod"/>
              <a:tabLst>
                <a:tab pos="612140" algn="l"/>
              </a:tabLst>
            </a:pPr>
            <a:r>
              <a:rPr dirty="0" sz="6100" spc="-315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dirty="0" sz="6100" spc="-7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100">
                <a:solidFill>
                  <a:srgbClr val="FFFFFF"/>
                </a:solidFill>
                <a:latin typeface="Verdana"/>
                <a:cs typeface="Verdana"/>
              </a:rPr>
              <a:t>UP/LOG</a:t>
            </a:r>
            <a:r>
              <a:rPr dirty="0" sz="6100" spc="-7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100" spc="-735">
                <a:solidFill>
                  <a:srgbClr val="FFFFFF"/>
                </a:solidFill>
                <a:latin typeface="Verdana"/>
                <a:cs typeface="Verdana"/>
              </a:rPr>
              <a:t>IN:</a:t>
            </a:r>
            <a:endParaRPr sz="6100">
              <a:latin typeface="Verdana"/>
              <a:cs typeface="Verdana"/>
            </a:endParaRPr>
          </a:p>
          <a:p>
            <a:pPr marL="584835" indent="-584200">
              <a:lnSpc>
                <a:spcPct val="100000"/>
              </a:lnSpc>
              <a:spcBef>
                <a:spcPts val="1145"/>
              </a:spcBef>
              <a:buSzPct val="72950"/>
              <a:buAutoNum type="arabicPeriod"/>
              <a:tabLst>
                <a:tab pos="584835" algn="l"/>
              </a:tabLst>
            </a:pPr>
            <a:r>
              <a:rPr dirty="0" sz="6100" spc="70">
                <a:solidFill>
                  <a:srgbClr val="FFFFFF"/>
                </a:solidFill>
                <a:latin typeface="Verdana"/>
                <a:cs typeface="Verdana"/>
              </a:rPr>
              <a:t>DASHBOARD</a:t>
            </a:r>
            <a:endParaRPr sz="6100">
              <a:latin typeface="Verdana"/>
              <a:cs typeface="Verdana"/>
            </a:endParaRPr>
          </a:p>
          <a:p>
            <a:pPr marL="768985" indent="-584200">
              <a:lnSpc>
                <a:spcPct val="100000"/>
              </a:lnSpc>
              <a:spcBef>
                <a:spcPts val="1140"/>
              </a:spcBef>
              <a:buSzPct val="72950"/>
              <a:buAutoNum type="arabicPeriod"/>
              <a:tabLst>
                <a:tab pos="768985" algn="l"/>
              </a:tabLst>
            </a:pPr>
            <a:r>
              <a:rPr dirty="0" sz="6100" spc="-2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6100" spc="-7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100" spc="-30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endParaRPr sz="6100">
              <a:latin typeface="Verdana"/>
              <a:cs typeface="Verdana"/>
            </a:endParaRPr>
          </a:p>
          <a:p>
            <a:pPr marL="844550" indent="-831850">
              <a:lnSpc>
                <a:spcPct val="100000"/>
              </a:lnSpc>
              <a:spcBef>
                <a:spcPts val="1145"/>
              </a:spcBef>
              <a:buSzPct val="72950"/>
              <a:buAutoNum type="arabicPeriod"/>
              <a:tabLst>
                <a:tab pos="844550" algn="l"/>
              </a:tabLst>
            </a:pPr>
            <a:r>
              <a:rPr dirty="0" sz="6100" spc="-6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dirty="0" sz="6100" spc="-7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100" spc="-10">
                <a:solidFill>
                  <a:srgbClr val="FFFFFF"/>
                </a:solidFill>
                <a:latin typeface="Verdana"/>
                <a:cs typeface="Verdana"/>
              </a:rPr>
              <a:t>PROGRESS</a:t>
            </a:r>
            <a:endParaRPr sz="6100">
              <a:latin typeface="Verdana"/>
              <a:cs typeface="Verdana"/>
            </a:endParaRPr>
          </a:p>
          <a:p>
            <a:pPr marL="582930" indent="-577850">
              <a:lnSpc>
                <a:spcPct val="100000"/>
              </a:lnSpc>
              <a:spcBef>
                <a:spcPts val="1140"/>
              </a:spcBef>
              <a:buSzPct val="72950"/>
              <a:buAutoNum type="arabicPeriod"/>
              <a:tabLst>
                <a:tab pos="582930" algn="l"/>
              </a:tabLst>
            </a:pPr>
            <a:r>
              <a:rPr dirty="0" sz="6100" spc="-22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dirty="0" sz="6100" spc="-7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100" spc="-25">
                <a:solidFill>
                  <a:srgbClr val="FFFFFF"/>
                </a:solidFill>
                <a:latin typeface="Verdana"/>
                <a:cs typeface="Verdana"/>
              </a:rPr>
              <a:t>ANALYTICS</a:t>
            </a:r>
            <a:endParaRPr sz="6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635" y="2177724"/>
            <a:ext cx="13706474" cy="6791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3157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LOGIN</a:t>
            </a:r>
            <a:r>
              <a:rPr dirty="0" spc="-775"/>
              <a:t> </a:t>
            </a:r>
            <a:r>
              <a:rPr dirty="0" spc="155"/>
              <a:t>PAGE</a:t>
            </a:r>
            <a:r>
              <a:rPr dirty="0" spc="-770"/>
              <a:t> </a:t>
            </a:r>
            <a:r>
              <a:rPr dirty="0" spc="-1075"/>
              <a:t>:-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Bavireddi Pramodh</dc:creator>
  <cp:keywords>DAF_AVFe7ZI,BAF_AWs8b4I</cp:keywords>
  <dc:title>task management system</dc:title>
  <dcterms:created xsi:type="dcterms:W3CDTF">2024-03-10T05:14:44Z</dcterms:created>
  <dcterms:modified xsi:type="dcterms:W3CDTF">2024-03-10T05:14:44Z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2024-03-10T00:00:00Z</vt:filetime>
  </property>
  <property fmtid="{D5CDD505-2E9C-101B-9397-08002B2CF9AE}" pid="3" name="Creator">
    <vt:lpwstr>Canva</vt:lpwstr>
  </property>
  <property fmtid="{D5CDD505-2E9C-101B-9397-08002B2CF9AE}" pid="4" name="LastSaved">
    <vt:filetime>2024-03-10T00:00:00Z</vt:filetime>
  </property>
  <property fmtid="{D5CDD505-2E9C-101B-9397-08002B2CF9AE}" pid="5" name="Producer">
    <vt:lpwstr>Canva</vt:lpwstr>
  </property>
</Properties>
</file>