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5607" y="916541"/>
            <a:ext cx="6558026" cy="1986441"/>
          </a:xfrm>
          <a:prstGeom prst="rect">
            <a:avLst/>
          </a:prstGeom>
        </p:spPr>
        <p:txBody>
          <a:bodyPr vert="horz" wrap="square" lIns="0" tIns="16510" rIns="0" bIns="0" rtlCol="0">
            <a:spAutoFit/>
          </a:bodyPr>
          <a:lstStyle/>
          <a:p>
            <a:pPr marL="3213735">
              <a:lnSpc>
                <a:spcPct val="100000"/>
              </a:lnSpc>
              <a:spcBef>
                <a:spcPts val="130"/>
              </a:spcBef>
            </a:pPr>
            <a:r>
              <a:rPr lang="en-GB" spc="15" dirty="0"/>
              <a:t>AKILI KESAVA CHANDRA</a:t>
            </a:r>
            <a:br>
              <a:rPr lang="en-GB" spc="15" dirty="0"/>
            </a:br>
            <a:r>
              <a:rPr lang="en-GB" spc="15" dirty="0"/>
              <a:t>KL ID: 2200030491</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4" name="Picture 13">
            <a:extLst>
              <a:ext uri="{FF2B5EF4-FFF2-40B4-BE49-F238E27FC236}">
                <a16:creationId xmlns:a16="http://schemas.microsoft.com/office/drawing/2014/main" id="{62E79D33-21F9-D924-1AB2-E44B062F8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64" y="2628900"/>
            <a:ext cx="2074822" cy="3584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stretch>
            <a:fillRect/>
          </a:stretch>
        </p:blipFill>
        <p:spPr>
          <a:xfrm>
            <a:off x="76200" y="1447800"/>
            <a:ext cx="3219899"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stretch>
            <a:fillRect/>
          </a:stretch>
        </p:blipFill>
        <p:spPr>
          <a:xfrm>
            <a:off x="3505200" y="1500194"/>
            <a:ext cx="3077004" cy="3439005"/>
          </a:xfrm>
          <a:prstGeom prst="rect">
            <a:avLst/>
          </a:prstGeom>
        </p:spPr>
      </p:pic>
      <p:pic>
        <p:nvPicPr>
          <p:cNvPr id="13" name="Picture 12">
            <a:extLst>
              <a:ext uri="{FF2B5EF4-FFF2-40B4-BE49-F238E27FC236}">
                <a16:creationId xmlns:a16="http://schemas.microsoft.com/office/drawing/2014/main" id="{96997CE3-56D5-2BBA-34A5-DBDFF85D3916}"/>
              </a:ext>
            </a:extLst>
          </p:cNvPr>
          <p:cNvPicPr>
            <a:picLocks noChangeAspect="1"/>
          </p:cNvPicPr>
          <p:nvPr/>
        </p:nvPicPr>
        <p:blipFill>
          <a:blip r:embed="rId5"/>
          <a:stretch>
            <a:fillRect/>
          </a:stretch>
        </p:blipFill>
        <p:spPr>
          <a:xfrm>
            <a:off x="7054615" y="1500194"/>
            <a:ext cx="3077005" cy="3439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B046340C-269D-4857-BAE2-647C8342F67B}"/>
              </a:ext>
            </a:extLst>
          </p:cNvPr>
          <p:cNvSpPr txBox="1"/>
          <p:nvPr/>
        </p:nvSpPr>
        <p:spPr>
          <a:xfrm>
            <a:off x="914400" y="1180420"/>
            <a:ext cx="7772400" cy="646331"/>
          </a:xfrm>
          <a:prstGeom prst="rect">
            <a:avLst/>
          </a:prstGeom>
          <a:noFill/>
        </p:spPr>
        <p:txBody>
          <a:bodyPr wrap="square" rtlCol="0">
            <a:spAutoFit/>
          </a:bodyPr>
          <a:lstStyle/>
          <a:p>
            <a:r>
              <a:rPr lang="en-IN" dirty="0" err="1"/>
              <a:t>Github</a:t>
            </a:r>
            <a:r>
              <a:rPr lang="en-IN" dirty="0"/>
              <a:t> Link :  https://github.com/2200030491/Kesava_APSSDC-Project</a:t>
            </a:r>
            <a:br>
              <a:rPr lang="en-IN" dirty="0"/>
            </a:br>
            <a:r>
              <a:rPr lang="en-IN" dirty="0"/>
              <a:t>KL ID NO:  2200030491</a:t>
            </a:r>
          </a:p>
        </p:txBody>
      </p:sp>
      <p:pic>
        <p:nvPicPr>
          <p:cNvPr id="6" name="Picture 5">
            <a:extLst>
              <a:ext uri="{FF2B5EF4-FFF2-40B4-BE49-F238E27FC236}">
                <a16:creationId xmlns:a16="http://schemas.microsoft.com/office/drawing/2014/main" id="{AB6860F5-BC3B-8A1F-52B0-C2131808D0E0}"/>
              </a:ext>
            </a:extLst>
          </p:cNvPr>
          <p:cNvPicPr>
            <a:picLocks noChangeAspect="1"/>
          </p:cNvPicPr>
          <p:nvPr/>
        </p:nvPicPr>
        <p:blipFill>
          <a:blip r:embed="rId2"/>
          <a:stretch>
            <a:fillRect/>
          </a:stretch>
        </p:blipFill>
        <p:spPr>
          <a:xfrm>
            <a:off x="0" y="1815259"/>
            <a:ext cx="12192000" cy="4841222"/>
          </a:xfrm>
          <a:prstGeom prst="rect">
            <a:avLst/>
          </a:prstGeom>
        </p:spPr>
      </p:pic>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45AD-A24B-4FD9-B84A-EE814F3AE61F}"/>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6" name="Picture 15">
            <a:extLst>
              <a:ext uri="{FF2B5EF4-FFF2-40B4-BE49-F238E27FC236}">
                <a16:creationId xmlns:a16="http://schemas.microsoft.com/office/drawing/2014/main" id="{966E80E5-ABD8-2F18-104D-5303B4626865}"/>
              </a:ext>
            </a:extLst>
          </p:cNvPr>
          <p:cNvPicPr>
            <a:picLocks noChangeAspect="1"/>
          </p:cNvPicPr>
          <p:nvPr/>
        </p:nvPicPr>
        <p:blipFill>
          <a:blip r:embed="rId4"/>
          <a:stretch>
            <a:fillRect/>
          </a:stretch>
        </p:blipFill>
        <p:spPr>
          <a:xfrm>
            <a:off x="3657600" y="1400174"/>
            <a:ext cx="4876800" cy="50768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739</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AKILI KESAVA CHANDRA KL ID: 2200030491</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AKILI KESAVA CHANDRA</cp:lastModifiedBy>
  <cp:revision>13</cp:revision>
  <dcterms:created xsi:type="dcterms:W3CDTF">2024-06-03T05:48:59Z</dcterms:created>
  <dcterms:modified xsi:type="dcterms:W3CDTF">2024-06-20T07:14:01Z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