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9" r:id="rId5"/>
    <p:sldId id="270" r:id="rId6"/>
    <p:sldId id="271" r:id="rId7"/>
    <p:sldId id="259" r:id="rId8"/>
    <p:sldId id="260" r:id="rId9"/>
    <p:sldId id="261" r:id="rId10"/>
    <p:sldId id="262" r:id="rId11"/>
    <p:sldId id="266" r:id="rId12"/>
    <p:sldId id="263" r:id="rId13"/>
    <p:sldId id="264" r:id="rId14"/>
    <p:sldId id="265"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59" d="100"/>
          <a:sy n="59" d="100"/>
        </p:scale>
        <p:origin x="22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3D26EE-B6C5-4945-9301-4ED08E23BE8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8F1D016-4F7E-43CC-BD84-657BD7868803}">
      <dgm:prSet/>
      <dgm:spPr/>
      <dgm:t>
        <a:bodyPr/>
        <a:lstStyle/>
        <a:p>
          <a:r>
            <a:rPr lang="en-IN"/>
            <a:t>What is keylogging?</a:t>
          </a:r>
          <a:endParaRPr lang="en-US"/>
        </a:p>
      </dgm:t>
    </dgm:pt>
    <dgm:pt modelId="{56A6DB9F-0FBC-4585-8F68-6D8C918B0741}" type="parTrans" cxnId="{3668FAD4-D691-40F3-8926-DC9934B04FE5}">
      <dgm:prSet/>
      <dgm:spPr/>
      <dgm:t>
        <a:bodyPr/>
        <a:lstStyle/>
        <a:p>
          <a:endParaRPr lang="en-US"/>
        </a:p>
      </dgm:t>
    </dgm:pt>
    <dgm:pt modelId="{B48C9AB1-7876-4112-AA7B-69F616AB27DD}" type="sibTrans" cxnId="{3668FAD4-D691-40F3-8926-DC9934B04FE5}">
      <dgm:prSet/>
      <dgm:spPr/>
      <dgm:t>
        <a:bodyPr/>
        <a:lstStyle/>
        <a:p>
          <a:endParaRPr lang="en-US"/>
        </a:p>
      </dgm:t>
    </dgm:pt>
    <dgm:pt modelId="{6E547B5A-2270-4464-BDF3-039CCB707FAD}">
      <dgm:prSet/>
      <dgm:spPr/>
      <dgm:t>
        <a:bodyPr/>
        <a:lstStyle/>
        <a:p>
          <a:r>
            <a:rPr lang="en-IN"/>
            <a:t>How to protect my devices from keylogging?</a:t>
          </a:r>
          <a:endParaRPr lang="en-US"/>
        </a:p>
      </dgm:t>
    </dgm:pt>
    <dgm:pt modelId="{F819E06F-0F86-4F9F-9DA0-7A7E97722EB8}" type="parTrans" cxnId="{D3921AA2-B801-493D-908B-2438858CD5EB}">
      <dgm:prSet/>
      <dgm:spPr/>
      <dgm:t>
        <a:bodyPr/>
        <a:lstStyle/>
        <a:p>
          <a:endParaRPr lang="en-US"/>
        </a:p>
      </dgm:t>
    </dgm:pt>
    <dgm:pt modelId="{2A6C906E-51E6-4039-BDC6-94938C489473}" type="sibTrans" cxnId="{D3921AA2-B801-493D-908B-2438858CD5EB}">
      <dgm:prSet/>
      <dgm:spPr/>
      <dgm:t>
        <a:bodyPr/>
        <a:lstStyle/>
        <a:p>
          <a:endParaRPr lang="en-US"/>
        </a:p>
      </dgm:t>
    </dgm:pt>
    <dgm:pt modelId="{E2C48AEC-1781-49AD-A641-12B03C3C03C0}">
      <dgm:prSet/>
      <dgm:spPr/>
      <dgm:t>
        <a:bodyPr/>
        <a:lstStyle/>
        <a:p>
          <a:r>
            <a:rPr lang="en-IN"/>
            <a:t>Examples of a keylogger</a:t>
          </a:r>
          <a:endParaRPr lang="en-US"/>
        </a:p>
      </dgm:t>
    </dgm:pt>
    <dgm:pt modelId="{F315464D-D051-421E-B2C7-535A18A2B05C}" type="parTrans" cxnId="{1BD01625-1C4E-4389-9874-6691777ADBDD}">
      <dgm:prSet/>
      <dgm:spPr/>
      <dgm:t>
        <a:bodyPr/>
        <a:lstStyle/>
        <a:p>
          <a:endParaRPr lang="en-US"/>
        </a:p>
      </dgm:t>
    </dgm:pt>
    <dgm:pt modelId="{358B7A82-9620-41E2-A0EE-9FF62FAE73E8}" type="sibTrans" cxnId="{1BD01625-1C4E-4389-9874-6691777ADBDD}">
      <dgm:prSet/>
      <dgm:spPr/>
      <dgm:t>
        <a:bodyPr/>
        <a:lstStyle/>
        <a:p>
          <a:endParaRPr lang="en-US"/>
        </a:p>
      </dgm:t>
    </dgm:pt>
    <dgm:pt modelId="{F8D9B6F1-C58A-45A6-8EAB-520A74F99B32}">
      <dgm:prSet/>
      <dgm:spPr/>
      <dgm:t>
        <a:bodyPr/>
        <a:lstStyle/>
        <a:p>
          <a:r>
            <a:rPr lang="en-IN"/>
            <a:t>Steps to create a keylogger</a:t>
          </a:r>
          <a:endParaRPr lang="en-US"/>
        </a:p>
      </dgm:t>
    </dgm:pt>
    <dgm:pt modelId="{41728A43-8FD7-4F5E-8B45-CAD0764C6B05}" type="parTrans" cxnId="{052F514D-AE53-4D3F-9309-8DF8FE7D6D37}">
      <dgm:prSet/>
      <dgm:spPr/>
      <dgm:t>
        <a:bodyPr/>
        <a:lstStyle/>
        <a:p>
          <a:endParaRPr lang="en-US"/>
        </a:p>
      </dgm:t>
    </dgm:pt>
    <dgm:pt modelId="{C5DF52FB-A10C-4688-83C1-E58F83AB99BB}" type="sibTrans" cxnId="{052F514D-AE53-4D3F-9309-8DF8FE7D6D37}">
      <dgm:prSet/>
      <dgm:spPr/>
      <dgm:t>
        <a:bodyPr/>
        <a:lstStyle/>
        <a:p>
          <a:endParaRPr lang="en-US"/>
        </a:p>
      </dgm:t>
    </dgm:pt>
    <dgm:pt modelId="{1B42DE0D-085C-4160-9BCF-DEBB1BE7F883}">
      <dgm:prSet/>
      <dgm:spPr/>
      <dgm:t>
        <a:bodyPr/>
        <a:lstStyle/>
        <a:p>
          <a:r>
            <a:rPr lang="en-IN"/>
            <a:t>Hardware keyloggers</a:t>
          </a:r>
          <a:endParaRPr lang="en-US"/>
        </a:p>
      </dgm:t>
    </dgm:pt>
    <dgm:pt modelId="{3C8BC792-F4F9-412A-8BC8-2433FEC55B2F}" type="parTrans" cxnId="{8C827A0B-189F-4BD0-8B6D-A6AD760C3A57}">
      <dgm:prSet/>
      <dgm:spPr/>
      <dgm:t>
        <a:bodyPr/>
        <a:lstStyle/>
        <a:p>
          <a:endParaRPr lang="en-US"/>
        </a:p>
      </dgm:t>
    </dgm:pt>
    <dgm:pt modelId="{D132E013-2977-4BDF-AB28-F72AB0D99C76}" type="sibTrans" cxnId="{8C827A0B-189F-4BD0-8B6D-A6AD760C3A57}">
      <dgm:prSet/>
      <dgm:spPr/>
      <dgm:t>
        <a:bodyPr/>
        <a:lstStyle/>
        <a:p>
          <a:endParaRPr lang="en-US"/>
        </a:p>
      </dgm:t>
    </dgm:pt>
    <dgm:pt modelId="{1ACB2BF5-5943-439F-8F24-8436B0BEDE1D}">
      <dgm:prSet/>
      <dgm:spPr/>
      <dgm:t>
        <a:bodyPr/>
        <a:lstStyle/>
        <a:p>
          <a:r>
            <a:rPr lang="en-IN"/>
            <a:t>Software keyloggers</a:t>
          </a:r>
          <a:endParaRPr lang="en-US"/>
        </a:p>
      </dgm:t>
    </dgm:pt>
    <dgm:pt modelId="{56DA7848-DC42-4F95-BA9B-485E16BEA83F}" type="parTrans" cxnId="{BA5E8D3A-62BF-4246-A54A-2F711E131A4C}">
      <dgm:prSet/>
      <dgm:spPr/>
      <dgm:t>
        <a:bodyPr/>
        <a:lstStyle/>
        <a:p>
          <a:endParaRPr lang="en-US"/>
        </a:p>
      </dgm:t>
    </dgm:pt>
    <dgm:pt modelId="{1624B55C-B469-42A9-B188-6EC4ABFD1AE7}" type="sibTrans" cxnId="{BA5E8D3A-62BF-4246-A54A-2F711E131A4C}">
      <dgm:prSet/>
      <dgm:spPr/>
      <dgm:t>
        <a:bodyPr/>
        <a:lstStyle/>
        <a:p>
          <a:endParaRPr lang="en-US"/>
        </a:p>
      </dgm:t>
    </dgm:pt>
    <dgm:pt modelId="{FAA52435-9A71-4463-951B-E1E6440209A8}">
      <dgm:prSet/>
      <dgm:spPr/>
      <dgm:t>
        <a:bodyPr/>
        <a:lstStyle/>
        <a:p>
          <a:r>
            <a:rPr lang="en-IN"/>
            <a:t>How to defend keyloggers?</a:t>
          </a:r>
          <a:endParaRPr lang="en-US"/>
        </a:p>
      </dgm:t>
    </dgm:pt>
    <dgm:pt modelId="{969644F7-1578-4142-8CE8-926C3470B64F}" type="parTrans" cxnId="{4A0B0481-0458-4518-9C23-DC97EDA333D6}">
      <dgm:prSet/>
      <dgm:spPr/>
      <dgm:t>
        <a:bodyPr/>
        <a:lstStyle/>
        <a:p>
          <a:endParaRPr lang="en-US"/>
        </a:p>
      </dgm:t>
    </dgm:pt>
    <dgm:pt modelId="{9B7BD120-F0EB-47B9-BF49-ED3C6FFAEDA0}" type="sibTrans" cxnId="{4A0B0481-0458-4518-9C23-DC97EDA333D6}">
      <dgm:prSet/>
      <dgm:spPr/>
      <dgm:t>
        <a:bodyPr/>
        <a:lstStyle/>
        <a:p>
          <a:endParaRPr lang="en-US"/>
        </a:p>
      </dgm:t>
    </dgm:pt>
    <dgm:pt modelId="{3FA9EE9B-A320-43B7-84A5-D94E942258C2}">
      <dgm:prSet/>
      <dgm:spPr/>
      <dgm:t>
        <a:bodyPr/>
        <a:lstStyle/>
        <a:p>
          <a:r>
            <a:rPr lang="en-IN"/>
            <a:t>Advantages and disadvantages of keylogging</a:t>
          </a:r>
          <a:endParaRPr lang="en-US"/>
        </a:p>
      </dgm:t>
    </dgm:pt>
    <dgm:pt modelId="{B1AD63F4-06E8-43F3-B29A-6CF95E2FAC1D}" type="parTrans" cxnId="{428BCE7B-9806-481B-8294-AAC1F6ADCEB2}">
      <dgm:prSet/>
      <dgm:spPr/>
      <dgm:t>
        <a:bodyPr/>
        <a:lstStyle/>
        <a:p>
          <a:endParaRPr lang="en-US"/>
        </a:p>
      </dgm:t>
    </dgm:pt>
    <dgm:pt modelId="{16D88FEC-683E-477F-A22E-C0776A650E8F}" type="sibTrans" cxnId="{428BCE7B-9806-481B-8294-AAC1F6ADCEB2}">
      <dgm:prSet/>
      <dgm:spPr/>
      <dgm:t>
        <a:bodyPr/>
        <a:lstStyle/>
        <a:p>
          <a:endParaRPr lang="en-US"/>
        </a:p>
      </dgm:t>
    </dgm:pt>
    <dgm:pt modelId="{EEB1BFBA-8C74-4D0E-ACD2-89D8B23952D1}">
      <dgm:prSet/>
      <dgm:spPr/>
      <dgm:t>
        <a:bodyPr/>
        <a:lstStyle/>
        <a:p>
          <a:r>
            <a:rPr lang="en-IN"/>
            <a:t>Conclusion</a:t>
          </a:r>
          <a:endParaRPr lang="en-US"/>
        </a:p>
      </dgm:t>
    </dgm:pt>
    <dgm:pt modelId="{4CF887B4-46A4-46AF-A1D8-C872BB8678A9}" type="parTrans" cxnId="{9A1FBAF3-6B84-4A50-9B01-EBF1B927140B}">
      <dgm:prSet/>
      <dgm:spPr/>
      <dgm:t>
        <a:bodyPr/>
        <a:lstStyle/>
        <a:p>
          <a:endParaRPr lang="en-US"/>
        </a:p>
      </dgm:t>
    </dgm:pt>
    <dgm:pt modelId="{DD56FB24-9906-4360-92C5-D16B17563809}" type="sibTrans" cxnId="{9A1FBAF3-6B84-4A50-9B01-EBF1B927140B}">
      <dgm:prSet/>
      <dgm:spPr/>
      <dgm:t>
        <a:bodyPr/>
        <a:lstStyle/>
        <a:p>
          <a:endParaRPr lang="en-US"/>
        </a:p>
      </dgm:t>
    </dgm:pt>
    <dgm:pt modelId="{A02653F4-4FC8-40C2-8491-7C43305D4106}" type="pres">
      <dgm:prSet presAssocID="{4E3D26EE-B6C5-4945-9301-4ED08E23BE82}" presName="linear" presStyleCnt="0">
        <dgm:presLayoutVars>
          <dgm:animLvl val="lvl"/>
          <dgm:resizeHandles val="exact"/>
        </dgm:presLayoutVars>
      </dgm:prSet>
      <dgm:spPr/>
    </dgm:pt>
    <dgm:pt modelId="{240EA7BE-6F57-4B5C-A45D-A0E0B4918A1B}" type="pres">
      <dgm:prSet presAssocID="{18F1D016-4F7E-43CC-BD84-657BD7868803}" presName="parentText" presStyleLbl="node1" presStyleIdx="0" presStyleCnt="9">
        <dgm:presLayoutVars>
          <dgm:chMax val="0"/>
          <dgm:bulletEnabled val="1"/>
        </dgm:presLayoutVars>
      </dgm:prSet>
      <dgm:spPr/>
    </dgm:pt>
    <dgm:pt modelId="{62D92988-04C0-44DE-A384-2FB8B46F3259}" type="pres">
      <dgm:prSet presAssocID="{B48C9AB1-7876-4112-AA7B-69F616AB27DD}" presName="spacer" presStyleCnt="0"/>
      <dgm:spPr/>
    </dgm:pt>
    <dgm:pt modelId="{E84DE50B-5ACE-4219-8780-D5FBFFB45B46}" type="pres">
      <dgm:prSet presAssocID="{6E547B5A-2270-4464-BDF3-039CCB707FAD}" presName="parentText" presStyleLbl="node1" presStyleIdx="1" presStyleCnt="9">
        <dgm:presLayoutVars>
          <dgm:chMax val="0"/>
          <dgm:bulletEnabled val="1"/>
        </dgm:presLayoutVars>
      </dgm:prSet>
      <dgm:spPr/>
    </dgm:pt>
    <dgm:pt modelId="{2436C33D-635C-4A98-86AD-68DFA1BC0B08}" type="pres">
      <dgm:prSet presAssocID="{2A6C906E-51E6-4039-BDC6-94938C489473}" presName="spacer" presStyleCnt="0"/>
      <dgm:spPr/>
    </dgm:pt>
    <dgm:pt modelId="{7E8CB466-F59B-439B-837E-B191A7305F1D}" type="pres">
      <dgm:prSet presAssocID="{E2C48AEC-1781-49AD-A641-12B03C3C03C0}" presName="parentText" presStyleLbl="node1" presStyleIdx="2" presStyleCnt="9">
        <dgm:presLayoutVars>
          <dgm:chMax val="0"/>
          <dgm:bulletEnabled val="1"/>
        </dgm:presLayoutVars>
      </dgm:prSet>
      <dgm:spPr/>
    </dgm:pt>
    <dgm:pt modelId="{B0DF1EE0-AD05-4185-B2C2-38CD57AC10A3}" type="pres">
      <dgm:prSet presAssocID="{358B7A82-9620-41E2-A0EE-9FF62FAE73E8}" presName="spacer" presStyleCnt="0"/>
      <dgm:spPr/>
    </dgm:pt>
    <dgm:pt modelId="{CB002252-79CD-4C5F-AD2E-5CE0BC93DDBC}" type="pres">
      <dgm:prSet presAssocID="{F8D9B6F1-C58A-45A6-8EAB-520A74F99B32}" presName="parentText" presStyleLbl="node1" presStyleIdx="3" presStyleCnt="9">
        <dgm:presLayoutVars>
          <dgm:chMax val="0"/>
          <dgm:bulletEnabled val="1"/>
        </dgm:presLayoutVars>
      </dgm:prSet>
      <dgm:spPr/>
    </dgm:pt>
    <dgm:pt modelId="{4CE2E03D-0686-4821-BABD-CC279498157E}" type="pres">
      <dgm:prSet presAssocID="{C5DF52FB-A10C-4688-83C1-E58F83AB99BB}" presName="spacer" presStyleCnt="0"/>
      <dgm:spPr/>
    </dgm:pt>
    <dgm:pt modelId="{FFC57464-0661-44BE-8856-FFD7F9C9B70C}" type="pres">
      <dgm:prSet presAssocID="{1B42DE0D-085C-4160-9BCF-DEBB1BE7F883}" presName="parentText" presStyleLbl="node1" presStyleIdx="4" presStyleCnt="9">
        <dgm:presLayoutVars>
          <dgm:chMax val="0"/>
          <dgm:bulletEnabled val="1"/>
        </dgm:presLayoutVars>
      </dgm:prSet>
      <dgm:spPr/>
    </dgm:pt>
    <dgm:pt modelId="{759FF9F3-E02B-411F-97BD-29BC77FC472F}" type="pres">
      <dgm:prSet presAssocID="{D132E013-2977-4BDF-AB28-F72AB0D99C76}" presName="spacer" presStyleCnt="0"/>
      <dgm:spPr/>
    </dgm:pt>
    <dgm:pt modelId="{E719580E-8B6E-460F-9031-7195328A9980}" type="pres">
      <dgm:prSet presAssocID="{1ACB2BF5-5943-439F-8F24-8436B0BEDE1D}" presName="parentText" presStyleLbl="node1" presStyleIdx="5" presStyleCnt="9">
        <dgm:presLayoutVars>
          <dgm:chMax val="0"/>
          <dgm:bulletEnabled val="1"/>
        </dgm:presLayoutVars>
      </dgm:prSet>
      <dgm:spPr/>
    </dgm:pt>
    <dgm:pt modelId="{C9BC3DC5-7953-4FCA-9DEE-241005231504}" type="pres">
      <dgm:prSet presAssocID="{1624B55C-B469-42A9-B188-6EC4ABFD1AE7}" presName="spacer" presStyleCnt="0"/>
      <dgm:spPr/>
    </dgm:pt>
    <dgm:pt modelId="{450F800B-FE3B-4EE9-8E76-D1987CD8AEFE}" type="pres">
      <dgm:prSet presAssocID="{FAA52435-9A71-4463-951B-E1E6440209A8}" presName="parentText" presStyleLbl="node1" presStyleIdx="6" presStyleCnt="9">
        <dgm:presLayoutVars>
          <dgm:chMax val="0"/>
          <dgm:bulletEnabled val="1"/>
        </dgm:presLayoutVars>
      </dgm:prSet>
      <dgm:spPr/>
    </dgm:pt>
    <dgm:pt modelId="{DCBE4562-DAC9-4BA8-9DCD-58ACE73593CD}" type="pres">
      <dgm:prSet presAssocID="{9B7BD120-F0EB-47B9-BF49-ED3C6FFAEDA0}" presName="spacer" presStyleCnt="0"/>
      <dgm:spPr/>
    </dgm:pt>
    <dgm:pt modelId="{A011849F-7026-4952-9B2B-BE36F19A1D71}" type="pres">
      <dgm:prSet presAssocID="{3FA9EE9B-A320-43B7-84A5-D94E942258C2}" presName="parentText" presStyleLbl="node1" presStyleIdx="7" presStyleCnt="9">
        <dgm:presLayoutVars>
          <dgm:chMax val="0"/>
          <dgm:bulletEnabled val="1"/>
        </dgm:presLayoutVars>
      </dgm:prSet>
      <dgm:spPr/>
    </dgm:pt>
    <dgm:pt modelId="{A743AFA7-2869-46FB-9CB4-0082ABC48B0E}" type="pres">
      <dgm:prSet presAssocID="{16D88FEC-683E-477F-A22E-C0776A650E8F}" presName="spacer" presStyleCnt="0"/>
      <dgm:spPr/>
    </dgm:pt>
    <dgm:pt modelId="{4DB02F5A-AF70-4091-8E4A-F314D864684A}" type="pres">
      <dgm:prSet presAssocID="{EEB1BFBA-8C74-4D0E-ACD2-89D8B23952D1}" presName="parentText" presStyleLbl="node1" presStyleIdx="8" presStyleCnt="9">
        <dgm:presLayoutVars>
          <dgm:chMax val="0"/>
          <dgm:bulletEnabled val="1"/>
        </dgm:presLayoutVars>
      </dgm:prSet>
      <dgm:spPr/>
    </dgm:pt>
  </dgm:ptLst>
  <dgm:cxnLst>
    <dgm:cxn modelId="{8C827A0B-189F-4BD0-8B6D-A6AD760C3A57}" srcId="{4E3D26EE-B6C5-4945-9301-4ED08E23BE82}" destId="{1B42DE0D-085C-4160-9BCF-DEBB1BE7F883}" srcOrd="4" destOrd="0" parTransId="{3C8BC792-F4F9-412A-8BC8-2433FEC55B2F}" sibTransId="{D132E013-2977-4BDF-AB28-F72AB0D99C76}"/>
    <dgm:cxn modelId="{1BD01625-1C4E-4389-9874-6691777ADBDD}" srcId="{4E3D26EE-B6C5-4945-9301-4ED08E23BE82}" destId="{E2C48AEC-1781-49AD-A641-12B03C3C03C0}" srcOrd="2" destOrd="0" parTransId="{F315464D-D051-421E-B2C7-535A18A2B05C}" sibTransId="{358B7A82-9620-41E2-A0EE-9FF62FAE73E8}"/>
    <dgm:cxn modelId="{FCFE3C3A-E066-4B36-A4A2-9DA6AD086447}" type="presOf" srcId="{18F1D016-4F7E-43CC-BD84-657BD7868803}" destId="{240EA7BE-6F57-4B5C-A45D-A0E0B4918A1B}" srcOrd="0" destOrd="0" presId="urn:microsoft.com/office/officeart/2005/8/layout/vList2"/>
    <dgm:cxn modelId="{BA5E8D3A-62BF-4246-A54A-2F711E131A4C}" srcId="{4E3D26EE-B6C5-4945-9301-4ED08E23BE82}" destId="{1ACB2BF5-5943-439F-8F24-8436B0BEDE1D}" srcOrd="5" destOrd="0" parTransId="{56DA7848-DC42-4F95-BA9B-485E16BEA83F}" sibTransId="{1624B55C-B469-42A9-B188-6EC4ABFD1AE7}"/>
    <dgm:cxn modelId="{26CD4F40-228C-4F06-90A6-96833CB095BD}" type="presOf" srcId="{4E3D26EE-B6C5-4945-9301-4ED08E23BE82}" destId="{A02653F4-4FC8-40C2-8491-7C43305D4106}" srcOrd="0" destOrd="0" presId="urn:microsoft.com/office/officeart/2005/8/layout/vList2"/>
    <dgm:cxn modelId="{55ADF962-8EE1-45A9-A57E-6C982215A52F}" type="presOf" srcId="{3FA9EE9B-A320-43B7-84A5-D94E942258C2}" destId="{A011849F-7026-4952-9B2B-BE36F19A1D71}" srcOrd="0" destOrd="0" presId="urn:microsoft.com/office/officeart/2005/8/layout/vList2"/>
    <dgm:cxn modelId="{7144226D-F570-4583-8367-C86443A9A104}" type="presOf" srcId="{E2C48AEC-1781-49AD-A641-12B03C3C03C0}" destId="{7E8CB466-F59B-439B-837E-B191A7305F1D}" srcOrd="0" destOrd="0" presId="urn:microsoft.com/office/officeart/2005/8/layout/vList2"/>
    <dgm:cxn modelId="{052F514D-AE53-4D3F-9309-8DF8FE7D6D37}" srcId="{4E3D26EE-B6C5-4945-9301-4ED08E23BE82}" destId="{F8D9B6F1-C58A-45A6-8EAB-520A74F99B32}" srcOrd="3" destOrd="0" parTransId="{41728A43-8FD7-4F5E-8B45-CAD0764C6B05}" sibTransId="{C5DF52FB-A10C-4688-83C1-E58F83AB99BB}"/>
    <dgm:cxn modelId="{428BCE7B-9806-481B-8294-AAC1F6ADCEB2}" srcId="{4E3D26EE-B6C5-4945-9301-4ED08E23BE82}" destId="{3FA9EE9B-A320-43B7-84A5-D94E942258C2}" srcOrd="7" destOrd="0" parTransId="{B1AD63F4-06E8-43F3-B29A-6CF95E2FAC1D}" sibTransId="{16D88FEC-683E-477F-A22E-C0776A650E8F}"/>
    <dgm:cxn modelId="{4A0B0481-0458-4518-9C23-DC97EDA333D6}" srcId="{4E3D26EE-B6C5-4945-9301-4ED08E23BE82}" destId="{FAA52435-9A71-4463-951B-E1E6440209A8}" srcOrd="6" destOrd="0" parTransId="{969644F7-1578-4142-8CE8-926C3470B64F}" sibTransId="{9B7BD120-F0EB-47B9-BF49-ED3C6FFAEDA0}"/>
    <dgm:cxn modelId="{D3921AA2-B801-493D-908B-2438858CD5EB}" srcId="{4E3D26EE-B6C5-4945-9301-4ED08E23BE82}" destId="{6E547B5A-2270-4464-BDF3-039CCB707FAD}" srcOrd="1" destOrd="0" parTransId="{F819E06F-0F86-4F9F-9DA0-7A7E97722EB8}" sibTransId="{2A6C906E-51E6-4039-BDC6-94938C489473}"/>
    <dgm:cxn modelId="{1A5AB9B6-6A6E-4313-AE7E-2626BED2AD07}" type="presOf" srcId="{F8D9B6F1-C58A-45A6-8EAB-520A74F99B32}" destId="{CB002252-79CD-4C5F-AD2E-5CE0BC93DDBC}" srcOrd="0" destOrd="0" presId="urn:microsoft.com/office/officeart/2005/8/layout/vList2"/>
    <dgm:cxn modelId="{E7B79AC0-1C6C-4224-8BBB-CE9394B03B73}" type="presOf" srcId="{FAA52435-9A71-4463-951B-E1E6440209A8}" destId="{450F800B-FE3B-4EE9-8E76-D1987CD8AEFE}" srcOrd="0" destOrd="0" presId="urn:microsoft.com/office/officeart/2005/8/layout/vList2"/>
    <dgm:cxn modelId="{669D45CD-E50E-4D2B-8857-B5C18F9C74BD}" type="presOf" srcId="{1ACB2BF5-5943-439F-8F24-8436B0BEDE1D}" destId="{E719580E-8B6E-460F-9031-7195328A9980}" srcOrd="0" destOrd="0" presId="urn:microsoft.com/office/officeart/2005/8/layout/vList2"/>
    <dgm:cxn modelId="{1433B7CD-4ECA-4382-8CB5-297D3D381252}" type="presOf" srcId="{1B42DE0D-085C-4160-9BCF-DEBB1BE7F883}" destId="{FFC57464-0661-44BE-8856-FFD7F9C9B70C}" srcOrd="0" destOrd="0" presId="urn:microsoft.com/office/officeart/2005/8/layout/vList2"/>
    <dgm:cxn modelId="{3668FAD4-D691-40F3-8926-DC9934B04FE5}" srcId="{4E3D26EE-B6C5-4945-9301-4ED08E23BE82}" destId="{18F1D016-4F7E-43CC-BD84-657BD7868803}" srcOrd="0" destOrd="0" parTransId="{56A6DB9F-0FBC-4585-8F68-6D8C918B0741}" sibTransId="{B48C9AB1-7876-4112-AA7B-69F616AB27DD}"/>
    <dgm:cxn modelId="{087F93E9-E5B0-40A8-B187-DD8CA0A309C4}" type="presOf" srcId="{EEB1BFBA-8C74-4D0E-ACD2-89D8B23952D1}" destId="{4DB02F5A-AF70-4091-8E4A-F314D864684A}" srcOrd="0" destOrd="0" presId="urn:microsoft.com/office/officeart/2005/8/layout/vList2"/>
    <dgm:cxn modelId="{9A1FBAF3-6B84-4A50-9B01-EBF1B927140B}" srcId="{4E3D26EE-B6C5-4945-9301-4ED08E23BE82}" destId="{EEB1BFBA-8C74-4D0E-ACD2-89D8B23952D1}" srcOrd="8" destOrd="0" parTransId="{4CF887B4-46A4-46AF-A1D8-C872BB8678A9}" sibTransId="{DD56FB24-9906-4360-92C5-D16B17563809}"/>
    <dgm:cxn modelId="{9CAFF5F4-98A4-4C22-A9E3-61D8DE611EB3}" type="presOf" srcId="{6E547B5A-2270-4464-BDF3-039CCB707FAD}" destId="{E84DE50B-5ACE-4219-8780-D5FBFFB45B46}" srcOrd="0" destOrd="0" presId="urn:microsoft.com/office/officeart/2005/8/layout/vList2"/>
    <dgm:cxn modelId="{74538846-6A1E-4608-9CA4-895B2C3FD882}" type="presParOf" srcId="{A02653F4-4FC8-40C2-8491-7C43305D4106}" destId="{240EA7BE-6F57-4B5C-A45D-A0E0B4918A1B}" srcOrd="0" destOrd="0" presId="urn:microsoft.com/office/officeart/2005/8/layout/vList2"/>
    <dgm:cxn modelId="{4AFAF9E7-4933-4A64-9661-CC8B86EF8A8B}" type="presParOf" srcId="{A02653F4-4FC8-40C2-8491-7C43305D4106}" destId="{62D92988-04C0-44DE-A384-2FB8B46F3259}" srcOrd="1" destOrd="0" presId="urn:microsoft.com/office/officeart/2005/8/layout/vList2"/>
    <dgm:cxn modelId="{22864D22-068E-4EFB-9DBB-139C281E2A03}" type="presParOf" srcId="{A02653F4-4FC8-40C2-8491-7C43305D4106}" destId="{E84DE50B-5ACE-4219-8780-D5FBFFB45B46}" srcOrd="2" destOrd="0" presId="urn:microsoft.com/office/officeart/2005/8/layout/vList2"/>
    <dgm:cxn modelId="{4BAAABE9-193E-4BCD-994E-72002DF94900}" type="presParOf" srcId="{A02653F4-4FC8-40C2-8491-7C43305D4106}" destId="{2436C33D-635C-4A98-86AD-68DFA1BC0B08}" srcOrd="3" destOrd="0" presId="urn:microsoft.com/office/officeart/2005/8/layout/vList2"/>
    <dgm:cxn modelId="{6E73ACBD-4FCD-4D0F-BD22-3EF6E92FB3BF}" type="presParOf" srcId="{A02653F4-4FC8-40C2-8491-7C43305D4106}" destId="{7E8CB466-F59B-439B-837E-B191A7305F1D}" srcOrd="4" destOrd="0" presId="urn:microsoft.com/office/officeart/2005/8/layout/vList2"/>
    <dgm:cxn modelId="{B3C431CB-6C4C-4D44-B09F-27F5278CABED}" type="presParOf" srcId="{A02653F4-4FC8-40C2-8491-7C43305D4106}" destId="{B0DF1EE0-AD05-4185-B2C2-38CD57AC10A3}" srcOrd="5" destOrd="0" presId="urn:microsoft.com/office/officeart/2005/8/layout/vList2"/>
    <dgm:cxn modelId="{CE98BC0B-D60B-4380-8151-0B97E0CFC70E}" type="presParOf" srcId="{A02653F4-4FC8-40C2-8491-7C43305D4106}" destId="{CB002252-79CD-4C5F-AD2E-5CE0BC93DDBC}" srcOrd="6" destOrd="0" presId="urn:microsoft.com/office/officeart/2005/8/layout/vList2"/>
    <dgm:cxn modelId="{A91443FB-BF23-486D-9FF9-0C7C1EC870A1}" type="presParOf" srcId="{A02653F4-4FC8-40C2-8491-7C43305D4106}" destId="{4CE2E03D-0686-4821-BABD-CC279498157E}" srcOrd="7" destOrd="0" presId="urn:microsoft.com/office/officeart/2005/8/layout/vList2"/>
    <dgm:cxn modelId="{EE81A9B9-F837-4FCF-95AB-5BBAC831AF94}" type="presParOf" srcId="{A02653F4-4FC8-40C2-8491-7C43305D4106}" destId="{FFC57464-0661-44BE-8856-FFD7F9C9B70C}" srcOrd="8" destOrd="0" presId="urn:microsoft.com/office/officeart/2005/8/layout/vList2"/>
    <dgm:cxn modelId="{23F03548-7856-4033-8407-42BBE4BF410D}" type="presParOf" srcId="{A02653F4-4FC8-40C2-8491-7C43305D4106}" destId="{759FF9F3-E02B-411F-97BD-29BC77FC472F}" srcOrd="9" destOrd="0" presId="urn:microsoft.com/office/officeart/2005/8/layout/vList2"/>
    <dgm:cxn modelId="{F964DEEC-E95B-4397-B1A9-09769C6CFC8B}" type="presParOf" srcId="{A02653F4-4FC8-40C2-8491-7C43305D4106}" destId="{E719580E-8B6E-460F-9031-7195328A9980}" srcOrd="10" destOrd="0" presId="urn:microsoft.com/office/officeart/2005/8/layout/vList2"/>
    <dgm:cxn modelId="{37724F8E-6080-4A05-A118-91EB835AE6CE}" type="presParOf" srcId="{A02653F4-4FC8-40C2-8491-7C43305D4106}" destId="{C9BC3DC5-7953-4FCA-9DEE-241005231504}" srcOrd="11" destOrd="0" presId="urn:microsoft.com/office/officeart/2005/8/layout/vList2"/>
    <dgm:cxn modelId="{7E96D955-E87D-4EAD-A9DA-6A1544B21A65}" type="presParOf" srcId="{A02653F4-4FC8-40C2-8491-7C43305D4106}" destId="{450F800B-FE3B-4EE9-8E76-D1987CD8AEFE}" srcOrd="12" destOrd="0" presId="urn:microsoft.com/office/officeart/2005/8/layout/vList2"/>
    <dgm:cxn modelId="{7AA82199-E388-4933-BE50-EBC8DB153969}" type="presParOf" srcId="{A02653F4-4FC8-40C2-8491-7C43305D4106}" destId="{DCBE4562-DAC9-4BA8-9DCD-58ACE73593CD}" srcOrd="13" destOrd="0" presId="urn:microsoft.com/office/officeart/2005/8/layout/vList2"/>
    <dgm:cxn modelId="{F1F503CC-3D36-4A81-AD55-C912362AF790}" type="presParOf" srcId="{A02653F4-4FC8-40C2-8491-7C43305D4106}" destId="{A011849F-7026-4952-9B2B-BE36F19A1D71}" srcOrd="14" destOrd="0" presId="urn:microsoft.com/office/officeart/2005/8/layout/vList2"/>
    <dgm:cxn modelId="{C861EE8D-3864-4CE7-802B-6079C50598B2}" type="presParOf" srcId="{A02653F4-4FC8-40C2-8491-7C43305D4106}" destId="{A743AFA7-2869-46FB-9CB4-0082ABC48B0E}" srcOrd="15" destOrd="0" presId="urn:microsoft.com/office/officeart/2005/8/layout/vList2"/>
    <dgm:cxn modelId="{06839D7C-07B9-47D2-B2F3-78E67E72BE9D}" type="presParOf" srcId="{A02653F4-4FC8-40C2-8491-7C43305D4106}" destId="{4DB02F5A-AF70-4091-8E4A-F314D864684A}" srcOrd="1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68C957-4F71-4E17-B91B-D155D4ECEEF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2CF9494-D9A7-42A8-8170-D2B8ABAB9DEA}">
      <dgm:prSet/>
      <dgm:spPr/>
      <dgm:t>
        <a:bodyPr/>
        <a:lstStyle/>
        <a:p>
          <a:pPr>
            <a:lnSpc>
              <a:spcPct val="100000"/>
            </a:lnSpc>
          </a:pPr>
          <a:r>
            <a:rPr lang="en-US" b="1"/>
            <a:t>First we install the python ide and then we install the two packages.</a:t>
          </a:r>
          <a:endParaRPr lang="en-US"/>
        </a:p>
      </dgm:t>
    </dgm:pt>
    <dgm:pt modelId="{E5AB1D1F-A77D-4B9F-86C4-074B621FA7AD}" type="parTrans" cxnId="{6E846DF3-02F2-41F8-ACAC-A82DFF4B23A6}">
      <dgm:prSet/>
      <dgm:spPr/>
      <dgm:t>
        <a:bodyPr/>
        <a:lstStyle/>
        <a:p>
          <a:endParaRPr lang="en-US"/>
        </a:p>
      </dgm:t>
    </dgm:pt>
    <dgm:pt modelId="{D9605CBE-DCFB-459C-A323-1E7ACABD6517}" type="sibTrans" cxnId="{6E846DF3-02F2-41F8-ACAC-A82DFF4B23A6}">
      <dgm:prSet/>
      <dgm:spPr/>
      <dgm:t>
        <a:bodyPr/>
        <a:lstStyle/>
        <a:p>
          <a:endParaRPr lang="en-US"/>
        </a:p>
      </dgm:t>
    </dgm:pt>
    <dgm:pt modelId="{ACCDBF32-05D4-428B-A5FD-F560D1BFB200}">
      <dgm:prSet/>
      <dgm:spPr/>
      <dgm:t>
        <a:bodyPr/>
        <a:lstStyle/>
        <a:p>
          <a:pPr>
            <a:lnSpc>
              <a:spcPct val="100000"/>
            </a:lnSpc>
          </a:pPr>
          <a:r>
            <a:rPr lang="en-US" b="1"/>
            <a:t>First one is pip pynput install.</a:t>
          </a:r>
          <a:endParaRPr lang="en-US"/>
        </a:p>
      </dgm:t>
    </dgm:pt>
    <dgm:pt modelId="{58C151B2-6978-464D-805D-6CF345BDA681}" type="parTrans" cxnId="{8844F2E9-7B91-4F92-86E8-FB35C4A18D8E}">
      <dgm:prSet/>
      <dgm:spPr/>
      <dgm:t>
        <a:bodyPr/>
        <a:lstStyle/>
        <a:p>
          <a:endParaRPr lang="en-US"/>
        </a:p>
      </dgm:t>
    </dgm:pt>
    <dgm:pt modelId="{D7AA9ACA-4B9F-44DF-97FC-DFD9EEA61559}" type="sibTrans" cxnId="{8844F2E9-7B91-4F92-86E8-FB35C4A18D8E}">
      <dgm:prSet/>
      <dgm:spPr/>
      <dgm:t>
        <a:bodyPr/>
        <a:lstStyle/>
        <a:p>
          <a:endParaRPr lang="en-US"/>
        </a:p>
      </dgm:t>
    </dgm:pt>
    <dgm:pt modelId="{08E94EF3-5679-48B4-861F-EFD90BE2262B}">
      <dgm:prSet/>
      <dgm:spPr/>
      <dgm:t>
        <a:bodyPr/>
        <a:lstStyle/>
        <a:p>
          <a:pPr>
            <a:lnSpc>
              <a:spcPct val="100000"/>
            </a:lnSpc>
          </a:pPr>
          <a:r>
            <a:rPr lang="en-US" b="1"/>
            <a:t>Next one is johns library.</a:t>
          </a:r>
          <a:endParaRPr lang="en-US"/>
        </a:p>
      </dgm:t>
    </dgm:pt>
    <dgm:pt modelId="{182B99FD-1E10-4FB0-9553-9D2CA40607CA}" type="parTrans" cxnId="{ECBDA39F-CB4B-4C4B-8287-80B9BD6A7188}">
      <dgm:prSet/>
      <dgm:spPr/>
      <dgm:t>
        <a:bodyPr/>
        <a:lstStyle/>
        <a:p>
          <a:endParaRPr lang="en-US"/>
        </a:p>
      </dgm:t>
    </dgm:pt>
    <dgm:pt modelId="{2826FC07-4413-425F-BC47-0A4FC6FD78DF}" type="sibTrans" cxnId="{ECBDA39F-CB4B-4C4B-8287-80B9BD6A7188}">
      <dgm:prSet/>
      <dgm:spPr/>
      <dgm:t>
        <a:bodyPr/>
        <a:lstStyle/>
        <a:p>
          <a:endParaRPr lang="en-US"/>
        </a:p>
      </dgm:t>
    </dgm:pt>
    <dgm:pt modelId="{663A56DD-B53D-4398-A10C-7B6252F78113}">
      <dgm:prSet/>
      <dgm:spPr/>
      <dgm:t>
        <a:bodyPr/>
        <a:lstStyle/>
        <a:p>
          <a:pPr>
            <a:lnSpc>
              <a:spcPct val="100000"/>
            </a:lnSpc>
          </a:pPr>
          <a:r>
            <a:rPr lang="en-US" b="1"/>
            <a:t>Then these two are used for controlling mouse and keyboard.</a:t>
          </a:r>
          <a:endParaRPr lang="en-US"/>
        </a:p>
      </dgm:t>
    </dgm:pt>
    <dgm:pt modelId="{3700E8D8-372F-48D4-8DEF-A1DE3A9E2376}" type="parTrans" cxnId="{672F44D7-A858-4A7B-9FB7-12A1C17EA083}">
      <dgm:prSet/>
      <dgm:spPr/>
      <dgm:t>
        <a:bodyPr/>
        <a:lstStyle/>
        <a:p>
          <a:endParaRPr lang="en-US"/>
        </a:p>
      </dgm:t>
    </dgm:pt>
    <dgm:pt modelId="{E0751FDE-233E-43D3-87A5-A92B9092BBF4}" type="sibTrans" cxnId="{672F44D7-A858-4A7B-9FB7-12A1C17EA083}">
      <dgm:prSet/>
      <dgm:spPr/>
      <dgm:t>
        <a:bodyPr/>
        <a:lstStyle/>
        <a:p>
          <a:endParaRPr lang="en-US"/>
        </a:p>
      </dgm:t>
    </dgm:pt>
    <dgm:pt modelId="{540FB8B2-0723-4662-B3FB-34E434FD2753}">
      <dgm:prSet/>
      <dgm:spPr/>
      <dgm:t>
        <a:bodyPr/>
        <a:lstStyle/>
        <a:p>
          <a:pPr>
            <a:lnSpc>
              <a:spcPct val="100000"/>
            </a:lnSpc>
          </a:pPr>
          <a:r>
            <a:rPr lang="en-US" b="1"/>
            <a:t>So we can use for keylogger security.</a:t>
          </a:r>
          <a:endParaRPr lang="en-US"/>
        </a:p>
      </dgm:t>
    </dgm:pt>
    <dgm:pt modelId="{F4991C41-1189-43F5-B4DF-7FB799B90C5D}" type="parTrans" cxnId="{44614CB7-8928-4517-BA82-57C49150679A}">
      <dgm:prSet/>
      <dgm:spPr/>
      <dgm:t>
        <a:bodyPr/>
        <a:lstStyle/>
        <a:p>
          <a:endParaRPr lang="en-US"/>
        </a:p>
      </dgm:t>
    </dgm:pt>
    <dgm:pt modelId="{1DEE8C1E-070C-4654-9868-A00CC5BA53F9}" type="sibTrans" cxnId="{44614CB7-8928-4517-BA82-57C49150679A}">
      <dgm:prSet/>
      <dgm:spPr/>
      <dgm:t>
        <a:bodyPr/>
        <a:lstStyle/>
        <a:p>
          <a:endParaRPr lang="en-US"/>
        </a:p>
      </dgm:t>
    </dgm:pt>
    <dgm:pt modelId="{53C8548F-30D9-41BA-9B1A-9C8163B32FDC}">
      <dgm:prSet/>
      <dgm:spPr/>
      <dgm:t>
        <a:bodyPr/>
        <a:lstStyle/>
        <a:p>
          <a:pPr>
            <a:lnSpc>
              <a:spcPct val="100000"/>
            </a:lnSpc>
          </a:pPr>
          <a:r>
            <a:rPr lang="en-IN" b="1"/>
            <a:t>Above like that you can install it in command prompt.</a:t>
          </a:r>
          <a:endParaRPr lang="en-US"/>
        </a:p>
      </dgm:t>
    </dgm:pt>
    <dgm:pt modelId="{C5556872-170B-48CB-A161-0B2DEA7FBD1E}" type="parTrans" cxnId="{09E77175-F16E-4751-B0C6-A4484B515FA9}">
      <dgm:prSet/>
      <dgm:spPr/>
      <dgm:t>
        <a:bodyPr/>
        <a:lstStyle/>
        <a:p>
          <a:endParaRPr lang="en-US"/>
        </a:p>
      </dgm:t>
    </dgm:pt>
    <dgm:pt modelId="{AF3AE6F5-CC21-4A45-AE49-7F85B2BE1DAD}" type="sibTrans" cxnId="{09E77175-F16E-4751-B0C6-A4484B515FA9}">
      <dgm:prSet/>
      <dgm:spPr/>
      <dgm:t>
        <a:bodyPr/>
        <a:lstStyle/>
        <a:p>
          <a:endParaRPr lang="en-US"/>
        </a:p>
      </dgm:t>
    </dgm:pt>
    <dgm:pt modelId="{87446D0E-CE23-4A35-AE7B-2B620C0208C6}">
      <dgm:prSet/>
      <dgm:spPr/>
      <dgm:t>
        <a:bodyPr/>
        <a:lstStyle/>
        <a:p>
          <a:pPr>
            <a:lnSpc>
              <a:spcPct val="100000"/>
            </a:lnSpc>
          </a:pPr>
          <a:r>
            <a:rPr lang="en-IN" b="1"/>
            <a:t>By these two libraries we cannot get error in python code.</a:t>
          </a:r>
          <a:endParaRPr lang="en-US"/>
        </a:p>
      </dgm:t>
    </dgm:pt>
    <dgm:pt modelId="{880AC9E0-A866-4ECF-8B2C-E42E5A87C586}" type="parTrans" cxnId="{876D8ED2-0E56-4C80-AFA5-7FE747BF92C5}">
      <dgm:prSet/>
      <dgm:spPr/>
      <dgm:t>
        <a:bodyPr/>
        <a:lstStyle/>
        <a:p>
          <a:endParaRPr lang="en-US"/>
        </a:p>
      </dgm:t>
    </dgm:pt>
    <dgm:pt modelId="{10EE22E8-8B26-4CAC-B70A-369AB72E78CD}" type="sibTrans" cxnId="{876D8ED2-0E56-4C80-AFA5-7FE747BF92C5}">
      <dgm:prSet/>
      <dgm:spPr/>
      <dgm:t>
        <a:bodyPr/>
        <a:lstStyle/>
        <a:p>
          <a:endParaRPr lang="en-US"/>
        </a:p>
      </dgm:t>
    </dgm:pt>
    <dgm:pt modelId="{5EC44BC6-68CD-41B8-8511-D367CE99E0D5}" type="pres">
      <dgm:prSet presAssocID="{4C68C957-4F71-4E17-B91B-D155D4ECEEFA}" presName="root" presStyleCnt="0">
        <dgm:presLayoutVars>
          <dgm:dir/>
          <dgm:resizeHandles val="exact"/>
        </dgm:presLayoutVars>
      </dgm:prSet>
      <dgm:spPr/>
    </dgm:pt>
    <dgm:pt modelId="{16BF8FB8-2693-4C60-A57D-C5F518D0154D}" type="pres">
      <dgm:prSet presAssocID="{B2CF9494-D9A7-42A8-8170-D2B8ABAB9DEA}" presName="compNode" presStyleCnt="0"/>
      <dgm:spPr/>
    </dgm:pt>
    <dgm:pt modelId="{3892279E-B0EA-4354-9581-585668E84995}" type="pres">
      <dgm:prSet presAssocID="{B2CF9494-D9A7-42A8-8170-D2B8ABAB9DEA}"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A6EE40DE-B51D-40B3-BD72-738613CFF001}" type="pres">
      <dgm:prSet presAssocID="{B2CF9494-D9A7-42A8-8170-D2B8ABAB9DEA}" presName="spaceRect" presStyleCnt="0"/>
      <dgm:spPr/>
    </dgm:pt>
    <dgm:pt modelId="{0AE66079-88C7-46C9-BBF9-7AD20C0FF507}" type="pres">
      <dgm:prSet presAssocID="{B2CF9494-D9A7-42A8-8170-D2B8ABAB9DEA}" presName="textRect" presStyleLbl="revTx" presStyleIdx="0" presStyleCnt="7">
        <dgm:presLayoutVars>
          <dgm:chMax val="1"/>
          <dgm:chPref val="1"/>
        </dgm:presLayoutVars>
      </dgm:prSet>
      <dgm:spPr/>
    </dgm:pt>
    <dgm:pt modelId="{DE0F8F62-CB37-4F88-BE4C-05C98984EDEE}" type="pres">
      <dgm:prSet presAssocID="{D9605CBE-DCFB-459C-A323-1E7ACABD6517}" presName="sibTrans" presStyleCnt="0"/>
      <dgm:spPr/>
    </dgm:pt>
    <dgm:pt modelId="{07E87E39-6CB8-4641-9964-BCC0BD52F5FB}" type="pres">
      <dgm:prSet presAssocID="{ACCDBF32-05D4-428B-A5FD-F560D1BFB200}" presName="compNode" presStyleCnt="0"/>
      <dgm:spPr/>
    </dgm:pt>
    <dgm:pt modelId="{962E5ED0-1BCC-4DA2-8CCA-456184AC7D37}" type="pres">
      <dgm:prSet presAssocID="{ACCDBF32-05D4-428B-A5FD-F560D1BFB200}"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C42B68DE-37D4-4E67-8F4E-87E31FB48896}" type="pres">
      <dgm:prSet presAssocID="{ACCDBF32-05D4-428B-A5FD-F560D1BFB200}" presName="spaceRect" presStyleCnt="0"/>
      <dgm:spPr/>
    </dgm:pt>
    <dgm:pt modelId="{8F68AA9C-AF76-404A-BC28-278C9828DB49}" type="pres">
      <dgm:prSet presAssocID="{ACCDBF32-05D4-428B-A5FD-F560D1BFB200}" presName="textRect" presStyleLbl="revTx" presStyleIdx="1" presStyleCnt="7">
        <dgm:presLayoutVars>
          <dgm:chMax val="1"/>
          <dgm:chPref val="1"/>
        </dgm:presLayoutVars>
      </dgm:prSet>
      <dgm:spPr/>
    </dgm:pt>
    <dgm:pt modelId="{312F4BDE-B4C1-4B52-8EDD-53497366EA61}" type="pres">
      <dgm:prSet presAssocID="{D7AA9ACA-4B9F-44DF-97FC-DFD9EEA61559}" presName="sibTrans" presStyleCnt="0"/>
      <dgm:spPr/>
    </dgm:pt>
    <dgm:pt modelId="{EDB813BC-A18E-448B-BF08-91F7DCBC4888}" type="pres">
      <dgm:prSet presAssocID="{08E94EF3-5679-48B4-861F-EFD90BE2262B}" presName="compNode" presStyleCnt="0"/>
      <dgm:spPr/>
    </dgm:pt>
    <dgm:pt modelId="{4B3B1305-D1E3-4131-9BFD-0887F4EF8FB8}" type="pres">
      <dgm:prSet presAssocID="{08E94EF3-5679-48B4-861F-EFD90BE2262B}"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ooks on Shelf"/>
        </a:ext>
      </dgm:extLst>
    </dgm:pt>
    <dgm:pt modelId="{4B6421C1-D4C0-4ABB-9C09-F948345EE80C}" type="pres">
      <dgm:prSet presAssocID="{08E94EF3-5679-48B4-861F-EFD90BE2262B}" presName="spaceRect" presStyleCnt="0"/>
      <dgm:spPr/>
    </dgm:pt>
    <dgm:pt modelId="{C03D0699-1F8D-4D0D-9ECD-090BBC736570}" type="pres">
      <dgm:prSet presAssocID="{08E94EF3-5679-48B4-861F-EFD90BE2262B}" presName="textRect" presStyleLbl="revTx" presStyleIdx="2" presStyleCnt="7">
        <dgm:presLayoutVars>
          <dgm:chMax val="1"/>
          <dgm:chPref val="1"/>
        </dgm:presLayoutVars>
      </dgm:prSet>
      <dgm:spPr/>
    </dgm:pt>
    <dgm:pt modelId="{4DE3721A-6F7F-4CD3-B082-71E762C6F63D}" type="pres">
      <dgm:prSet presAssocID="{2826FC07-4413-425F-BC47-0A4FC6FD78DF}" presName="sibTrans" presStyleCnt="0"/>
      <dgm:spPr/>
    </dgm:pt>
    <dgm:pt modelId="{193A0626-F21D-4536-9BFD-8D69879483B2}" type="pres">
      <dgm:prSet presAssocID="{663A56DD-B53D-4398-A10C-7B6252F78113}" presName="compNode" presStyleCnt="0"/>
      <dgm:spPr/>
    </dgm:pt>
    <dgm:pt modelId="{F1C188B3-F8E6-40FF-9F34-94AF2332A71B}" type="pres">
      <dgm:prSet presAssocID="{663A56DD-B53D-4398-A10C-7B6252F78113}"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ursor"/>
        </a:ext>
      </dgm:extLst>
    </dgm:pt>
    <dgm:pt modelId="{D44CEE17-B5DD-4C61-8FF9-A04C1903793F}" type="pres">
      <dgm:prSet presAssocID="{663A56DD-B53D-4398-A10C-7B6252F78113}" presName="spaceRect" presStyleCnt="0"/>
      <dgm:spPr/>
    </dgm:pt>
    <dgm:pt modelId="{15DE0335-65F6-43F8-B1F1-16D5C6625F2D}" type="pres">
      <dgm:prSet presAssocID="{663A56DD-B53D-4398-A10C-7B6252F78113}" presName="textRect" presStyleLbl="revTx" presStyleIdx="3" presStyleCnt="7">
        <dgm:presLayoutVars>
          <dgm:chMax val="1"/>
          <dgm:chPref val="1"/>
        </dgm:presLayoutVars>
      </dgm:prSet>
      <dgm:spPr/>
    </dgm:pt>
    <dgm:pt modelId="{46A33B89-F0F7-4398-9C62-EE9DF57962D4}" type="pres">
      <dgm:prSet presAssocID="{E0751FDE-233E-43D3-87A5-A92B9092BBF4}" presName="sibTrans" presStyleCnt="0"/>
      <dgm:spPr/>
    </dgm:pt>
    <dgm:pt modelId="{A1BB6DB9-E272-426A-8A21-49167DDF7379}" type="pres">
      <dgm:prSet presAssocID="{540FB8B2-0723-4662-B3FB-34E434FD2753}" presName="compNode" presStyleCnt="0"/>
      <dgm:spPr/>
    </dgm:pt>
    <dgm:pt modelId="{434F9564-B4D3-4B63-BB96-533DDF718EF7}" type="pres">
      <dgm:prSet presAssocID="{540FB8B2-0723-4662-B3FB-34E434FD2753}"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Lock"/>
        </a:ext>
      </dgm:extLst>
    </dgm:pt>
    <dgm:pt modelId="{1A5436F7-3A8A-499E-AF74-3BA479C62D82}" type="pres">
      <dgm:prSet presAssocID="{540FB8B2-0723-4662-B3FB-34E434FD2753}" presName="spaceRect" presStyleCnt="0"/>
      <dgm:spPr/>
    </dgm:pt>
    <dgm:pt modelId="{5D16D825-4760-49C3-ACB1-3974A1A92FBD}" type="pres">
      <dgm:prSet presAssocID="{540FB8B2-0723-4662-B3FB-34E434FD2753}" presName="textRect" presStyleLbl="revTx" presStyleIdx="4" presStyleCnt="7">
        <dgm:presLayoutVars>
          <dgm:chMax val="1"/>
          <dgm:chPref val="1"/>
        </dgm:presLayoutVars>
      </dgm:prSet>
      <dgm:spPr/>
    </dgm:pt>
    <dgm:pt modelId="{660DD11B-3BEA-47C3-AB4E-43BC2AE90098}" type="pres">
      <dgm:prSet presAssocID="{1DEE8C1E-070C-4654-9868-A00CC5BA53F9}" presName="sibTrans" presStyleCnt="0"/>
      <dgm:spPr/>
    </dgm:pt>
    <dgm:pt modelId="{3F58CCE2-5C59-43A1-91B4-FB3FC780419A}" type="pres">
      <dgm:prSet presAssocID="{53C8548F-30D9-41BA-9B1A-9C8163B32FDC}" presName="compNode" presStyleCnt="0"/>
      <dgm:spPr/>
    </dgm:pt>
    <dgm:pt modelId="{A42CCA9A-8E52-456F-BBE3-FC9F7B2061AE}" type="pres">
      <dgm:prSet presAssocID="{53C8548F-30D9-41BA-9B1A-9C8163B32FDC}"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Flowchart"/>
        </a:ext>
      </dgm:extLst>
    </dgm:pt>
    <dgm:pt modelId="{F74DA089-C4DF-4330-AF04-E4D9536FB9C9}" type="pres">
      <dgm:prSet presAssocID="{53C8548F-30D9-41BA-9B1A-9C8163B32FDC}" presName="spaceRect" presStyleCnt="0"/>
      <dgm:spPr/>
    </dgm:pt>
    <dgm:pt modelId="{92C2328B-BF14-4462-A318-350B252AD208}" type="pres">
      <dgm:prSet presAssocID="{53C8548F-30D9-41BA-9B1A-9C8163B32FDC}" presName="textRect" presStyleLbl="revTx" presStyleIdx="5" presStyleCnt="7">
        <dgm:presLayoutVars>
          <dgm:chMax val="1"/>
          <dgm:chPref val="1"/>
        </dgm:presLayoutVars>
      </dgm:prSet>
      <dgm:spPr/>
    </dgm:pt>
    <dgm:pt modelId="{FC9A8FAB-946C-45A6-8A5B-E6FE9B656A5F}" type="pres">
      <dgm:prSet presAssocID="{AF3AE6F5-CC21-4A45-AE49-7F85B2BE1DAD}" presName="sibTrans" presStyleCnt="0"/>
      <dgm:spPr/>
    </dgm:pt>
    <dgm:pt modelId="{887841C9-8D25-4458-968A-658BF8942F62}" type="pres">
      <dgm:prSet presAssocID="{87446D0E-CE23-4A35-AE7B-2B620C0208C6}" presName="compNode" presStyleCnt="0"/>
      <dgm:spPr/>
    </dgm:pt>
    <dgm:pt modelId="{BECC1678-FDEB-41DC-A903-0C0B1DEAF56B}" type="pres">
      <dgm:prSet presAssocID="{87446D0E-CE23-4A35-AE7B-2B620C0208C6}"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Web Design"/>
        </a:ext>
      </dgm:extLst>
    </dgm:pt>
    <dgm:pt modelId="{D7CA058B-2932-4FD0-8B47-FF061BAB97FE}" type="pres">
      <dgm:prSet presAssocID="{87446D0E-CE23-4A35-AE7B-2B620C0208C6}" presName="spaceRect" presStyleCnt="0"/>
      <dgm:spPr/>
    </dgm:pt>
    <dgm:pt modelId="{73B3E376-B3D7-49B6-A83B-01CE32688000}" type="pres">
      <dgm:prSet presAssocID="{87446D0E-CE23-4A35-AE7B-2B620C0208C6}" presName="textRect" presStyleLbl="revTx" presStyleIdx="6" presStyleCnt="7">
        <dgm:presLayoutVars>
          <dgm:chMax val="1"/>
          <dgm:chPref val="1"/>
        </dgm:presLayoutVars>
      </dgm:prSet>
      <dgm:spPr/>
    </dgm:pt>
  </dgm:ptLst>
  <dgm:cxnLst>
    <dgm:cxn modelId="{23D77E0D-0C8F-4668-AA27-718117F28464}" type="presOf" srcId="{4C68C957-4F71-4E17-B91B-D155D4ECEEFA}" destId="{5EC44BC6-68CD-41B8-8511-D367CE99E0D5}" srcOrd="0" destOrd="0" presId="urn:microsoft.com/office/officeart/2018/2/layout/IconLabelList"/>
    <dgm:cxn modelId="{A4D07319-5584-4231-AFD2-6A5A864F66E0}" type="presOf" srcId="{53C8548F-30D9-41BA-9B1A-9C8163B32FDC}" destId="{92C2328B-BF14-4462-A318-350B252AD208}" srcOrd="0" destOrd="0" presId="urn:microsoft.com/office/officeart/2018/2/layout/IconLabelList"/>
    <dgm:cxn modelId="{122F5E2F-6F56-4486-9F3D-A2A27B0AA062}" type="presOf" srcId="{ACCDBF32-05D4-428B-A5FD-F560D1BFB200}" destId="{8F68AA9C-AF76-404A-BC28-278C9828DB49}" srcOrd="0" destOrd="0" presId="urn:microsoft.com/office/officeart/2018/2/layout/IconLabelList"/>
    <dgm:cxn modelId="{94D9835C-50C7-4B02-BBD5-C19B96F4AB26}" type="presOf" srcId="{B2CF9494-D9A7-42A8-8170-D2B8ABAB9DEA}" destId="{0AE66079-88C7-46C9-BBF9-7AD20C0FF507}" srcOrd="0" destOrd="0" presId="urn:microsoft.com/office/officeart/2018/2/layout/IconLabelList"/>
    <dgm:cxn modelId="{88643F5D-94E0-4181-B443-B4290D56D641}" type="presOf" srcId="{87446D0E-CE23-4A35-AE7B-2B620C0208C6}" destId="{73B3E376-B3D7-49B6-A83B-01CE32688000}" srcOrd="0" destOrd="0" presId="urn:microsoft.com/office/officeart/2018/2/layout/IconLabelList"/>
    <dgm:cxn modelId="{2C30A166-CFB0-4F3D-A392-BB8A5AAA982B}" type="presOf" srcId="{08E94EF3-5679-48B4-861F-EFD90BE2262B}" destId="{C03D0699-1F8D-4D0D-9ECD-090BBC736570}" srcOrd="0" destOrd="0" presId="urn:microsoft.com/office/officeart/2018/2/layout/IconLabelList"/>
    <dgm:cxn modelId="{09E77175-F16E-4751-B0C6-A4484B515FA9}" srcId="{4C68C957-4F71-4E17-B91B-D155D4ECEEFA}" destId="{53C8548F-30D9-41BA-9B1A-9C8163B32FDC}" srcOrd="5" destOrd="0" parTransId="{C5556872-170B-48CB-A161-0B2DEA7FBD1E}" sibTransId="{AF3AE6F5-CC21-4A45-AE49-7F85B2BE1DAD}"/>
    <dgm:cxn modelId="{E0679790-A73C-4559-9700-D1E9D65812D6}" type="presOf" srcId="{540FB8B2-0723-4662-B3FB-34E434FD2753}" destId="{5D16D825-4760-49C3-ACB1-3974A1A92FBD}" srcOrd="0" destOrd="0" presId="urn:microsoft.com/office/officeart/2018/2/layout/IconLabelList"/>
    <dgm:cxn modelId="{ECBDA39F-CB4B-4C4B-8287-80B9BD6A7188}" srcId="{4C68C957-4F71-4E17-B91B-D155D4ECEEFA}" destId="{08E94EF3-5679-48B4-861F-EFD90BE2262B}" srcOrd="2" destOrd="0" parTransId="{182B99FD-1E10-4FB0-9553-9D2CA40607CA}" sibTransId="{2826FC07-4413-425F-BC47-0A4FC6FD78DF}"/>
    <dgm:cxn modelId="{44614CB7-8928-4517-BA82-57C49150679A}" srcId="{4C68C957-4F71-4E17-B91B-D155D4ECEEFA}" destId="{540FB8B2-0723-4662-B3FB-34E434FD2753}" srcOrd="4" destOrd="0" parTransId="{F4991C41-1189-43F5-B4DF-7FB799B90C5D}" sibTransId="{1DEE8C1E-070C-4654-9868-A00CC5BA53F9}"/>
    <dgm:cxn modelId="{E0121ACA-E089-4254-9197-7537241B6E43}" type="presOf" srcId="{663A56DD-B53D-4398-A10C-7B6252F78113}" destId="{15DE0335-65F6-43F8-B1F1-16D5C6625F2D}" srcOrd="0" destOrd="0" presId="urn:microsoft.com/office/officeart/2018/2/layout/IconLabelList"/>
    <dgm:cxn modelId="{876D8ED2-0E56-4C80-AFA5-7FE747BF92C5}" srcId="{4C68C957-4F71-4E17-B91B-D155D4ECEEFA}" destId="{87446D0E-CE23-4A35-AE7B-2B620C0208C6}" srcOrd="6" destOrd="0" parTransId="{880AC9E0-A866-4ECF-8B2C-E42E5A87C586}" sibTransId="{10EE22E8-8B26-4CAC-B70A-369AB72E78CD}"/>
    <dgm:cxn modelId="{672F44D7-A858-4A7B-9FB7-12A1C17EA083}" srcId="{4C68C957-4F71-4E17-B91B-D155D4ECEEFA}" destId="{663A56DD-B53D-4398-A10C-7B6252F78113}" srcOrd="3" destOrd="0" parTransId="{3700E8D8-372F-48D4-8DEF-A1DE3A9E2376}" sibTransId="{E0751FDE-233E-43D3-87A5-A92B9092BBF4}"/>
    <dgm:cxn modelId="{8844F2E9-7B91-4F92-86E8-FB35C4A18D8E}" srcId="{4C68C957-4F71-4E17-B91B-D155D4ECEEFA}" destId="{ACCDBF32-05D4-428B-A5FD-F560D1BFB200}" srcOrd="1" destOrd="0" parTransId="{58C151B2-6978-464D-805D-6CF345BDA681}" sibTransId="{D7AA9ACA-4B9F-44DF-97FC-DFD9EEA61559}"/>
    <dgm:cxn modelId="{6E846DF3-02F2-41F8-ACAC-A82DFF4B23A6}" srcId="{4C68C957-4F71-4E17-B91B-D155D4ECEEFA}" destId="{B2CF9494-D9A7-42A8-8170-D2B8ABAB9DEA}" srcOrd="0" destOrd="0" parTransId="{E5AB1D1F-A77D-4B9F-86C4-074B621FA7AD}" sibTransId="{D9605CBE-DCFB-459C-A323-1E7ACABD6517}"/>
    <dgm:cxn modelId="{A2DB1B94-A7C1-4226-99C0-6C7F9CF60709}" type="presParOf" srcId="{5EC44BC6-68CD-41B8-8511-D367CE99E0D5}" destId="{16BF8FB8-2693-4C60-A57D-C5F518D0154D}" srcOrd="0" destOrd="0" presId="urn:microsoft.com/office/officeart/2018/2/layout/IconLabelList"/>
    <dgm:cxn modelId="{A3FAEC2F-B741-4543-880E-C6D8142ADF4F}" type="presParOf" srcId="{16BF8FB8-2693-4C60-A57D-C5F518D0154D}" destId="{3892279E-B0EA-4354-9581-585668E84995}" srcOrd="0" destOrd="0" presId="urn:microsoft.com/office/officeart/2018/2/layout/IconLabelList"/>
    <dgm:cxn modelId="{47DFDB04-22EB-4EE8-99C2-559B444673B2}" type="presParOf" srcId="{16BF8FB8-2693-4C60-A57D-C5F518D0154D}" destId="{A6EE40DE-B51D-40B3-BD72-738613CFF001}" srcOrd="1" destOrd="0" presId="urn:microsoft.com/office/officeart/2018/2/layout/IconLabelList"/>
    <dgm:cxn modelId="{F9F53E87-52B7-4607-84CC-3C7A62321CD3}" type="presParOf" srcId="{16BF8FB8-2693-4C60-A57D-C5F518D0154D}" destId="{0AE66079-88C7-46C9-BBF9-7AD20C0FF507}" srcOrd="2" destOrd="0" presId="urn:microsoft.com/office/officeart/2018/2/layout/IconLabelList"/>
    <dgm:cxn modelId="{88D4209B-CA0F-4BD2-A18E-BB43E5D1CD9D}" type="presParOf" srcId="{5EC44BC6-68CD-41B8-8511-D367CE99E0D5}" destId="{DE0F8F62-CB37-4F88-BE4C-05C98984EDEE}" srcOrd="1" destOrd="0" presId="urn:microsoft.com/office/officeart/2018/2/layout/IconLabelList"/>
    <dgm:cxn modelId="{694BE516-4014-480A-BCA6-C0AE8BBA3954}" type="presParOf" srcId="{5EC44BC6-68CD-41B8-8511-D367CE99E0D5}" destId="{07E87E39-6CB8-4641-9964-BCC0BD52F5FB}" srcOrd="2" destOrd="0" presId="urn:microsoft.com/office/officeart/2018/2/layout/IconLabelList"/>
    <dgm:cxn modelId="{DB8B280D-474D-40BA-89B4-FF4413E46B9B}" type="presParOf" srcId="{07E87E39-6CB8-4641-9964-BCC0BD52F5FB}" destId="{962E5ED0-1BCC-4DA2-8CCA-456184AC7D37}" srcOrd="0" destOrd="0" presId="urn:microsoft.com/office/officeart/2018/2/layout/IconLabelList"/>
    <dgm:cxn modelId="{B5A8AFED-7773-42EC-B860-10729E9FC742}" type="presParOf" srcId="{07E87E39-6CB8-4641-9964-BCC0BD52F5FB}" destId="{C42B68DE-37D4-4E67-8F4E-87E31FB48896}" srcOrd="1" destOrd="0" presId="urn:microsoft.com/office/officeart/2018/2/layout/IconLabelList"/>
    <dgm:cxn modelId="{84721050-A1D9-4AA4-82FC-83B39F738562}" type="presParOf" srcId="{07E87E39-6CB8-4641-9964-BCC0BD52F5FB}" destId="{8F68AA9C-AF76-404A-BC28-278C9828DB49}" srcOrd="2" destOrd="0" presId="urn:microsoft.com/office/officeart/2018/2/layout/IconLabelList"/>
    <dgm:cxn modelId="{0635230F-45B5-48AF-9396-6ABED176CFBE}" type="presParOf" srcId="{5EC44BC6-68CD-41B8-8511-D367CE99E0D5}" destId="{312F4BDE-B4C1-4B52-8EDD-53497366EA61}" srcOrd="3" destOrd="0" presId="urn:microsoft.com/office/officeart/2018/2/layout/IconLabelList"/>
    <dgm:cxn modelId="{6A5D576C-157B-421D-B325-0D8AA8E5A3C2}" type="presParOf" srcId="{5EC44BC6-68CD-41B8-8511-D367CE99E0D5}" destId="{EDB813BC-A18E-448B-BF08-91F7DCBC4888}" srcOrd="4" destOrd="0" presId="urn:microsoft.com/office/officeart/2018/2/layout/IconLabelList"/>
    <dgm:cxn modelId="{E51A8242-9A5D-47EE-AED0-369A49356B6A}" type="presParOf" srcId="{EDB813BC-A18E-448B-BF08-91F7DCBC4888}" destId="{4B3B1305-D1E3-4131-9BFD-0887F4EF8FB8}" srcOrd="0" destOrd="0" presId="urn:microsoft.com/office/officeart/2018/2/layout/IconLabelList"/>
    <dgm:cxn modelId="{8AAC4C56-363F-431F-9B2A-0076B07F7BED}" type="presParOf" srcId="{EDB813BC-A18E-448B-BF08-91F7DCBC4888}" destId="{4B6421C1-D4C0-4ABB-9C09-F948345EE80C}" srcOrd="1" destOrd="0" presId="urn:microsoft.com/office/officeart/2018/2/layout/IconLabelList"/>
    <dgm:cxn modelId="{3DD291C9-06B6-46F3-A715-2426C5C26029}" type="presParOf" srcId="{EDB813BC-A18E-448B-BF08-91F7DCBC4888}" destId="{C03D0699-1F8D-4D0D-9ECD-090BBC736570}" srcOrd="2" destOrd="0" presId="urn:microsoft.com/office/officeart/2018/2/layout/IconLabelList"/>
    <dgm:cxn modelId="{FE177E76-917A-402A-9E11-053E36BB38AF}" type="presParOf" srcId="{5EC44BC6-68CD-41B8-8511-D367CE99E0D5}" destId="{4DE3721A-6F7F-4CD3-B082-71E762C6F63D}" srcOrd="5" destOrd="0" presId="urn:microsoft.com/office/officeart/2018/2/layout/IconLabelList"/>
    <dgm:cxn modelId="{487667F3-0330-4C0D-9A73-9917523B48C5}" type="presParOf" srcId="{5EC44BC6-68CD-41B8-8511-D367CE99E0D5}" destId="{193A0626-F21D-4536-9BFD-8D69879483B2}" srcOrd="6" destOrd="0" presId="urn:microsoft.com/office/officeart/2018/2/layout/IconLabelList"/>
    <dgm:cxn modelId="{279ED8EE-EFED-4EEA-A0C1-4B12D8131C2E}" type="presParOf" srcId="{193A0626-F21D-4536-9BFD-8D69879483B2}" destId="{F1C188B3-F8E6-40FF-9F34-94AF2332A71B}" srcOrd="0" destOrd="0" presId="urn:microsoft.com/office/officeart/2018/2/layout/IconLabelList"/>
    <dgm:cxn modelId="{7EB34A62-E7E4-4D6A-AEEA-68B7BC999FC7}" type="presParOf" srcId="{193A0626-F21D-4536-9BFD-8D69879483B2}" destId="{D44CEE17-B5DD-4C61-8FF9-A04C1903793F}" srcOrd="1" destOrd="0" presId="urn:microsoft.com/office/officeart/2018/2/layout/IconLabelList"/>
    <dgm:cxn modelId="{030DC42E-5C3B-4992-BBC2-27371D778FA2}" type="presParOf" srcId="{193A0626-F21D-4536-9BFD-8D69879483B2}" destId="{15DE0335-65F6-43F8-B1F1-16D5C6625F2D}" srcOrd="2" destOrd="0" presId="urn:microsoft.com/office/officeart/2018/2/layout/IconLabelList"/>
    <dgm:cxn modelId="{92B031F0-838D-4F14-AD13-111167F3633F}" type="presParOf" srcId="{5EC44BC6-68CD-41B8-8511-D367CE99E0D5}" destId="{46A33B89-F0F7-4398-9C62-EE9DF57962D4}" srcOrd="7" destOrd="0" presId="urn:microsoft.com/office/officeart/2018/2/layout/IconLabelList"/>
    <dgm:cxn modelId="{FE2CA600-390C-4A6C-B191-15BA447A35BA}" type="presParOf" srcId="{5EC44BC6-68CD-41B8-8511-D367CE99E0D5}" destId="{A1BB6DB9-E272-426A-8A21-49167DDF7379}" srcOrd="8" destOrd="0" presId="urn:microsoft.com/office/officeart/2018/2/layout/IconLabelList"/>
    <dgm:cxn modelId="{98C278D6-0D5A-49F6-8C2C-20EB9794D4BF}" type="presParOf" srcId="{A1BB6DB9-E272-426A-8A21-49167DDF7379}" destId="{434F9564-B4D3-4B63-BB96-533DDF718EF7}" srcOrd="0" destOrd="0" presId="urn:microsoft.com/office/officeart/2018/2/layout/IconLabelList"/>
    <dgm:cxn modelId="{15D902E3-2194-44F2-A23C-7A2E7883F0D4}" type="presParOf" srcId="{A1BB6DB9-E272-426A-8A21-49167DDF7379}" destId="{1A5436F7-3A8A-499E-AF74-3BA479C62D82}" srcOrd="1" destOrd="0" presId="urn:microsoft.com/office/officeart/2018/2/layout/IconLabelList"/>
    <dgm:cxn modelId="{011D1F06-5032-4160-B870-74E19D1DF9F2}" type="presParOf" srcId="{A1BB6DB9-E272-426A-8A21-49167DDF7379}" destId="{5D16D825-4760-49C3-ACB1-3974A1A92FBD}" srcOrd="2" destOrd="0" presId="urn:microsoft.com/office/officeart/2018/2/layout/IconLabelList"/>
    <dgm:cxn modelId="{6D6C2A93-F579-43E6-992B-98443E3848F9}" type="presParOf" srcId="{5EC44BC6-68CD-41B8-8511-D367CE99E0D5}" destId="{660DD11B-3BEA-47C3-AB4E-43BC2AE90098}" srcOrd="9" destOrd="0" presId="urn:microsoft.com/office/officeart/2018/2/layout/IconLabelList"/>
    <dgm:cxn modelId="{EED02D26-C6DC-4C61-8C2D-6DF476EFB7E5}" type="presParOf" srcId="{5EC44BC6-68CD-41B8-8511-D367CE99E0D5}" destId="{3F58CCE2-5C59-43A1-91B4-FB3FC780419A}" srcOrd="10" destOrd="0" presId="urn:microsoft.com/office/officeart/2018/2/layout/IconLabelList"/>
    <dgm:cxn modelId="{20BBA497-D73B-4BA0-8A88-F2BA4E5337EE}" type="presParOf" srcId="{3F58CCE2-5C59-43A1-91B4-FB3FC780419A}" destId="{A42CCA9A-8E52-456F-BBE3-FC9F7B2061AE}" srcOrd="0" destOrd="0" presId="urn:microsoft.com/office/officeart/2018/2/layout/IconLabelList"/>
    <dgm:cxn modelId="{C114BB9E-E259-4A83-8917-6047E3E4B660}" type="presParOf" srcId="{3F58CCE2-5C59-43A1-91B4-FB3FC780419A}" destId="{F74DA089-C4DF-4330-AF04-E4D9536FB9C9}" srcOrd="1" destOrd="0" presId="urn:microsoft.com/office/officeart/2018/2/layout/IconLabelList"/>
    <dgm:cxn modelId="{8D02F1CF-5432-4089-82E7-11DD31FA7F6D}" type="presParOf" srcId="{3F58CCE2-5C59-43A1-91B4-FB3FC780419A}" destId="{92C2328B-BF14-4462-A318-350B252AD208}" srcOrd="2" destOrd="0" presId="urn:microsoft.com/office/officeart/2018/2/layout/IconLabelList"/>
    <dgm:cxn modelId="{E249AF4A-B31E-4393-A5DE-F6235344A5E6}" type="presParOf" srcId="{5EC44BC6-68CD-41B8-8511-D367CE99E0D5}" destId="{FC9A8FAB-946C-45A6-8A5B-E6FE9B656A5F}" srcOrd="11" destOrd="0" presId="urn:microsoft.com/office/officeart/2018/2/layout/IconLabelList"/>
    <dgm:cxn modelId="{656635C1-B3AE-4C75-A084-8260DDD2C2BB}" type="presParOf" srcId="{5EC44BC6-68CD-41B8-8511-D367CE99E0D5}" destId="{887841C9-8D25-4458-968A-658BF8942F62}" srcOrd="12" destOrd="0" presId="urn:microsoft.com/office/officeart/2018/2/layout/IconLabelList"/>
    <dgm:cxn modelId="{EC30AB07-E6C6-436B-BA9B-24CC1ECE0076}" type="presParOf" srcId="{887841C9-8D25-4458-968A-658BF8942F62}" destId="{BECC1678-FDEB-41DC-A903-0C0B1DEAF56B}" srcOrd="0" destOrd="0" presId="urn:microsoft.com/office/officeart/2018/2/layout/IconLabelList"/>
    <dgm:cxn modelId="{8C883C1B-7B52-41B0-96F2-59A8380D489B}" type="presParOf" srcId="{887841C9-8D25-4458-968A-658BF8942F62}" destId="{D7CA058B-2932-4FD0-8B47-FF061BAB97FE}" srcOrd="1" destOrd="0" presId="urn:microsoft.com/office/officeart/2018/2/layout/IconLabelList"/>
    <dgm:cxn modelId="{3D7B1397-E181-4BD0-9144-41F85EDB5FB1}" type="presParOf" srcId="{887841C9-8D25-4458-968A-658BF8942F62}" destId="{73B3E376-B3D7-49B6-A83B-01CE32688000}" srcOrd="2" destOrd="0" presId="urn:microsoft.com/office/officeart/2018/2/layout/IconLabel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2487AAA-FFF8-4927-8A58-18DAD71522F7}"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09605763-826F-408B-9B2C-6C5CF747A204}">
      <dgm:prSet/>
      <dgm:spPr/>
      <dgm:t>
        <a:bodyPr/>
        <a:lstStyle/>
        <a:p>
          <a:r>
            <a:rPr lang="en-US" b="1"/>
            <a:t>To secure accounts in a system or computer.</a:t>
          </a:r>
          <a:endParaRPr lang="en-US"/>
        </a:p>
      </dgm:t>
    </dgm:pt>
    <dgm:pt modelId="{8685A804-7338-4436-8131-80240A9C0A07}" type="parTrans" cxnId="{A85FE271-D9C0-4AAA-914A-A7CA8C27C55D}">
      <dgm:prSet/>
      <dgm:spPr/>
      <dgm:t>
        <a:bodyPr/>
        <a:lstStyle/>
        <a:p>
          <a:endParaRPr lang="en-US"/>
        </a:p>
      </dgm:t>
    </dgm:pt>
    <dgm:pt modelId="{75CE4902-BE01-4270-9C34-10107A5C462D}" type="sibTrans" cxnId="{A85FE271-D9C0-4AAA-914A-A7CA8C27C55D}">
      <dgm:prSet/>
      <dgm:spPr/>
      <dgm:t>
        <a:bodyPr/>
        <a:lstStyle/>
        <a:p>
          <a:endParaRPr lang="en-US"/>
        </a:p>
      </dgm:t>
    </dgm:pt>
    <dgm:pt modelId="{6C09C069-78CD-47CD-B52F-59B6CC60B749}">
      <dgm:prSet/>
      <dgm:spPr/>
      <dgm:t>
        <a:bodyPr/>
        <a:lstStyle/>
        <a:p>
          <a:r>
            <a:rPr lang="en-US" b="1"/>
            <a:t>In this solution the mouse and keyboard control and it store in a txt file what we type on keyboard.</a:t>
          </a:r>
          <a:endParaRPr lang="en-US"/>
        </a:p>
      </dgm:t>
    </dgm:pt>
    <dgm:pt modelId="{DA18EF83-4A10-40B0-88F9-D80654AC77DE}" type="parTrans" cxnId="{D1334C29-6DB4-454E-919D-C7AC71BF35FF}">
      <dgm:prSet/>
      <dgm:spPr/>
      <dgm:t>
        <a:bodyPr/>
        <a:lstStyle/>
        <a:p>
          <a:endParaRPr lang="en-US"/>
        </a:p>
      </dgm:t>
    </dgm:pt>
    <dgm:pt modelId="{FD4305A4-851E-49B0-8181-6A826AE2B6EC}" type="sibTrans" cxnId="{D1334C29-6DB4-454E-919D-C7AC71BF35FF}">
      <dgm:prSet/>
      <dgm:spPr/>
      <dgm:t>
        <a:bodyPr/>
        <a:lstStyle/>
        <a:p>
          <a:endParaRPr lang="en-US"/>
        </a:p>
      </dgm:t>
    </dgm:pt>
    <dgm:pt modelId="{FA1688B2-146C-4051-ADFB-881F67717E1B}" type="pres">
      <dgm:prSet presAssocID="{02487AAA-FFF8-4927-8A58-18DAD71522F7}" presName="hierChild1" presStyleCnt="0">
        <dgm:presLayoutVars>
          <dgm:chPref val="1"/>
          <dgm:dir/>
          <dgm:animOne val="branch"/>
          <dgm:animLvl val="lvl"/>
          <dgm:resizeHandles/>
        </dgm:presLayoutVars>
      </dgm:prSet>
      <dgm:spPr/>
    </dgm:pt>
    <dgm:pt modelId="{86DC8D0C-ACB6-4115-A8A1-4EF4975834C9}" type="pres">
      <dgm:prSet presAssocID="{09605763-826F-408B-9B2C-6C5CF747A204}" presName="hierRoot1" presStyleCnt="0"/>
      <dgm:spPr/>
    </dgm:pt>
    <dgm:pt modelId="{D9DA41F5-7EB3-47DA-8AD6-0002E4DC1989}" type="pres">
      <dgm:prSet presAssocID="{09605763-826F-408B-9B2C-6C5CF747A204}" presName="composite" presStyleCnt="0"/>
      <dgm:spPr/>
    </dgm:pt>
    <dgm:pt modelId="{F4884CDF-64D1-4F85-8C74-CA3A906B280A}" type="pres">
      <dgm:prSet presAssocID="{09605763-826F-408B-9B2C-6C5CF747A204}" presName="background" presStyleLbl="node0" presStyleIdx="0" presStyleCnt="2"/>
      <dgm:spPr/>
    </dgm:pt>
    <dgm:pt modelId="{B979A414-0289-4C22-867D-64D9C82A59D3}" type="pres">
      <dgm:prSet presAssocID="{09605763-826F-408B-9B2C-6C5CF747A204}" presName="text" presStyleLbl="fgAcc0" presStyleIdx="0" presStyleCnt="2">
        <dgm:presLayoutVars>
          <dgm:chPref val="3"/>
        </dgm:presLayoutVars>
      </dgm:prSet>
      <dgm:spPr/>
    </dgm:pt>
    <dgm:pt modelId="{4A67DA2D-ABCF-4724-A67E-5F91F4E7E705}" type="pres">
      <dgm:prSet presAssocID="{09605763-826F-408B-9B2C-6C5CF747A204}" presName="hierChild2" presStyleCnt="0"/>
      <dgm:spPr/>
    </dgm:pt>
    <dgm:pt modelId="{FACAD4F7-45A5-4013-99B4-0C06F347C41F}" type="pres">
      <dgm:prSet presAssocID="{6C09C069-78CD-47CD-B52F-59B6CC60B749}" presName="hierRoot1" presStyleCnt="0"/>
      <dgm:spPr/>
    </dgm:pt>
    <dgm:pt modelId="{B5E6A506-496C-47BB-9CBF-78AD2A16C5FA}" type="pres">
      <dgm:prSet presAssocID="{6C09C069-78CD-47CD-B52F-59B6CC60B749}" presName="composite" presStyleCnt="0"/>
      <dgm:spPr/>
    </dgm:pt>
    <dgm:pt modelId="{CE188940-B115-463D-BB6B-983C2BDC6305}" type="pres">
      <dgm:prSet presAssocID="{6C09C069-78CD-47CD-B52F-59B6CC60B749}" presName="background" presStyleLbl="node0" presStyleIdx="1" presStyleCnt="2"/>
      <dgm:spPr/>
    </dgm:pt>
    <dgm:pt modelId="{E87DF2BA-D6BD-49FF-85EE-B54551CE6384}" type="pres">
      <dgm:prSet presAssocID="{6C09C069-78CD-47CD-B52F-59B6CC60B749}" presName="text" presStyleLbl="fgAcc0" presStyleIdx="1" presStyleCnt="2">
        <dgm:presLayoutVars>
          <dgm:chPref val="3"/>
        </dgm:presLayoutVars>
      </dgm:prSet>
      <dgm:spPr/>
    </dgm:pt>
    <dgm:pt modelId="{BC1F4FA3-23E8-427B-A541-B91A1934D60D}" type="pres">
      <dgm:prSet presAssocID="{6C09C069-78CD-47CD-B52F-59B6CC60B749}" presName="hierChild2" presStyleCnt="0"/>
      <dgm:spPr/>
    </dgm:pt>
  </dgm:ptLst>
  <dgm:cxnLst>
    <dgm:cxn modelId="{C1911F05-CA10-4CA3-A001-E8524F6C02D4}" type="presOf" srcId="{02487AAA-FFF8-4927-8A58-18DAD71522F7}" destId="{FA1688B2-146C-4051-ADFB-881F67717E1B}" srcOrd="0" destOrd="0" presId="urn:microsoft.com/office/officeart/2005/8/layout/hierarchy1"/>
    <dgm:cxn modelId="{7A22FD1B-8C1D-4129-A9DA-4FED3C191ECF}" type="presOf" srcId="{09605763-826F-408B-9B2C-6C5CF747A204}" destId="{B979A414-0289-4C22-867D-64D9C82A59D3}" srcOrd="0" destOrd="0" presId="urn:microsoft.com/office/officeart/2005/8/layout/hierarchy1"/>
    <dgm:cxn modelId="{D1334C29-6DB4-454E-919D-C7AC71BF35FF}" srcId="{02487AAA-FFF8-4927-8A58-18DAD71522F7}" destId="{6C09C069-78CD-47CD-B52F-59B6CC60B749}" srcOrd="1" destOrd="0" parTransId="{DA18EF83-4A10-40B0-88F9-D80654AC77DE}" sibTransId="{FD4305A4-851E-49B0-8181-6A826AE2B6EC}"/>
    <dgm:cxn modelId="{A85FE271-D9C0-4AAA-914A-A7CA8C27C55D}" srcId="{02487AAA-FFF8-4927-8A58-18DAD71522F7}" destId="{09605763-826F-408B-9B2C-6C5CF747A204}" srcOrd="0" destOrd="0" parTransId="{8685A804-7338-4436-8131-80240A9C0A07}" sibTransId="{75CE4902-BE01-4270-9C34-10107A5C462D}"/>
    <dgm:cxn modelId="{0CBF9458-90FA-40D5-81D0-A625BAD8E6B6}" type="presOf" srcId="{6C09C069-78CD-47CD-B52F-59B6CC60B749}" destId="{E87DF2BA-D6BD-49FF-85EE-B54551CE6384}" srcOrd="0" destOrd="0" presId="urn:microsoft.com/office/officeart/2005/8/layout/hierarchy1"/>
    <dgm:cxn modelId="{C42F2612-FEB5-4065-9533-AD7C138AED38}" type="presParOf" srcId="{FA1688B2-146C-4051-ADFB-881F67717E1B}" destId="{86DC8D0C-ACB6-4115-A8A1-4EF4975834C9}" srcOrd="0" destOrd="0" presId="urn:microsoft.com/office/officeart/2005/8/layout/hierarchy1"/>
    <dgm:cxn modelId="{EF81ECB7-3E7E-4CC7-AD81-F610EA860A7F}" type="presParOf" srcId="{86DC8D0C-ACB6-4115-A8A1-4EF4975834C9}" destId="{D9DA41F5-7EB3-47DA-8AD6-0002E4DC1989}" srcOrd="0" destOrd="0" presId="urn:microsoft.com/office/officeart/2005/8/layout/hierarchy1"/>
    <dgm:cxn modelId="{EC5F6ACB-33D1-4E8B-91F3-2DEC845296F6}" type="presParOf" srcId="{D9DA41F5-7EB3-47DA-8AD6-0002E4DC1989}" destId="{F4884CDF-64D1-4F85-8C74-CA3A906B280A}" srcOrd="0" destOrd="0" presId="urn:microsoft.com/office/officeart/2005/8/layout/hierarchy1"/>
    <dgm:cxn modelId="{DD39DBC8-8ABD-4F48-9D42-B753B33C7565}" type="presParOf" srcId="{D9DA41F5-7EB3-47DA-8AD6-0002E4DC1989}" destId="{B979A414-0289-4C22-867D-64D9C82A59D3}" srcOrd="1" destOrd="0" presId="urn:microsoft.com/office/officeart/2005/8/layout/hierarchy1"/>
    <dgm:cxn modelId="{71F0101C-12C8-4505-9D71-DCD07FDDB3B3}" type="presParOf" srcId="{86DC8D0C-ACB6-4115-A8A1-4EF4975834C9}" destId="{4A67DA2D-ABCF-4724-A67E-5F91F4E7E705}" srcOrd="1" destOrd="0" presId="urn:microsoft.com/office/officeart/2005/8/layout/hierarchy1"/>
    <dgm:cxn modelId="{A13F2A33-1E3A-4990-9D7F-9C4D10DBE4FE}" type="presParOf" srcId="{FA1688B2-146C-4051-ADFB-881F67717E1B}" destId="{FACAD4F7-45A5-4013-99B4-0C06F347C41F}" srcOrd="1" destOrd="0" presId="urn:microsoft.com/office/officeart/2005/8/layout/hierarchy1"/>
    <dgm:cxn modelId="{4AB18AE8-1134-4D8E-81B9-58A94D5D1728}" type="presParOf" srcId="{FACAD4F7-45A5-4013-99B4-0C06F347C41F}" destId="{B5E6A506-496C-47BB-9CBF-78AD2A16C5FA}" srcOrd="0" destOrd="0" presId="urn:microsoft.com/office/officeart/2005/8/layout/hierarchy1"/>
    <dgm:cxn modelId="{030EA430-7804-4674-A336-ADE8C1936E1E}" type="presParOf" srcId="{B5E6A506-496C-47BB-9CBF-78AD2A16C5FA}" destId="{CE188940-B115-463D-BB6B-983C2BDC6305}" srcOrd="0" destOrd="0" presId="urn:microsoft.com/office/officeart/2005/8/layout/hierarchy1"/>
    <dgm:cxn modelId="{208F134E-D644-4BEB-A2D3-6DBC1CD16E50}" type="presParOf" srcId="{B5E6A506-496C-47BB-9CBF-78AD2A16C5FA}" destId="{E87DF2BA-D6BD-49FF-85EE-B54551CE6384}" srcOrd="1" destOrd="0" presId="urn:microsoft.com/office/officeart/2005/8/layout/hierarchy1"/>
    <dgm:cxn modelId="{0306454F-98B5-42E3-A741-9B59FCD49103}" type="presParOf" srcId="{FACAD4F7-45A5-4013-99B4-0C06F347C41F}" destId="{BC1F4FA3-23E8-427B-A541-B91A1934D60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0EA7BE-6F57-4B5C-A45D-A0E0B4918A1B}">
      <dsp:nvSpPr>
        <dsp:cNvPr id="0" name=""/>
        <dsp:cNvSpPr/>
      </dsp:nvSpPr>
      <dsp:spPr>
        <a:xfrm>
          <a:off x="0" y="54872"/>
          <a:ext cx="7393078" cy="3597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What is keylogging?</a:t>
          </a:r>
          <a:endParaRPr lang="en-US" sz="1500" kern="1200"/>
        </a:p>
      </dsp:txBody>
      <dsp:txXfrm>
        <a:off x="17563" y="72435"/>
        <a:ext cx="7357952" cy="324648"/>
      </dsp:txXfrm>
    </dsp:sp>
    <dsp:sp modelId="{E84DE50B-5ACE-4219-8780-D5FBFFB45B46}">
      <dsp:nvSpPr>
        <dsp:cNvPr id="0" name=""/>
        <dsp:cNvSpPr/>
      </dsp:nvSpPr>
      <dsp:spPr>
        <a:xfrm>
          <a:off x="0" y="457847"/>
          <a:ext cx="7393078" cy="3597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How to protect my devices from keylogging?</a:t>
          </a:r>
          <a:endParaRPr lang="en-US" sz="1500" kern="1200"/>
        </a:p>
      </dsp:txBody>
      <dsp:txXfrm>
        <a:off x="17563" y="475410"/>
        <a:ext cx="7357952" cy="324648"/>
      </dsp:txXfrm>
    </dsp:sp>
    <dsp:sp modelId="{7E8CB466-F59B-439B-837E-B191A7305F1D}">
      <dsp:nvSpPr>
        <dsp:cNvPr id="0" name=""/>
        <dsp:cNvSpPr/>
      </dsp:nvSpPr>
      <dsp:spPr>
        <a:xfrm>
          <a:off x="0" y="860822"/>
          <a:ext cx="7393078" cy="3597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Examples of a keylogger</a:t>
          </a:r>
          <a:endParaRPr lang="en-US" sz="1500" kern="1200"/>
        </a:p>
      </dsp:txBody>
      <dsp:txXfrm>
        <a:off x="17563" y="878385"/>
        <a:ext cx="7357952" cy="324648"/>
      </dsp:txXfrm>
    </dsp:sp>
    <dsp:sp modelId="{CB002252-79CD-4C5F-AD2E-5CE0BC93DDBC}">
      <dsp:nvSpPr>
        <dsp:cNvPr id="0" name=""/>
        <dsp:cNvSpPr/>
      </dsp:nvSpPr>
      <dsp:spPr>
        <a:xfrm>
          <a:off x="0" y="1263797"/>
          <a:ext cx="7393078" cy="3597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Steps to create a keylogger</a:t>
          </a:r>
          <a:endParaRPr lang="en-US" sz="1500" kern="1200"/>
        </a:p>
      </dsp:txBody>
      <dsp:txXfrm>
        <a:off x="17563" y="1281360"/>
        <a:ext cx="7357952" cy="324648"/>
      </dsp:txXfrm>
    </dsp:sp>
    <dsp:sp modelId="{FFC57464-0661-44BE-8856-FFD7F9C9B70C}">
      <dsp:nvSpPr>
        <dsp:cNvPr id="0" name=""/>
        <dsp:cNvSpPr/>
      </dsp:nvSpPr>
      <dsp:spPr>
        <a:xfrm>
          <a:off x="0" y="1666772"/>
          <a:ext cx="7393078" cy="3597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Hardware keyloggers</a:t>
          </a:r>
          <a:endParaRPr lang="en-US" sz="1500" kern="1200"/>
        </a:p>
      </dsp:txBody>
      <dsp:txXfrm>
        <a:off x="17563" y="1684335"/>
        <a:ext cx="7357952" cy="324648"/>
      </dsp:txXfrm>
    </dsp:sp>
    <dsp:sp modelId="{E719580E-8B6E-460F-9031-7195328A9980}">
      <dsp:nvSpPr>
        <dsp:cNvPr id="0" name=""/>
        <dsp:cNvSpPr/>
      </dsp:nvSpPr>
      <dsp:spPr>
        <a:xfrm>
          <a:off x="0" y="2069747"/>
          <a:ext cx="7393078" cy="3597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Software keyloggers</a:t>
          </a:r>
          <a:endParaRPr lang="en-US" sz="1500" kern="1200"/>
        </a:p>
      </dsp:txBody>
      <dsp:txXfrm>
        <a:off x="17563" y="2087310"/>
        <a:ext cx="7357952" cy="324648"/>
      </dsp:txXfrm>
    </dsp:sp>
    <dsp:sp modelId="{450F800B-FE3B-4EE9-8E76-D1987CD8AEFE}">
      <dsp:nvSpPr>
        <dsp:cNvPr id="0" name=""/>
        <dsp:cNvSpPr/>
      </dsp:nvSpPr>
      <dsp:spPr>
        <a:xfrm>
          <a:off x="0" y="2472722"/>
          <a:ext cx="7393078" cy="3597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How to defend keyloggers?</a:t>
          </a:r>
          <a:endParaRPr lang="en-US" sz="1500" kern="1200"/>
        </a:p>
      </dsp:txBody>
      <dsp:txXfrm>
        <a:off x="17563" y="2490285"/>
        <a:ext cx="7357952" cy="324648"/>
      </dsp:txXfrm>
    </dsp:sp>
    <dsp:sp modelId="{A011849F-7026-4952-9B2B-BE36F19A1D71}">
      <dsp:nvSpPr>
        <dsp:cNvPr id="0" name=""/>
        <dsp:cNvSpPr/>
      </dsp:nvSpPr>
      <dsp:spPr>
        <a:xfrm>
          <a:off x="0" y="2875697"/>
          <a:ext cx="7393078" cy="3597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Advantages and disadvantages of keylogging</a:t>
          </a:r>
          <a:endParaRPr lang="en-US" sz="1500" kern="1200"/>
        </a:p>
      </dsp:txBody>
      <dsp:txXfrm>
        <a:off x="17563" y="2893260"/>
        <a:ext cx="7357952" cy="324648"/>
      </dsp:txXfrm>
    </dsp:sp>
    <dsp:sp modelId="{4DB02F5A-AF70-4091-8E4A-F314D864684A}">
      <dsp:nvSpPr>
        <dsp:cNvPr id="0" name=""/>
        <dsp:cNvSpPr/>
      </dsp:nvSpPr>
      <dsp:spPr>
        <a:xfrm>
          <a:off x="0" y="3278672"/>
          <a:ext cx="7393078" cy="3597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Conclusion</a:t>
          </a:r>
          <a:endParaRPr lang="en-US" sz="1500" kern="1200"/>
        </a:p>
      </dsp:txBody>
      <dsp:txXfrm>
        <a:off x="17563" y="3296235"/>
        <a:ext cx="7357952" cy="3246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92279E-B0EA-4354-9581-585668E84995}">
      <dsp:nvSpPr>
        <dsp:cNvPr id="0" name=""/>
        <dsp:cNvSpPr/>
      </dsp:nvSpPr>
      <dsp:spPr>
        <a:xfrm>
          <a:off x="1119010" y="446816"/>
          <a:ext cx="637558" cy="6375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E66079-88C7-46C9-BBF9-7AD20C0FF507}">
      <dsp:nvSpPr>
        <dsp:cNvPr id="0" name=""/>
        <dsp:cNvSpPr/>
      </dsp:nvSpPr>
      <dsp:spPr>
        <a:xfrm>
          <a:off x="729391" y="1333673"/>
          <a:ext cx="1416796" cy="56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First we install the python ide and then we install the two packages.</a:t>
          </a:r>
          <a:endParaRPr lang="en-US" sz="1100" kern="1200"/>
        </a:p>
      </dsp:txBody>
      <dsp:txXfrm>
        <a:off x="729391" y="1333673"/>
        <a:ext cx="1416796" cy="566718"/>
      </dsp:txXfrm>
    </dsp:sp>
    <dsp:sp modelId="{962E5ED0-1BCC-4DA2-8CCA-456184AC7D37}">
      <dsp:nvSpPr>
        <dsp:cNvPr id="0" name=""/>
        <dsp:cNvSpPr/>
      </dsp:nvSpPr>
      <dsp:spPr>
        <a:xfrm>
          <a:off x="2783746" y="446816"/>
          <a:ext cx="637558" cy="6375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68AA9C-AF76-404A-BC28-278C9828DB49}">
      <dsp:nvSpPr>
        <dsp:cNvPr id="0" name=""/>
        <dsp:cNvSpPr/>
      </dsp:nvSpPr>
      <dsp:spPr>
        <a:xfrm>
          <a:off x="2394127" y="1333673"/>
          <a:ext cx="1416796" cy="56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First one is pip pynput install.</a:t>
          </a:r>
          <a:endParaRPr lang="en-US" sz="1100" kern="1200"/>
        </a:p>
      </dsp:txBody>
      <dsp:txXfrm>
        <a:off x="2394127" y="1333673"/>
        <a:ext cx="1416796" cy="566718"/>
      </dsp:txXfrm>
    </dsp:sp>
    <dsp:sp modelId="{4B3B1305-D1E3-4131-9BFD-0887F4EF8FB8}">
      <dsp:nvSpPr>
        <dsp:cNvPr id="0" name=""/>
        <dsp:cNvSpPr/>
      </dsp:nvSpPr>
      <dsp:spPr>
        <a:xfrm>
          <a:off x="4448483" y="446816"/>
          <a:ext cx="637558" cy="6375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3D0699-1F8D-4D0D-9ECD-090BBC736570}">
      <dsp:nvSpPr>
        <dsp:cNvPr id="0" name=""/>
        <dsp:cNvSpPr/>
      </dsp:nvSpPr>
      <dsp:spPr>
        <a:xfrm>
          <a:off x="4058864" y="1333673"/>
          <a:ext cx="1416796" cy="56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Next one is johns library.</a:t>
          </a:r>
          <a:endParaRPr lang="en-US" sz="1100" kern="1200"/>
        </a:p>
      </dsp:txBody>
      <dsp:txXfrm>
        <a:off x="4058864" y="1333673"/>
        <a:ext cx="1416796" cy="566718"/>
      </dsp:txXfrm>
    </dsp:sp>
    <dsp:sp modelId="{F1C188B3-F8E6-40FF-9F34-94AF2332A71B}">
      <dsp:nvSpPr>
        <dsp:cNvPr id="0" name=""/>
        <dsp:cNvSpPr/>
      </dsp:nvSpPr>
      <dsp:spPr>
        <a:xfrm>
          <a:off x="6113219" y="446816"/>
          <a:ext cx="637558" cy="6375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DE0335-65F6-43F8-B1F1-16D5C6625F2D}">
      <dsp:nvSpPr>
        <dsp:cNvPr id="0" name=""/>
        <dsp:cNvSpPr/>
      </dsp:nvSpPr>
      <dsp:spPr>
        <a:xfrm>
          <a:off x="5723600" y="1333673"/>
          <a:ext cx="1416796" cy="56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Then these two are used for controlling mouse and keyboard.</a:t>
          </a:r>
          <a:endParaRPr lang="en-US" sz="1100" kern="1200"/>
        </a:p>
      </dsp:txBody>
      <dsp:txXfrm>
        <a:off x="5723600" y="1333673"/>
        <a:ext cx="1416796" cy="566718"/>
      </dsp:txXfrm>
    </dsp:sp>
    <dsp:sp modelId="{434F9564-B4D3-4B63-BB96-533DDF718EF7}">
      <dsp:nvSpPr>
        <dsp:cNvPr id="0" name=""/>
        <dsp:cNvSpPr/>
      </dsp:nvSpPr>
      <dsp:spPr>
        <a:xfrm>
          <a:off x="7777955" y="446816"/>
          <a:ext cx="637558" cy="63755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16D825-4760-49C3-ACB1-3974A1A92FBD}">
      <dsp:nvSpPr>
        <dsp:cNvPr id="0" name=""/>
        <dsp:cNvSpPr/>
      </dsp:nvSpPr>
      <dsp:spPr>
        <a:xfrm>
          <a:off x="7388336" y="1333673"/>
          <a:ext cx="1416796" cy="56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So we can use for keylogger security.</a:t>
          </a:r>
          <a:endParaRPr lang="en-US" sz="1100" kern="1200"/>
        </a:p>
      </dsp:txBody>
      <dsp:txXfrm>
        <a:off x="7388336" y="1333673"/>
        <a:ext cx="1416796" cy="566718"/>
      </dsp:txXfrm>
    </dsp:sp>
    <dsp:sp modelId="{A42CCA9A-8E52-456F-BBE3-FC9F7B2061AE}">
      <dsp:nvSpPr>
        <dsp:cNvPr id="0" name=""/>
        <dsp:cNvSpPr/>
      </dsp:nvSpPr>
      <dsp:spPr>
        <a:xfrm>
          <a:off x="3616115" y="2254591"/>
          <a:ext cx="637558" cy="63755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C2328B-BF14-4462-A318-350B252AD208}">
      <dsp:nvSpPr>
        <dsp:cNvPr id="0" name=""/>
        <dsp:cNvSpPr/>
      </dsp:nvSpPr>
      <dsp:spPr>
        <a:xfrm>
          <a:off x="3226495" y="3141449"/>
          <a:ext cx="1416796" cy="56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b="1" kern="1200"/>
            <a:t>Above like that you can install it in command prompt.</a:t>
          </a:r>
          <a:endParaRPr lang="en-US" sz="1100" kern="1200"/>
        </a:p>
      </dsp:txBody>
      <dsp:txXfrm>
        <a:off x="3226495" y="3141449"/>
        <a:ext cx="1416796" cy="566718"/>
      </dsp:txXfrm>
    </dsp:sp>
    <dsp:sp modelId="{BECC1678-FDEB-41DC-A903-0C0B1DEAF56B}">
      <dsp:nvSpPr>
        <dsp:cNvPr id="0" name=""/>
        <dsp:cNvSpPr/>
      </dsp:nvSpPr>
      <dsp:spPr>
        <a:xfrm>
          <a:off x="5280851" y="2254591"/>
          <a:ext cx="637558" cy="63755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B3E376-B3D7-49B6-A83B-01CE32688000}">
      <dsp:nvSpPr>
        <dsp:cNvPr id="0" name=""/>
        <dsp:cNvSpPr/>
      </dsp:nvSpPr>
      <dsp:spPr>
        <a:xfrm>
          <a:off x="4891232" y="3141449"/>
          <a:ext cx="1416796" cy="56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b="1" kern="1200"/>
            <a:t>By these two libraries we cannot get error in python code.</a:t>
          </a:r>
          <a:endParaRPr lang="en-US" sz="1100" kern="1200"/>
        </a:p>
      </dsp:txBody>
      <dsp:txXfrm>
        <a:off x="4891232" y="3141449"/>
        <a:ext cx="1416796" cy="5667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884CDF-64D1-4F85-8C74-CA3A906B280A}">
      <dsp:nvSpPr>
        <dsp:cNvPr id="0" name=""/>
        <dsp:cNvSpPr/>
      </dsp:nvSpPr>
      <dsp:spPr>
        <a:xfrm>
          <a:off x="920" y="388313"/>
          <a:ext cx="3231995" cy="20523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79A414-0289-4C22-867D-64D9C82A59D3}">
      <dsp:nvSpPr>
        <dsp:cNvPr id="0" name=""/>
        <dsp:cNvSpPr/>
      </dsp:nvSpPr>
      <dsp:spPr>
        <a:xfrm>
          <a:off x="360031" y="729468"/>
          <a:ext cx="3231995" cy="20523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a:t>To secure accounts in a system or computer.</a:t>
          </a:r>
          <a:endParaRPr lang="en-US" sz="2400" kern="1200"/>
        </a:p>
      </dsp:txBody>
      <dsp:txXfrm>
        <a:off x="420141" y="789578"/>
        <a:ext cx="3111775" cy="1932097"/>
      </dsp:txXfrm>
    </dsp:sp>
    <dsp:sp modelId="{CE188940-B115-463D-BB6B-983C2BDC6305}">
      <dsp:nvSpPr>
        <dsp:cNvPr id="0" name=""/>
        <dsp:cNvSpPr/>
      </dsp:nvSpPr>
      <dsp:spPr>
        <a:xfrm>
          <a:off x="3951137" y="388313"/>
          <a:ext cx="3231995" cy="20523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7DF2BA-D6BD-49FF-85EE-B54551CE6384}">
      <dsp:nvSpPr>
        <dsp:cNvPr id="0" name=""/>
        <dsp:cNvSpPr/>
      </dsp:nvSpPr>
      <dsp:spPr>
        <a:xfrm>
          <a:off x="4310247" y="729468"/>
          <a:ext cx="3231995" cy="20523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a:t>In this solution the mouse and keyboard control and it store in a txt file what we type on keyboard.</a:t>
          </a:r>
          <a:endParaRPr lang="en-US" sz="2400" kern="1200"/>
        </a:p>
      </dsp:txBody>
      <dsp:txXfrm>
        <a:off x="4370357" y="789578"/>
        <a:ext cx="3111775" cy="193209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6.jpeg"/><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jpe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heimdalsecurity.com/blog/what-is-a-remote-access-trojan-ra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1.png"/><Relationship Id="rId7" Type="http://schemas.openxmlformats.org/officeDocument/2006/relationships/diagramLayout" Target="../diagrams/layout2.xm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diagramData" Target="../diagrams/data2.xml"/><Relationship Id="rId5" Type="http://schemas.openxmlformats.org/officeDocument/2006/relationships/image" Target="../media/image9.png"/><Relationship Id="rId10" Type="http://schemas.microsoft.com/office/2007/relationships/diagramDrawing" Target="../diagrams/drawing2.xml"/><Relationship Id="rId4" Type="http://schemas.openxmlformats.org/officeDocument/2006/relationships/image" Target="../media/image8.png"/><Relationship Id="rId9" Type="http://schemas.openxmlformats.org/officeDocument/2006/relationships/diagramColors" Target="../diagrams/colors2.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09600" y="3049188"/>
            <a:ext cx="10520426" cy="1155065"/>
          </a:xfrm>
          <a:prstGeom prst="rect">
            <a:avLst/>
          </a:prstGeom>
        </p:spPr>
        <p:txBody>
          <a:bodyPr vert="horz" wrap="square" lIns="0" tIns="16510" rIns="0" bIns="0" rtlCol="0">
            <a:spAutoFit/>
          </a:bodyPr>
          <a:lstStyle/>
          <a:p>
            <a:pPr marL="3213735">
              <a:lnSpc>
                <a:spcPct val="100000"/>
              </a:lnSpc>
              <a:spcBef>
                <a:spcPts val="130"/>
              </a:spcBef>
            </a:pPr>
            <a:br>
              <a:rPr lang="en-US" sz="1800" b="1" spc="15" dirty="0"/>
            </a:br>
            <a:r>
              <a:rPr lang="en-US" sz="2800" b="1" spc="15" dirty="0"/>
              <a:t>Bimini Harsha Tarun</a:t>
            </a:r>
            <a:br>
              <a:rPr lang="en-US" sz="2800" b="1" spc="15" dirty="0"/>
            </a:br>
            <a:endParaRPr sz="2800" b="1" spc="15" dirty="0"/>
          </a:p>
        </p:txBody>
      </p:sp>
      <p:sp>
        <p:nvSpPr>
          <p:cNvPr id="8" name="object 8"/>
          <p:cNvSpPr txBox="1"/>
          <p:nvPr/>
        </p:nvSpPr>
        <p:spPr>
          <a:xfrm>
            <a:off x="7391400" y="3900405"/>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p:cNvSpPr txBox="1"/>
          <p:nvPr/>
        </p:nvSpPr>
        <p:spPr>
          <a:xfrm>
            <a:off x="2553017" y="2621603"/>
            <a:ext cx="3048000" cy="460375"/>
          </a:xfrm>
          <a:prstGeom prst="rect">
            <a:avLst/>
          </a:prstGeom>
          <a:noFill/>
        </p:spPr>
        <p:txBody>
          <a:bodyPr wrap="square" rtlCol="0">
            <a:spAutoFit/>
          </a:bodyPr>
          <a:lstStyle/>
          <a:p>
            <a:r>
              <a:rPr lang="en-IN" sz="2400" dirty="0"/>
              <a:t>Student name: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object 6"/>
          <p:cNvSpPr txBox="1">
            <a:spLocks noGrp="1"/>
          </p:cNvSpPr>
          <p:nvPr>
            <p:ph type="title"/>
          </p:nvPr>
        </p:nvSpPr>
        <p:spPr>
          <a:xfrm>
            <a:off x="838200" y="609600"/>
            <a:ext cx="3739341" cy="1330839"/>
          </a:xfrm>
          <a:prstGeom prst="rect">
            <a:avLst/>
          </a:prstGeom>
        </p:spPr>
        <p:txBody>
          <a:bodyPr vert="horz" lIns="0" tIns="13335" rIns="0" bIns="0" rtlCol="0">
            <a:normAutofit/>
          </a:bodyPr>
          <a:lstStyle/>
          <a:p>
            <a:pPr marL="12700">
              <a:lnSpc>
                <a:spcPct val="90000"/>
              </a:lnSpc>
              <a:spcBef>
                <a:spcPts val="105"/>
              </a:spcBef>
            </a:pPr>
            <a:r>
              <a:rPr lang="en-US" sz="3000" spc="-40"/>
              <a:t>Y</a:t>
            </a:r>
            <a:r>
              <a:rPr lang="en-US" sz="3000" spc="10"/>
              <a:t>O</a:t>
            </a:r>
            <a:r>
              <a:rPr lang="en-US" sz="3000" spc="25"/>
              <a:t>U</a:t>
            </a:r>
            <a:r>
              <a:rPr lang="en-US" sz="3000"/>
              <a:t>R</a:t>
            </a:r>
            <a:r>
              <a:rPr lang="en-US" sz="3000" spc="5"/>
              <a:t> </a:t>
            </a:r>
            <a:r>
              <a:rPr lang="en-US" sz="3000" spc="25"/>
              <a:t>S</a:t>
            </a:r>
            <a:r>
              <a:rPr lang="en-US" sz="3000" spc="10"/>
              <a:t>O</a:t>
            </a:r>
            <a:r>
              <a:rPr lang="en-US" sz="3000" spc="25"/>
              <a:t>LU</a:t>
            </a:r>
            <a:r>
              <a:rPr lang="en-US" sz="3000" spc="-35"/>
              <a:t>T</a:t>
            </a:r>
            <a:r>
              <a:rPr lang="en-US" sz="3000" spc="-30"/>
              <a:t>I</a:t>
            </a:r>
            <a:r>
              <a:rPr lang="en-US" sz="3000" spc="10"/>
              <a:t>O</a:t>
            </a:r>
            <a:r>
              <a:rPr lang="en-US" sz="3000"/>
              <a:t>N</a:t>
            </a:r>
            <a:r>
              <a:rPr lang="en-US" sz="3000" spc="-345"/>
              <a:t> </a:t>
            </a:r>
            <a:r>
              <a:rPr lang="en-US" sz="3000" spc="-35"/>
              <a:t>A</a:t>
            </a:r>
            <a:r>
              <a:rPr lang="en-US" sz="3000" spc="-5"/>
              <a:t>N</a:t>
            </a:r>
            <a:r>
              <a:rPr lang="en-US" sz="3000"/>
              <a:t>D</a:t>
            </a:r>
            <a:r>
              <a:rPr lang="en-US" sz="3000" spc="35"/>
              <a:t> </a:t>
            </a:r>
            <a:r>
              <a:rPr lang="en-US" sz="3000" spc="-30"/>
              <a:t>I</a:t>
            </a:r>
            <a:r>
              <a:rPr lang="en-US" sz="3000" spc="-35"/>
              <a:t>T</a:t>
            </a:r>
            <a:r>
              <a:rPr lang="en-US" sz="3000"/>
              <a:t>S</a:t>
            </a:r>
            <a:r>
              <a:rPr lang="en-US" sz="3000" spc="60"/>
              <a:t> </a:t>
            </a:r>
            <a:r>
              <a:rPr lang="en-US" sz="3000" spc="-295"/>
              <a:t>V</a:t>
            </a:r>
            <a:r>
              <a:rPr lang="en-US" sz="3000" spc="-35"/>
              <a:t>A</a:t>
            </a:r>
            <a:r>
              <a:rPr lang="en-US" sz="3000" spc="25"/>
              <a:t>LU</a:t>
            </a:r>
            <a:r>
              <a:rPr lang="en-US" sz="3000"/>
              <a:t>E</a:t>
            </a:r>
            <a:r>
              <a:rPr lang="en-US" sz="3000" spc="-65"/>
              <a:t> </a:t>
            </a:r>
            <a:r>
              <a:rPr lang="en-US" sz="3000" spc="-15"/>
              <a:t>P</a:t>
            </a:r>
            <a:r>
              <a:rPr lang="en-US" sz="3000" spc="-30"/>
              <a:t>R</a:t>
            </a:r>
            <a:r>
              <a:rPr lang="en-US" sz="3000" spc="10"/>
              <a:t>O</a:t>
            </a:r>
            <a:r>
              <a:rPr lang="en-US" sz="3000" spc="-15"/>
              <a:t>P</a:t>
            </a:r>
            <a:r>
              <a:rPr lang="en-US" sz="3000" spc="10"/>
              <a:t>O</a:t>
            </a:r>
            <a:r>
              <a:rPr lang="en-US" sz="3000" spc="25"/>
              <a:t>S</a:t>
            </a:r>
            <a:r>
              <a:rPr lang="en-US" sz="3000" spc="-30"/>
              <a:t>I</a:t>
            </a:r>
            <a:r>
              <a:rPr lang="en-US" sz="3000" spc="-35"/>
              <a:t>T</a:t>
            </a:r>
            <a:r>
              <a:rPr lang="en-US" sz="3000" spc="-30"/>
              <a:t>I</a:t>
            </a:r>
            <a:r>
              <a:rPr lang="en-US" sz="3000" spc="10"/>
              <a:t>O</a:t>
            </a:r>
            <a:r>
              <a:rPr lang="en-US" sz="3000"/>
              <a:t>N</a:t>
            </a:r>
          </a:p>
        </p:txBody>
      </p:sp>
      <p:pic>
        <p:nvPicPr>
          <p:cNvPr id="2" name="object 2"/>
          <p:cNvPicPr/>
          <p:nvPr/>
        </p:nvPicPr>
        <p:blipFill>
          <a:blip r:embed="rId2" cstate="print"/>
          <a:stretch>
            <a:fillRect/>
          </a:stretch>
        </p:blipFill>
        <p:spPr>
          <a:xfrm>
            <a:off x="5445457" y="2063748"/>
            <a:ext cx="1442181" cy="1737752"/>
          </a:xfrm>
          <a:prstGeom prst="rect">
            <a:avLst/>
          </a:prstGeom>
        </p:spPr>
      </p:pic>
      <p:sp>
        <p:nvSpPr>
          <p:cNvPr id="3" name="object 3"/>
          <p:cNvSpPr/>
          <p:nvPr/>
        </p:nvSpPr>
        <p:spPr>
          <a:xfrm>
            <a:off x="10449776" y="4142935"/>
            <a:ext cx="244610" cy="24461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27978" y="2180957"/>
            <a:ext cx="168170" cy="17326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449776" y="4428314"/>
            <a:ext cx="96825" cy="9682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7"/>
          <p:cNvPicPr/>
          <p:nvPr/>
        </p:nvPicPr>
        <p:blipFill>
          <a:blip r:embed="rId3" cstate="print"/>
          <a:stretch>
            <a:fillRect/>
          </a:stretch>
        </p:blipFill>
        <p:spPr>
          <a:xfrm>
            <a:off x="5807276" y="4734077"/>
            <a:ext cx="1146611" cy="107017"/>
          </a:xfrm>
          <a:prstGeom prst="rect">
            <a:avLst/>
          </a:prstGeom>
        </p:spPr>
      </p:pic>
      <p:sp>
        <p:nvSpPr>
          <p:cNvPr id="8" name="object 8"/>
          <p:cNvSpPr txBox="1"/>
          <p:nvPr/>
        </p:nvSpPr>
        <p:spPr>
          <a:xfrm>
            <a:off x="5841250" y="4737213"/>
            <a:ext cx="962474" cy="96758"/>
          </a:xfrm>
          <a:prstGeom prst="rect">
            <a:avLst/>
          </a:prstGeom>
        </p:spPr>
        <p:txBody>
          <a:bodyPr vert="horz" wrap="square" lIns="0" tIns="6985" rIns="0" bIns="0" rtlCol="0">
            <a:spAutoFit/>
          </a:bodyPr>
          <a:lstStyle/>
          <a:p>
            <a:pPr marL="6731" defTabSz="484632">
              <a:spcBef>
                <a:spcPts val="29"/>
              </a:spcBef>
            </a:pPr>
            <a:r>
              <a:rPr lang="en-IN" sz="583" kern="1200" spc="11">
                <a:solidFill>
                  <a:srgbClr val="2D83C3"/>
                </a:solidFill>
                <a:latin typeface="Trebuchet MS" panose="020B0603020202020204"/>
                <a:ea typeface="+mn-ea"/>
                <a:cs typeface="+mn-cs"/>
              </a:rPr>
              <a:t>3/21/202</a:t>
            </a:r>
            <a:r>
              <a:rPr lang="en-IN" sz="583" kern="1200" spc="5">
                <a:solidFill>
                  <a:srgbClr val="2D83C3"/>
                </a:solidFill>
                <a:latin typeface="Trebuchet MS" panose="020B0603020202020204"/>
                <a:ea typeface="+mn-ea"/>
                <a:cs typeface="+mn-cs"/>
              </a:rPr>
              <a:t>4</a:t>
            </a:r>
            <a:r>
              <a:rPr lang="en-IN" sz="583" kern="1200">
                <a:solidFill>
                  <a:srgbClr val="2D83C3"/>
                </a:solidFill>
                <a:latin typeface="Trebuchet MS" panose="020B0603020202020204"/>
                <a:ea typeface="+mn-ea"/>
                <a:cs typeface="+mn-cs"/>
              </a:rPr>
              <a:t> </a:t>
            </a:r>
            <a:r>
              <a:rPr lang="en-IN" sz="583" kern="1200" spc="69">
                <a:solidFill>
                  <a:srgbClr val="2D83C3"/>
                </a:solidFill>
                <a:latin typeface="Trebuchet MS" panose="020B0603020202020204"/>
                <a:ea typeface="+mn-ea"/>
                <a:cs typeface="+mn-cs"/>
              </a:rPr>
              <a:t> </a:t>
            </a:r>
            <a:r>
              <a:rPr lang="en-IN" sz="583" b="1" kern="1200" spc="27">
                <a:solidFill>
                  <a:srgbClr val="2D83C3"/>
                </a:solidFill>
                <a:latin typeface="Trebuchet MS" panose="020B0603020202020204"/>
                <a:ea typeface="+mn-ea"/>
                <a:cs typeface="+mn-cs"/>
              </a:rPr>
              <a:t>A</a:t>
            </a:r>
            <a:r>
              <a:rPr lang="en-IN" sz="583" b="1" kern="1200" spc="8">
                <a:solidFill>
                  <a:srgbClr val="2D83C3"/>
                </a:solidFill>
                <a:latin typeface="Trebuchet MS" panose="020B0603020202020204"/>
                <a:ea typeface="+mn-ea"/>
                <a:cs typeface="+mn-cs"/>
              </a:rPr>
              <a:t>nnu</a:t>
            </a:r>
            <a:r>
              <a:rPr lang="en-IN" sz="583" b="1" kern="1200" spc="5">
                <a:solidFill>
                  <a:srgbClr val="2D83C3"/>
                </a:solidFill>
                <a:latin typeface="Trebuchet MS" panose="020B0603020202020204"/>
                <a:ea typeface="+mn-ea"/>
                <a:cs typeface="+mn-cs"/>
              </a:rPr>
              <a:t>al</a:t>
            </a:r>
            <a:r>
              <a:rPr lang="en-IN" sz="583" b="1" kern="1200" spc="-74">
                <a:solidFill>
                  <a:srgbClr val="2D83C3"/>
                </a:solidFill>
                <a:latin typeface="Trebuchet MS" panose="020B0603020202020204"/>
                <a:ea typeface="+mn-ea"/>
                <a:cs typeface="+mn-cs"/>
              </a:rPr>
              <a:t> </a:t>
            </a:r>
            <a:r>
              <a:rPr lang="en-IN" sz="583" b="1" kern="1200">
                <a:solidFill>
                  <a:srgbClr val="2D83C3"/>
                </a:solidFill>
                <a:latin typeface="Trebuchet MS" panose="020B0603020202020204"/>
                <a:ea typeface="+mn-ea"/>
                <a:cs typeface="+mn-cs"/>
              </a:rPr>
              <a:t>R</a:t>
            </a:r>
            <a:r>
              <a:rPr lang="en-IN" sz="583" b="1" kern="1200" spc="19">
                <a:solidFill>
                  <a:srgbClr val="2D83C3"/>
                </a:solidFill>
                <a:latin typeface="Trebuchet MS" panose="020B0603020202020204"/>
                <a:ea typeface="+mn-ea"/>
                <a:cs typeface="+mn-cs"/>
              </a:rPr>
              <a:t>e</a:t>
            </a:r>
            <a:r>
              <a:rPr lang="en-IN" sz="583" b="1" kern="1200" spc="48">
                <a:solidFill>
                  <a:srgbClr val="2D83C3"/>
                </a:solidFill>
                <a:latin typeface="Trebuchet MS" panose="020B0603020202020204"/>
                <a:ea typeface="+mn-ea"/>
                <a:cs typeface="+mn-cs"/>
              </a:rPr>
              <a:t>v</a:t>
            </a:r>
            <a:r>
              <a:rPr lang="en-IN" sz="583" b="1" kern="1200" spc="-19">
                <a:solidFill>
                  <a:srgbClr val="2D83C3"/>
                </a:solidFill>
                <a:latin typeface="Trebuchet MS" panose="020B0603020202020204"/>
                <a:ea typeface="+mn-ea"/>
                <a:cs typeface="+mn-cs"/>
              </a:rPr>
              <a:t>i</a:t>
            </a:r>
            <a:r>
              <a:rPr lang="en-IN" sz="583" b="1" kern="1200" spc="19">
                <a:solidFill>
                  <a:srgbClr val="2D83C3"/>
                </a:solidFill>
                <a:latin typeface="Trebuchet MS" panose="020B0603020202020204"/>
                <a:ea typeface="+mn-ea"/>
                <a:cs typeface="+mn-cs"/>
              </a:rPr>
              <a:t>e</a:t>
            </a:r>
            <a:r>
              <a:rPr lang="en-IN" sz="583" b="1" kern="1200" spc="8">
                <a:solidFill>
                  <a:srgbClr val="2D83C3"/>
                </a:solidFill>
                <a:latin typeface="Trebuchet MS" panose="020B0603020202020204"/>
                <a:ea typeface="+mn-ea"/>
                <a:cs typeface="+mn-cs"/>
              </a:rPr>
              <a:t>w</a:t>
            </a:r>
            <a:endParaRPr lang="en-IN" sz="1100">
              <a:latin typeface="Trebuchet MS" panose="020B0603020202020204"/>
              <a:cs typeface="Trebuchet MS" panose="020B0603020202020204"/>
            </a:endParaRPr>
          </a:p>
        </p:txBody>
      </p:sp>
      <p:sp>
        <p:nvSpPr>
          <p:cNvPr id="9" name="object 9"/>
          <p:cNvSpPr txBox="1">
            <a:spLocks/>
          </p:cNvSpPr>
          <p:nvPr/>
        </p:nvSpPr>
        <p:spPr>
          <a:xfrm>
            <a:off x="11519741" y="4737213"/>
            <a:ext cx="80857" cy="102600"/>
          </a:xfrm>
          <a:prstGeom prst="rect">
            <a:avLst/>
          </a:prstGeom>
        </p:spPr>
        <p:txBody>
          <a:bodyPr vert="horz" wrap="square" lIns="0" tIns="6985" rIns="0" bIns="0" rtlCol="0">
            <a:spAutoFit/>
          </a:bodyPr>
          <a:lstStyle/>
          <a:p>
            <a:pPr marL="20193" defTabSz="484632">
              <a:spcBef>
                <a:spcPts val="29"/>
              </a:spcBef>
            </a:pPr>
            <a:fld id="{81D60167-4931-47E6-BA6A-407CBD079E47}" type="slidenum">
              <a:rPr sz="954" kern="1200" spc="5" dirty="0">
                <a:solidFill>
                  <a:schemeClr val="tx1"/>
                </a:solidFill>
                <a:latin typeface="+mn-lt"/>
                <a:ea typeface="+mn-ea"/>
                <a:cs typeface="+mn-cs"/>
              </a:rPr>
              <a:pPr marL="20193" defTabSz="484632">
                <a:spcBef>
                  <a:spcPts val="29"/>
                </a:spcBef>
              </a:pPr>
              <a:t>10</a:t>
            </a:fld>
            <a:endParaRPr spc="10"/>
          </a:p>
        </p:txBody>
      </p:sp>
      <p:sp>
        <p:nvSpPr>
          <p:cNvPr id="10" name="TextBox 9"/>
          <p:cNvSpPr txBox="1"/>
          <p:nvPr/>
        </p:nvSpPr>
        <p:spPr>
          <a:xfrm>
            <a:off x="6908023" y="2040646"/>
            <a:ext cx="3597810" cy="2818720"/>
          </a:xfrm>
          <a:prstGeom prst="rect">
            <a:avLst/>
          </a:prstGeom>
          <a:noFill/>
        </p:spPr>
        <p:txBody>
          <a:bodyPr wrap="square" rtlCol="0">
            <a:spAutoFit/>
          </a:bodyPr>
          <a:lstStyle/>
          <a:p>
            <a:pPr defTabSz="484632">
              <a:spcAft>
                <a:spcPts val="600"/>
              </a:spcAft>
            </a:pPr>
            <a:r>
              <a:rPr lang="en-US" sz="1272" kern="1200">
                <a:solidFill>
                  <a:srgbClr val="00201A"/>
                </a:solidFill>
                <a:highlight>
                  <a:srgbClr val="FFFFFF"/>
                </a:highlight>
                <a:latin typeface="Google Sans"/>
                <a:ea typeface="+mn-ea"/>
                <a:cs typeface="+mn-cs"/>
              </a:rPr>
              <a:t>Keyloggers are surveillance technology that can record a device's activity and send it to a controlling entity. They can be hardware devices or software, and can be installed on a computer or smartphone. Keyloggers can be difficult to detect because they are designed to be silent and invisible. Here are some ways to protect against keyloggers:</a:t>
            </a:r>
          </a:p>
          <a:p>
            <a:pPr defTabSz="484632">
              <a:spcAft>
                <a:spcPts val="600"/>
              </a:spcAft>
              <a:buFont typeface="Arial" panose="020B0604020202020204" pitchFamily="34" charset="0"/>
              <a:buChar char="•"/>
            </a:pPr>
            <a:r>
              <a:rPr lang="en-US" sz="1060" b="1" u="sng" kern="1200">
                <a:solidFill>
                  <a:srgbClr val="00201A"/>
                </a:solidFill>
                <a:highlight>
                  <a:srgbClr val="FFFFFF"/>
                </a:highlight>
                <a:latin typeface="Google Sans"/>
                <a:ea typeface="+mn-ea"/>
                <a:cs typeface="+mn-cs"/>
              </a:rPr>
              <a:t>Use security software</a:t>
            </a:r>
          </a:p>
          <a:p>
            <a:pPr defTabSz="484632">
              <a:spcAft>
                <a:spcPts val="600"/>
              </a:spcAft>
              <a:buFont typeface="Arial" panose="020B0604020202020204" pitchFamily="34" charset="0"/>
              <a:buChar char="•"/>
            </a:pPr>
            <a:r>
              <a:rPr lang="en-US" sz="1060" kern="1200">
                <a:solidFill>
                  <a:srgbClr val="00201A"/>
                </a:solidFill>
                <a:highlight>
                  <a:srgbClr val="FFFFFF"/>
                </a:highlight>
                <a:latin typeface="Google Sans"/>
                <a:ea typeface="+mn-ea"/>
                <a:cs typeface="+mn-cs"/>
              </a:rPr>
              <a:t>Install reputable antivirus and anti-malware software that can help detect and prevent keyloggers. Keep the software up to date to patch vulnerabilities that attackers might exploit.</a:t>
            </a:r>
          </a:p>
          <a:p>
            <a:pPr>
              <a:spcAft>
                <a:spcPts val="600"/>
              </a:spcAft>
            </a:pP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810259" y="649480"/>
            <a:ext cx="6555347"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700" b="1" i="0" u="sng">
                <a:effectLst/>
                <a:highlight>
                  <a:srgbClr val="FFFFFF"/>
                </a:highlight>
              </a:rPr>
              <a:t>Use virtual keyboards</a:t>
            </a:r>
          </a:p>
          <a:p>
            <a:pPr indent="-228600">
              <a:lnSpc>
                <a:spcPct val="90000"/>
              </a:lnSpc>
              <a:spcAft>
                <a:spcPts val="600"/>
              </a:spcAft>
              <a:buFont typeface="Arial" panose="020B0604020202020204" pitchFamily="34" charset="0"/>
              <a:buChar char="•"/>
            </a:pPr>
            <a:r>
              <a:rPr lang="en-US" sz="1700" b="0" i="0">
                <a:effectLst/>
                <a:highlight>
                  <a:srgbClr val="FFFFFF"/>
                </a:highlight>
              </a:rPr>
              <a:t>For security-sensitive activities like entering passwords, you can use a virtual keyboard to thwart keyloggers that capture physical keystrokes.</a:t>
            </a:r>
          </a:p>
          <a:p>
            <a:pPr indent="-228600">
              <a:lnSpc>
                <a:spcPct val="90000"/>
              </a:lnSpc>
              <a:spcAft>
                <a:spcPts val="600"/>
              </a:spcAft>
              <a:buFont typeface="Arial" panose="020B0604020202020204" pitchFamily="34" charset="0"/>
              <a:buChar char="•"/>
            </a:pPr>
            <a:r>
              <a:rPr lang="en-US" sz="1700" b="1" i="0" u="sng">
                <a:effectLst/>
                <a:highlight>
                  <a:srgbClr val="FFFFFF"/>
                </a:highlight>
              </a:rPr>
              <a:t>Update your system</a:t>
            </a:r>
          </a:p>
          <a:p>
            <a:pPr indent="-228600">
              <a:lnSpc>
                <a:spcPct val="90000"/>
              </a:lnSpc>
              <a:spcAft>
                <a:spcPts val="600"/>
              </a:spcAft>
              <a:buFont typeface="Arial" panose="020B0604020202020204" pitchFamily="34" charset="0"/>
              <a:buChar char="•"/>
            </a:pPr>
            <a:r>
              <a:rPr lang="en-US" sz="1700" b="0" i="0">
                <a:effectLst/>
                <a:highlight>
                  <a:srgbClr val="FFFFFF"/>
                </a:highlight>
              </a:rPr>
              <a:t>Regularly update your operating system, applications, and web browsers to patch vulnerabilities.</a:t>
            </a:r>
          </a:p>
          <a:p>
            <a:pPr indent="-228600">
              <a:lnSpc>
                <a:spcPct val="90000"/>
              </a:lnSpc>
              <a:spcAft>
                <a:spcPts val="600"/>
              </a:spcAft>
              <a:buFont typeface="Arial" panose="020B0604020202020204" pitchFamily="34" charset="0"/>
              <a:buChar char="•"/>
            </a:pPr>
            <a:r>
              <a:rPr lang="en-US" sz="1700" b="1" i="0" u="sng">
                <a:effectLst/>
                <a:highlight>
                  <a:srgbClr val="FFFFFF"/>
                </a:highlight>
              </a:rPr>
              <a:t>Use a firewall</a:t>
            </a:r>
          </a:p>
          <a:p>
            <a:pPr indent="-228600">
              <a:lnSpc>
                <a:spcPct val="90000"/>
              </a:lnSpc>
              <a:spcAft>
                <a:spcPts val="600"/>
              </a:spcAft>
              <a:buFont typeface="Arial" panose="020B0604020202020204" pitchFamily="34" charset="0"/>
              <a:buChar char="•"/>
            </a:pPr>
            <a:r>
              <a:rPr lang="en-US" sz="1700" b="0" i="0">
                <a:effectLst/>
                <a:highlight>
                  <a:srgbClr val="FFFFFF"/>
                </a:highlight>
              </a:rPr>
              <a:t>A firewall can help monitor network traffic for suspicious activity. It can also provide strong authentication controls and help protect your data with encryption and access permissions. </a:t>
            </a:r>
          </a:p>
          <a:p>
            <a:pPr indent="-228600">
              <a:lnSpc>
                <a:spcPct val="90000"/>
              </a:lnSpc>
              <a:spcAft>
                <a:spcPts val="600"/>
              </a:spcAft>
              <a:buFont typeface="Arial" panose="020B0604020202020204" pitchFamily="34" charset="0"/>
              <a:buChar char="•"/>
            </a:pPr>
            <a:r>
              <a:rPr lang="en-US" sz="1700" b="1" i="0">
                <a:effectLst/>
                <a:highlight>
                  <a:srgbClr val="FFFFFF"/>
                </a:highlight>
              </a:rPr>
              <a:t>To protect yourself from keyloggers:</a:t>
            </a:r>
            <a:endParaRPr lang="en-US" sz="1700" b="0" i="0">
              <a:effectLst/>
              <a:highlight>
                <a:srgbClr val="FFFFFF"/>
              </a:highlight>
            </a:endParaRPr>
          </a:p>
          <a:p>
            <a:pPr indent="-228600">
              <a:lnSpc>
                <a:spcPct val="90000"/>
              </a:lnSpc>
              <a:spcAft>
                <a:spcPts val="600"/>
              </a:spcAft>
              <a:buFont typeface="Arial" panose="020B0604020202020204" pitchFamily="34" charset="0"/>
              <a:buChar char="•"/>
            </a:pPr>
            <a:r>
              <a:rPr lang="en-US" sz="1700" b="1" i="0" u="sng">
                <a:effectLst/>
                <a:highlight>
                  <a:srgbClr val="FFFFFF"/>
                </a:highlight>
              </a:rPr>
              <a:t>Use Security Software: </a:t>
            </a:r>
          </a:p>
          <a:p>
            <a:pPr indent="-228600">
              <a:lnSpc>
                <a:spcPct val="90000"/>
              </a:lnSpc>
              <a:spcAft>
                <a:spcPts val="600"/>
              </a:spcAft>
              <a:buFont typeface="Arial" panose="020B0604020202020204" pitchFamily="34" charset="0"/>
              <a:buChar char="•"/>
            </a:pPr>
            <a:r>
              <a:rPr lang="en-US" sz="1700" b="0" i="0">
                <a:effectLst/>
                <a:highlight>
                  <a:srgbClr val="FFFFFF"/>
                </a:highlight>
              </a:rPr>
              <a:t>Install reputable antivirus and anti-malware software that can help detect and prevent keyloggers. ...</a:t>
            </a:r>
          </a:p>
          <a:p>
            <a:pPr indent="-228600">
              <a:lnSpc>
                <a:spcPct val="90000"/>
              </a:lnSpc>
              <a:spcAft>
                <a:spcPts val="600"/>
              </a:spcAft>
              <a:buFont typeface="Arial" panose="020B0604020202020204" pitchFamily="34" charset="0"/>
              <a:buChar char="•"/>
            </a:pPr>
            <a:r>
              <a:rPr lang="en-US" sz="1700" b="1" i="0" u="sng">
                <a:effectLst/>
                <a:highlight>
                  <a:srgbClr val="FFFFFF"/>
                </a:highlight>
              </a:rPr>
              <a:t>Keep Software Updated</a:t>
            </a:r>
            <a:r>
              <a:rPr lang="en-US" sz="1700" b="0" i="0">
                <a:effectLst/>
                <a:highlight>
                  <a:srgbClr val="FFFFFF"/>
                </a:highlight>
              </a:rPr>
              <a:t>: </a:t>
            </a:r>
          </a:p>
          <a:p>
            <a:pPr indent="-228600">
              <a:lnSpc>
                <a:spcPct val="90000"/>
              </a:lnSpc>
              <a:spcAft>
                <a:spcPts val="600"/>
              </a:spcAft>
              <a:buFont typeface="Arial" panose="020B0604020202020204" pitchFamily="34" charset="0"/>
              <a:buChar char="•"/>
            </a:pPr>
            <a:r>
              <a:rPr lang="en-US" sz="1700" b="0" i="0">
                <a:effectLst/>
                <a:highlight>
                  <a:srgbClr val="FFFFFF"/>
                </a:highlight>
              </a:rPr>
              <a:t>Regularly update your operating system, applications, and security software to patch vulnerabilities that attackers might exploit.</a:t>
            </a:r>
          </a:p>
          <a:p>
            <a:pPr indent="-228600">
              <a:lnSpc>
                <a:spcPct val="90000"/>
              </a:lnSpc>
              <a:spcAft>
                <a:spcPts val="600"/>
              </a:spcAft>
              <a:buFont typeface="Arial" panose="020B0604020202020204" pitchFamily="34" charset="0"/>
              <a:buChar char="•"/>
            </a:pPr>
            <a:endParaRPr lang="en-US" sz="1700" b="0" i="0">
              <a:effectLst/>
              <a:highlight>
                <a:srgbClr val="FFFFFF"/>
              </a:highlight>
            </a:endParaRPr>
          </a:p>
          <a:p>
            <a:pPr indent="-228600">
              <a:lnSpc>
                <a:spcPct val="90000"/>
              </a:lnSpc>
              <a:spcAft>
                <a:spcPts val="600"/>
              </a:spcAft>
              <a:buFont typeface="Arial" panose="020B0604020202020204" pitchFamily="34" charset="0"/>
              <a:buChar char="•"/>
            </a:pPr>
            <a:endParaRPr lang="en-US" sz="17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982200" y="60121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graphicFrame>
        <p:nvGraphicFramePr>
          <p:cNvPr id="13" name="TextBox 8">
            <a:extLst>
              <a:ext uri="{FF2B5EF4-FFF2-40B4-BE49-F238E27FC236}">
                <a16:creationId xmlns:a16="http://schemas.microsoft.com/office/drawing/2014/main" id="{81B1E21D-FE0A-26AE-01DC-0638507F2926}"/>
              </a:ext>
            </a:extLst>
          </p:cNvPr>
          <p:cNvGraphicFramePr/>
          <p:nvPr/>
        </p:nvGraphicFramePr>
        <p:xfrm>
          <a:off x="2971800" y="2072132"/>
          <a:ext cx="7543164" cy="31700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bject 8"/>
          <p:cNvSpPr txBox="1"/>
          <p:nvPr/>
        </p:nvSpPr>
        <p:spPr>
          <a:xfrm>
            <a:off x="841248" y="256032"/>
            <a:ext cx="10506456" cy="1014984"/>
          </a:xfrm>
          <a:prstGeom prst="rect">
            <a:avLst/>
          </a:prstGeom>
        </p:spPr>
        <p:txBody>
          <a:bodyPr vert="horz" lIns="91440" tIns="45720" rIns="91440" bIns="45720" rtlCol="0" anchor="b">
            <a:normAutofit/>
          </a:bodyPr>
          <a:lstStyle/>
          <a:p>
            <a:pPr marL="12700">
              <a:lnSpc>
                <a:spcPct val="90000"/>
              </a:lnSpc>
              <a:spcBef>
                <a:spcPct val="0"/>
              </a:spcBef>
              <a:spcAft>
                <a:spcPts val="600"/>
              </a:spcAft>
            </a:pPr>
            <a:r>
              <a:rPr lang="en-US" sz="4400" b="1" kern="1200" spc="15">
                <a:solidFill>
                  <a:schemeClr val="tx1"/>
                </a:solidFill>
                <a:latin typeface="+mj-lt"/>
                <a:ea typeface="+mj-ea"/>
                <a:cs typeface="+mj-cs"/>
              </a:rPr>
              <a:t>M</a:t>
            </a:r>
            <a:r>
              <a:rPr lang="en-US" sz="4400" b="1" kern="1200">
                <a:solidFill>
                  <a:schemeClr val="tx1"/>
                </a:solidFill>
                <a:latin typeface="+mj-lt"/>
                <a:ea typeface="+mj-ea"/>
                <a:cs typeface="+mj-cs"/>
              </a:rPr>
              <a:t>O</a:t>
            </a:r>
            <a:r>
              <a:rPr lang="en-US" sz="4400" b="1" kern="1200" spc="-15">
                <a:solidFill>
                  <a:schemeClr val="tx1"/>
                </a:solidFill>
                <a:latin typeface="+mj-lt"/>
                <a:ea typeface="+mj-ea"/>
                <a:cs typeface="+mj-cs"/>
              </a:rPr>
              <a:t>D</a:t>
            </a:r>
            <a:r>
              <a:rPr lang="en-US" sz="4400" b="1" kern="1200" spc="-35">
                <a:solidFill>
                  <a:schemeClr val="tx1"/>
                </a:solidFill>
                <a:latin typeface="+mj-lt"/>
                <a:ea typeface="+mj-ea"/>
                <a:cs typeface="+mj-cs"/>
              </a:rPr>
              <a:t>E</a:t>
            </a:r>
            <a:r>
              <a:rPr lang="en-US" sz="4400" b="1" kern="1200" spc="-30">
                <a:solidFill>
                  <a:schemeClr val="tx1"/>
                </a:solidFill>
                <a:latin typeface="+mj-lt"/>
                <a:ea typeface="+mj-ea"/>
                <a:cs typeface="+mj-cs"/>
              </a:rPr>
              <a:t>LL</a:t>
            </a:r>
            <a:r>
              <a:rPr lang="en-US" sz="4400" b="1" kern="1200" spc="-5">
                <a:solidFill>
                  <a:schemeClr val="tx1"/>
                </a:solidFill>
                <a:latin typeface="+mj-lt"/>
                <a:ea typeface="+mj-ea"/>
                <a:cs typeface="+mj-cs"/>
              </a:rPr>
              <a:t>I</a:t>
            </a:r>
            <a:r>
              <a:rPr lang="en-US" sz="4400" b="1" kern="1200" spc="30">
                <a:solidFill>
                  <a:schemeClr val="tx1"/>
                </a:solidFill>
                <a:latin typeface="+mj-lt"/>
                <a:ea typeface="+mj-ea"/>
                <a:cs typeface="+mj-cs"/>
              </a:rPr>
              <a:t>N</a:t>
            </a:r>
            <a:r>
              <a:rPr lang="en-US" sz="4400" b="1" kern="1200" spc="5">
                <a:solidFill>
                  <a:schemeClr val="tx1"/>
                </a:solidFill>
                <a:latin typeface="+mj-lt"/>
                <a:ea typeface="+mj-ea"/>
                <a:cs typeface="+mj-cs"/>
              </a:rPr>
              <a:t>G</a:t>
            </a:r>
            <a:endParaRPr lang="en-US" sz="4400" kern="1200">
              <a:solidFill>
                <a:schemeClr val="tx1"/>
              </a:solidFill>
              <a:latin typeface="+mj-lt"/>
              <a:ea typeface="+mj-ea"/>
              <a:cs typeface="+mj-cs"/>
            </a:endParaRPr>
          </a:p>
        </p:txBody>
      </p:sp>
      <p:sp>
        <p:nvSpPr>
          <p:cNvPr id="32" name="Rectangle 3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object 2"/>
          <p:cNvSpPr txBox="1"/>
          <p:nvPr/>
        </p:nvSpPr>
        <p:spPr>
          <a:xfrm>
            <a:off x="1678370" y="6136487"/>
            <a:ext cx="1458927" cy="128240"/>
          </a:xfrm>
          <a:prstGeom prst="rect">
            <a:avLst/>
          </a:prstGeom>
        </p:spPr>
        <p:txBody>
          <a:bodyPr vert="horz" wrap="square" lIns="0" tIns="0" rIns="0" bIns="0" rtlCol="0">
            <a:spAutoFit/>
          </a:bodyPr>
          <a:lstStyle/>
          <a:p>
            <a:pPr defTabSz="749808">
              <a:lnSpc>
                <a:spcPts val="1046"/>
              </a:lnSpc>
              <a:spcAft>
                <a:spcPts val="600"/>
              </a:spcAft>
            </a:pPr>
            <a:r>
              <a:rPr lang="en-IN" sz="902" kern="1200" spc="16">
                <a:solidFill>
                  <a:srgbClr val="005A98"/>
                </a:solidFill>
                <a:latin typeface="Trebuchet MS" panose="020B0603020202020204"/>
                <a:ea typeface="+mn-ea"/>
                <a:cs typeface="+mn-cs"/>
              </a:rPr>
              <a:t>3/21/202</a:t>
            </a:r>
            <a:r>
              <a:rPr lang="en-IN" sz="902" kern="1200" spc="8">
                <a:solidFill>
                  <a:srgbClr val="005A98"/>
                </a:solidFill>
                <a:latin typeface="Trebuchet MS" panose="020B0603020202020204"/>
                <a:ea typeface="+mn-ea"/>
                <a:cs typeface="+mn-cs"/>
              </a:rPr>
              <a:t>4</a:t>
            </a:r>
            <a:r>
              <a:rPr lang="en-IN" sz="902" kern="1200">
                <a:solidFill>
                  <a:srgbClr val="005A98"/>
                </a:solidFill>
                <a:latin typeface="Trebuchet MS" panose="020B0603020202020204"/>
                <a:ea typeface="+mn-ea"/>
                <a:cs typeface="+mn-cs"/>
              </a:rPr>
              <a:t> </a:t>
            </a:r>
            <a:r>
              <a:rPr lang="en-IN" sz="902" kern="1200" spc="107">
                <a:solidFill>
                  <a:srgbClr val="005A98"/>
                </a:solidFill>
                <a:latin typeface="Trebuchet MS" panose="020B0603020202020204"/>
                <a:ea typeface="+mn-ea"/>
                <a:cs typeface="+mn-cs"/>
              </a:rPr>
              <a:t> </a:t>
            </a:r>
            <a:r>
              <a:rPr lang="en-IN" sz="902" b="1" kern="1200" spc="41">
                <a:solidFill>
                  <a:srgbClr val="005A98"/>
                </a:solidFill>
                <a:latin typeface="Trebuchet MS" panose="020B0603020202020204"/>
                <a:ea typeface="+mn-ea"/>
                <a:cs typeface="+mn-cs"/>
              </a:rPr>
              <a:t>A</a:t>
            </a:r>
            <a:r>
              <a:rPr lang="en-IN" sz="902" b="1" kern="1200" spc="12">
                <a:solidFill>
                  <a:srgbClr val="005A98"/>
                </a:solidFill>
                <a:latin typeface="Trebuchet MS" panose="020B0603020202020204"/>
                <a:ea typeface="+mn-ea"/>
                <a:cs typeface="+mn-cs"/>
              </a:rPr>
              <a:t>nnu</a:t>
            </a:r>
            <a:r>
              <a:rPr lang="en-IN" sz="902" b="1" kern="1200" spc="8">
                <a:solidFill>
                  <a:srgbClr val="005A98"/>
                </a:solidFill>
                <a:latin typeface="Trebuchet MS" panose="020B0603020202020204"/>
                <a:ea typeface="+mn-ea"/>
                <a:cs typeface="+mn-cs"/>
              </a:rPr>
              <a:t>al</a:t>
            </a:r>
            <a:r>
              <a:rPr lang="en-IN" sz="902" b="1" kern="1200" spc="-115">
                <a:solidFill>
                  <a:srgbClr val="005A98"/>
                </a:solidFill>
                <a:latin typeface="Trebuchet MS" panose="020B0603020202020204"/>
                <a:ea typeface="+mn-ea"/>
                <a:cs typeface="+mn-cs"/>
              </a:rPr>
              <a:t> </a:t>
            </a:r>
            <a:r>
              <a:rPr lang="en-IN" sz="902" b="1" kern="1200">
                <a:solidFill>
                  <a:srgbClr val="005A98"/>
                </a:solidFill>
                <a:latin typeface="Trebuchet MS" panose="020B0603020202020204"/>
                <a:ea typeface="+mn-ea"/>
                <a:cs typeface="+mn-cs"/>
              </a:rPr>
              <a:t>R</a:t>
            </a:r>
            <a:r>
              <a:rPr lang="en-IN" sz="902" b="1" kern="1200" spc="29">
                <a:solidFill>
                  <a:srgbClr val="005A98"/>
                </a:solidFill>
                <a:latin typeface="Trebuchet MS" panose="020B0603020202020204"/>
                <a:ea typeface="+mn-ea"/>
                <a:cs typeface="+mn-cs"/>
              </a:rPr>
              <a:t>e</a:t>
            </a:r>
            <a:r>
              <a:rPr lang="en-IN" sz="902" b="1" kern="1200" spc="74">
                <a:solidFill>
                  <a:srgbClr val="005A98"/>
                </a:solidFill>
                <a:latin typeface="Trebuchet MS" panose="020B0603020202020204"/>
                <a:ea typeface="+mn-ea"/>
                <a:cs typeface="+mn-cs"/>
              </a:rPr>
              <a:t>v</a:t>
            </a:r>
            <a:r>
              <a:rPr lang="en-IN" sz="902" b="1" kern="1200" spc="-29">
                <a:solidFill>
                  <a:srgbClr val="005A98"/>
                </a:solidFill>
                <a:latin typeface="Trebuchet MS" panose="020B0603020202020204"/>
                <a:ea typeface="+mn-ea"/>
                <a:cs typeface="+mn-cs"/>
              </a:rPr>
              <a:t>i</a:t>
            </a:r>
            <a:r>
              <a:rPr lang="en-IN" sz="902" b="1" kern="1200" spc="29">
                <a:solidFill>
                  <a:srgbClr val="005A98"/>
                </a:solidFill>
                <a:latin typeface="Trebuchet MS" panose="020B0603020202020204"/>
                <a:ea typeface="+mn-ea"/>
                <a:cs typeface="+mn-cs"/>
              </a:rPr>
              <a:t>e</a:t>
            </a:r>
            <a:r>
              <a:rPr lang="en-IN" sz="902" b="1" kern="1200" spc="12">
                <a:solidFill>
                  <a:srgbClr val="005A98"/>
                </a:solidFill>
                <a:latin typeface="Trebuchet MS" panose="020B0603020202020204"/>
                <a:ea typeface="+mn-ea"/>
                <a:cs typeface="+mn-cs"/>
              </a:rPr>
              <a:t>w</a:t>
            </a:r>
            <a:endParaRPr lang="en-IN" sz="1100">
              <a:latin typeface="Trebuchet MS" panose="020B0603020202020204"/>
              <a:cs typeface="Trebuchet MS" panose="020B0603020202020204"/>
            </a:endParaRPr>
          </a:p>
        </p:txBody>
      </p:sp>
      <p:sp>
        <p:nvSpPr>
          <p:cNvPr id="3" name="object 3"/>
          <p:cNvSpPr/>
          <p:nvPr/>
        </p:nvSpPr>
        <p:spPr>
          <a:xfrm>
            <a:off x="8753619" y="5212326"/>
            <a:ext cx="376093" cy="376093"/>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567579" y="2195747"/>
            <a:ext cx="258564" cy="266399"/>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8753619" y="5651102"/>
            <a:ext cx="148870" cy="14887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430556" y="6121218"/>
            <a:ext cx="62682" cy="146258"/>
          </a:xfrm>
          <a:prstGeom prst="rect">
            <a:avLst/>
          </a:prstGeom>
        </p:spPr>
      </p:pic>
      <p:sp>
        <p:nvSpPr>
          <p:cNvPr id="7" name="object 7"/>
          <p:cNvSpPr txBox="1"/>
          <p:nvPr/>
        </p:nvSpPr>
        <p:spPr>
          <a:xfrm>
            <a:off x="1667923" y="1926266"/>
            <a:ext cx="2312972" cy="247072"/>
          </a:xfrm>
          <a:prstGeom prst="rect">
            <a:avLst/>
          </a:prstGeom>
        </p:spPr>
        <p:txBody>
          <a:bodyPr vert="horz" wrap="square" lIns="0" tIns="12700" rIns="0" bIns="0" rtlCol="0">
            <a:spAutoFit/>
          </a:bodyPr>
          <a:lstStyle/>
          <a:p>
            <a:pPr marL="10414" defTabSz="749808">
              <a:spcBef>
                <a:spcPts val="82"/>
              </a:spcBef>
            </a:pPr>
            <a:r>
              <a:rPr lang="en-IN" sz="1476" kern="1200" spc="-37">
                <a:solidFill>
                  <a:schemeClr val="tx1"/>
                </a:solidFill>
                <a:latin typeface="Trebuchet MS" panose="020B0603020202020204"/>
                <a:ea typeface="+mn-ea"/>
                <a:cs typeface="+mn-cs"/>
              </a:rPr>
              <a:t>Teams</a:t>
            </a:r>
            <a:r>
              <a:rPr lang="en-IN" sz="1476" kern="1200" spc="-12">
                <a:solidFill>
                  <a:schemeClr val="tx1"/>
                </a:solidFill>
                <a:latin typeface="Trebuchet MS" panose="020B0603020202020204"/>
                <a:ea typeface="+mn-ea"/>
                <a:cs typeface="+mn-cs"/>
              </a:rPr>
              <a:t> </a:t>
            </a:r>
            <a:r>
              <a:rPr lang="en-IN" sz="1476" kern="1200" spc="8">
                <a:solidFill>
                  <a:schemeClr val="tx1"/>
                </a:solidFill>
                <a:latin typeface="Trebuchet MS" panose="020B0603020202020204"/>
                <a:ea typeface="+mn-ea"/>
                <a:cs typeface="+mn-cs"/>
              </a:rPr>
              <a:t>can</a:t>
            </a:r>
            <a:r>
              <a:rPr lang="en-IN" sz="1476" kern="1200" spc="-86">
                <a:solidFill>
                  <a:schemeClr val="tx1"/>
                </a:solidFill>
                <a:latin typeface="Trebuchet MS" panose="020B0603020202020204"/>
                <a:ea typeface="+mn-ea"/>
                <a:cs typeface="+mn-cs"/>
              </a:rPr>
              <a:t> </a:t>
            </a:r>
            <a:r>
              <a:rPr lang="en-IN" sz="1476" kern="1200" spc="-4">
                <a:solidFill>
                  <a:schemeClr val="tx1"/>
                </a:solidFill>
                <a:latin typeface="Trebuchet MS" panose="020B0603020202020204"/>
                <a:ea typeface="+mn-ea"/>
                <a:cs typeface="+mn-cs"/>
              </a:rPr>
              <a:t>add</a:t>
            </a:r>
            <a:r>
              <a:rPr lang="en-IN" sz="1476" kern="1200" spc="8">
                <a:solidFill>
                  <a:schemeClr val="tx1"/>
                </a:solidFill>
                <a:latin typeface="Trebuchet MS" panose="020B0603020202020204"/>
                <a:ea typeface="+mn-ea"/>
                <a:cs typeface="+mn-cs"/>
              </a:rPr>
              <a:t> </a:t>
            </a:r>
            <a:r>
              <a:rPr lang="en-IN" sz="1476" kern="1200" spc="-4">
                <a:solidFill>
                  <a:schemeClr val="tx1"/>
                </a:solidFill>
                <a:latin typeface="Trebuchet MS" panose="020B0603020202020204"/>
                <a:ea typeface="+mn-ea"/>
                <a:cs typeface="+mn-cs"/>
              </a:rPr>
              <a:t>wireframes</a:t>
            </a:r>
            <a:endParaRPr lang="en-IN" sz="1800">
              <a:latin typeface="Trebuchet MS" panose="020B0603020202020204"/>
              <a:cs typeface="Trebuchet MS" panose="020B0603020202020204"/>
            </a:endParaRPr>
          </a:p>
        </p:txBody>
      </p:sp>
      <p:sp>
        <p:nvSpPr>
          <p:cNvPr id="9" name="object 9"/>
          <p:cNvSpPr txBox="1"/>
          <p:nvPr/>
        </p:nvSpPr>
        <p:spPr>
          <a:xfrm>
            <a:off x="10336030" y="6126040"/>
            <a:ext cx="188046" cy="145874"/>
          </a:xfrm>
          <a:prstGeom prst="rect">
            <a:avLst/>
          </a:prstGeom>
        </p:spPr>
        <p:txBody>
          <a:bodyPr vert="horz" wrap="square" lIns="0" tIns="6985" rIns="0" bIns="0" rtlCol="0">
            <a:spAutoFit/>
          </a:bodyPr>
          <a:lstStyle/>
          <a:p>
            <a:pPr marL="31242" defTabSz="749808">
              <a:spcBef>
                <a:spcPts val="45"/>
              </a:spcBef>
            </a:pPr>
            <a:fld id="{81D60167-4931-47E6-BA6A-407CBD079E47}" type="slidenum">
              <a:rPr lang="en-IN" sz="902" kern="1200" spc="8" dirty="0">
                <a:solidFill>
                  <a:srgbClr val="006639"/>
                </a:solidFill>
                <a:latin typeface="Trebuchet MS" panose="020B0603020202020204"/>
                <a:ea typeface="+mn-ea"/>
                <a:cs typeface="+mn-cs"/>
              </a:rPr>
              <a:pPr marL="31242" defTabSz="749808">
                <a:spcBef>
                  <a:spcPts val="45"/>
                </a:spcBef>
              </a:pPr>
              <a:t>13</a:t>
            </a:fld>
            <a:endParaRPr lang="en-IN" sz="1100">
              <a:latin typeface="Trebuchet MS" panose="020B0603020202020204"/>
              <a:cs typeface="Trebuchet MS" panose="020B0603020202020204"/>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2298" y="2173338"/>
            <a:ext cx="6456263" cy="362663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object 7"/>
          <p:cNvSpPr txBox="1">
            <a:spLocks noGrp="1"/>
          </p:cNvSpPr>
          <p:nvPr>
            <p:ph type="title"/>
          </p:nvPr>
        </p:nvSpPr>
        <p:spPr>
          <a:xfrm>
            <a:off x="7910285" y="741391"/>
            <a:ext cx="3443514" cy="1616203"/>
          </a:xfrm>
          <a:prstGeom prst="rect">
            <a:avLst/>
          </a:prstGeom>
        </p:spPr>
        <p:txBody>
          <a:bodyPr vert="horz" lIns="0" tIns="13335" rIns="0" bIns="0" rtlCol="0" anchor="b">
            <a:normAutofit/>
          </a:bodyPr>
          <a:lstStyle/>
          <a:p>
            <a:pPr marL="12700">
              <a:spcBef>
                <a:spcPts val="105"/>
              </a:spcBef>
            </a:pPr>
            <a:r>
              <a:rPr lang="en-IN" sz="3200"/>
              <a:t>R</a:t>
            </a:r>
            <a:r>
              <a:rPr lang="en-IN" sz="3200" spc="-40"/>
              <a:t>E</a:t>
            </a:r>
            <a:r>
              <a:rPr lang="en-IN" sz="3200" spc="15"/>
              <a:t>S</a:t>
            </a:r>
            <a:r>
              <a:rPr lang="en-IN" sz="3200" spc="-30"/>
              <a:t>U</a:t>
            </a:r>
            <a:r>
              <a:rPr lang="en-IN" sz="3200" spc="-405"/>
              <a:t>L</a:t>
            </a:r>
            <a:r>
              <a:rPr lang="en-IN" sz="3200"/>
              <a:t>TS</a:t>
            </a:r>
          </a:p>
        </p:txBody>
      </p:sp>
      <p:grpSp>
        <p:nvGrpSpPr>
          <p:cNvPr id="15" name="Group 14">
            <a:extLst>
              <a:ext uri="{FF2B5EF4-FFF2-40B4-BE49-F238E27FC236}">
                <a16:creationId xmlns:a16="http://schemas.microsoft.com/office/drawing/2014/main" id="{31C49F18-8757-4E87-5C2E-9D6D7B82BA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6" name="Rectangle 15">
              <a:extLst>
                <a:ext uri="{FF2B5EF4-FFF2-40B4-BE49-F238E27FC236}">
                  <a16:creationId xmlns:a16="http://schemas.microsoft.com/office/drawing/2014/main" id="{25C84D91-E5BF-B919-ACEF-4A25262CE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D889E38-27CA-E23F-B646-8D7B4BB17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object 2"/>
          <p:cNvSpPr txBox="1"/>
          <p:nvPr/>
        </p:nvSpPr>
        <p:spPr>
          <a:xfrm>
            <a:off x="787114" y="5066802"/>
            <a:ext cx="1063728" cy="99784"/>
          </a:xfrm>
          <a:prstGeom prst="rect">
            <a:avLst/>
          </a:prstGeom>
        </p:spPr>
        <p:txBody>
          <a:bodyPr vert="horz" wrap="square" lIns="0" tIns="0" rIns="0" bIns="0" rtlCol="0">
            <a:spAutoFit/>
          </a:bodyPr>
          <a:lstStyle/>
          <a:p>
            <a:pPr defTabSz="539496">
              <a:lnSpc>
                <a:spcPts val="752"/>
              </a:lnSpc>
              <a:spcAft>
                <a:spcPts val="600"/>
              </a:spcAft>
            </a:pPr>
            <a:r>
              <a:rPr lang="en-IN" sz="649" kern="1200" spc="12">
                <a:solidFill>
                  <a:srgbClr val="2D83C3"/>
                </a:solidFill>
                <a:latin typeface="Trebuchet MS" panose="020B0603020202020204"/>
                <a:ea typeface="+mn-ea"/>
                <a:cs typeface="+mn-cs"/>
              </a:rPr>
              <a:t>3/21/202</a:t>
            </a:r>
            <a:r>
              <a:rPr lang="en-IN" sz="649" kern="1200" spc="6">
                <a:solidFill>
                  <a:srgbClr val="2D83C3"/>
                </a:solidFill>
                <a:latin typeface="Trebuchet MS" panose="020B0603020202020204"/>
                <a:ea typeface="+mn-ea"/>
                <a:cs typeface="+mn-cs"/>
              </a:rPr>
              <a:t>4</a:t>
            </a:r>
            <a:r>
              <a:rPr lang="en-IN" sz="649" kern="1200">
                <a:solidFill>
                  <a:srgbClr val="2D83C3"/>
                </a:solidFill>
                <a:latin typeface="Trebuchet MS" panose="020B0603020202020204"/>
                <a:ea typeface="+mn-ea"/>
                <a:cs typeface="+mn-cs"/>
              </a:rPr>
              <a:t> </a:t>
            </a:r>
            <a:r>
              <a:rPr lang="en-IN" sz="649" kern="1200" spc="77">
                <a:solidFill>
                  <a:srgbClr val="2D83C3"/>
                </a:solidFill>
                <a:latin typeface="Trebuchet MS" panose="020B0603020202020204"/>
                <a:ea typeface="+mn-ea"/>
                <a:cs typeface="+mn-cs"/>
              </a:rPr>
              <a:t> </a:t>
            </a:r>
            <a:r>
              <a:rPr lang="en-IN" sz="649" b="1" kern="1200" spc="30">
                <a:solidFill>
                  <a:srgbClr val="2D83C3"/>
                </a:solidFill>
                <a:latin typeface="Trebuchet MS" panose="020B0603020202020204"/>
                <a:ea typeface="+mn-ea"/>
                <a:cs typeface="+mn-cs"/>
              </a:rPr>
              <a:t>A</a:t>
            </a:r>
            <a:r>
              <a:rPr lang="en-IN" sz="649" b="1" kern="1200" spc="9">
                <a:solidFill>
                  <a:srgbClr val="2D83C3"/>
                </a:solidFill>
                <a:latin typeface="Trebuchet MS" panose="020B0603020202020204"/>
                <a:ea typeface="+mn-ea"/>
                <a:cs typeface="+mn-cs"/>
              </a:rPr>
              <a:t>nnu</a:t>
            </a:r>
            <a:r>
              <a:rPr lang="en-IN" sz="649" b="1" kern="1200" spc="6">
                <a:solidFill>
                  <a:srgbClr val="2D83C3"/>
                </a:solidFill>
                <a:latin typeface="Trebuchet MS" panose="020B0603020202020204"/>
                <a:ea typeface="+mn-ea"/>
                <a:cs typeface="+mn-cs"/>
              </a:rPr>
              <a:t>al</a:t>
            </a:r>
            <a:r>
              <a:rPr lang="en-IN" sz="649" b="1" kern="1200" spc="-83">
                <a:solidFill>
                  <a:srgbClr val="2D83C3"/>
                </a:solidFill>
                <a:latin typeface="Trebuchet MS" panose="020B0603020202020204"/>
                <a:ea typeface="+mn-ea"/>
                <a:cs typeface="+mn-cs"/>
              </a:rPr>
              <a:t> </a:t>
            </a:r>
            <a:r>
              <a:rPr lang="en-IN" sz="649" b="1" kern="1200">
                <a:solidFill>
                  <a:srgbClr val="2D83C3"/>
                </a:solidFill>
                <a:latin typeface="Trebuchet MS" panose="020B0603020202020204"/>
                <a:ea typeface="+mn-ea"/>
                <a:cs typeface="+mn-cs"/>
              </a:rPr>
              <a:t>R</a:t>
            </a:r>
            <a:r>
              <a:rPr lang="en-IN" sz="649" b="1" kern="1200" spc="21">
                <a:solidFill>
                  <a:srgbClr val="2D83C3"/>
                </a:solidFill>
                <a:latin typeface="Trebuchet MS" panose="020B0603020202020204"/>
                <a:ea typeface="+mn-ea"/>
                <a:cs typeface="+mn-cs"/>
              </a:rPr>
              <a:t>e</a:t>
            </a:r>
            <a:r>
              <a:rPr lang="en-IN" sz="649" b="1" kern="1200" spc="53">
                <a:solidFill>
                  <a:srgbClr val="2D83C3"/>
                </a:solidFill>
                <a:latin typeface="Trebuchet MS" panose="020B0603020202020204"/>
                <a:ea typeface="+mn-ea"/>
                <a:cs typeface="+mn-cs"/>
              </a:rPr>
              <a:t>v</a:t>
            </a:r>
            <a:r>
              <a:rPr lang="en-IN" sz="649" b="1" kern="1200" spc="-21">
                <a:solidFill>
                  <a:srgbClr val="2D83C3"/>
                </a:solidFill>
                <a:latin typeface="Trebuchet MS" panose="020B0603020202020204"/>
                <a:ea typeface="+mn-ea"/>
                <a:cs typeface="+mn-cs"/>
              </a:rPr>
              <a:t>i</a:t>
            </a:r>
            <a:r>
              <a:rPr lang="en-IN" sz="649" b="1" kern="1200" spc="21">
                <a:solidFill>
                  <a:srgbClr val="2D83C3"/>
                </a:solidFill>
                <a:latin typeface="Trebuchet MS" panose="020B0603020202020204"/>
                <a:ea typeface="+mn-ea"/>
                <a:cs typeface="+mn-cs"/>
              </a:rPr>
              <a:t>e</a:t>
            </a:r>
            <a:r>
              <a:rPr lang="en-IN" sz="649" b="1" kern="1200" spc="9">
                <a:solidFill>
                  <a:srgbClr val="2D83C3"/>
                </a:solidFill>
                <a:latin typeface="Trebuchet MS" panose="020B0603020202020204"/>
                <a:ea typeface="+mn-ea"/>
                <a:cs typeface="+mn-cs"/>
              </a:rPr>
              <a:t>w</a:t>
            </a:r>
            <a:endParaRPr lang="en-IN" sz="1100">
              <a:latin typeface="Trebuchet MS" panose="020B0603020202020204"/>
              <a:cs typeface="Trebuchet MS" panose="020B0603020202020204"/>
            </a:endParaRPr>
          </a:p>
        </p:txBody>
      </p:sp>
      <p:sp>
        <p:nvSpPr>
          <p:cNvPr id="3" name="object 3"/>
          <p:cNvSpPr/>
          <p:nvPr/>
        </p:nvSpPr>
        <p:spPr>
          <a:xfrm>
            <a:off x="5945794" y="4392981"/>
            <a:ext cx="274216" cy="274216"/>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H="1" flipV="1">
            <a:off x="4677547" y="1613155"/>
            <a:ext cx="274216" cy="320298"/>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5945794" y="4712900"/>
            <a:ext cx="108544" cy="10854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335545" y="5055669"/>
            <a:ext cx="45703" cy="106639"/>
          </a:xfrm>
          <a:prstGeom prst="rect">
            <a:avLst/>
          </a:prstGeom>
        </p:spPr>
      </p:pic>
      <p:sp>
        <p:nvSpPr>
          <p:cNvPr id="9" name="object 9"/>
          <p:cNvSpPr txBox="1"/>
          <p:nvPr/>
        </p:nvSpPr>
        <p:spPr>
          <a:xfrm>
            <a:off x="7099555" y="5059185"/>
            <a:ext cx="137108" cy="106952"/>
          </a:xfrm>
          <a:prstGeom prst="rect">
            <a:avLst/>
          </a:prstGeom>
        </p:spPr>
        <p:txBody>
          <a:bodyPr vert="horz" wrap="square" lIns="0" tIns="6985" rIns="0" bIns="0" rtlCol="0">
            <a:spAutoFit/>
          </a:bodyPr>
          <a:lstStyle/>
          <a:p>
            <a:pPr marL="22479" defTabSz="539496">
              <a:spcBef>
                <a:spcPts val="32"/>
              </a:spcBef>
            </a:pPr>
            <a:fld id="{81D60167-4931-47E6-BA6A-407CBD079E47}" type="slidenum">
              <a:rPr lang="en-IN" sz="649" kern="1200" spc="6" dirty="0">
                <a:solidFill>
                  <a:srgbClr val="2D936B"/>
                </a:solidFill>
                <a:latin typeface="Trebuchet MS" panose="020B0603020202020204"/>
                <a:ea typeface="+mn-ea"/>
                <a:cs typeface="+mn-cs"/>
              </a:rPr>
              <a:pPr marL="22479" defTabSz="539496">
                <a:spcBef>
                  <a:spcPts val="32"/>
                </a:spcBef>
              </a:pPr>
              <a:t>14</a:t>
            </a:fld>
            <a:endParaRPr lang="en-IN" sz="1100">
              <a:latin typeface="Trebuchet MS" panose="020B0603020202020204"/>
              <a:cs typeface="Trebuchet MS" panose="020B0603020202020204"/>
            </a:endParaRPr>
          </a:p>
        </p:txBody>
      </p:sp>
      <p:sp>
        <p:nvSpPr>
          <p:cNvPr id="8" name="TextBox 7"/>
          <p:cNvSpPr txBox="1"/>
          <p:nvPr/>
        </p:nvSpPr>
        <p:spPr>
          <a:xfrm>
            <a:off x="1153670" y="2364929"/>
            <a:ext cx="4935880" cy="2878224"/>
          </a:xfrm>
          <a:prstGeom prst="rect">
            <a:avLst/>
          </a:prstGeom>
          <a:noFill/>
        </p:spPr>
        <p:txBody>
          <a:bodyPr wrap="square" rtlCol="0">
            <a:spAutoFit/>
          </a:bodyPr>
          <a:lstStyle/>
          <a:p>
            <a:pPr marL="269748" indent="-269748" defTabSz="539496">
              <a:spcAft>
                <a:spcPts val="600"/>
              </a:spcAft>
              <a:buFont typeface="Wingdings" panose="05000000000000000000" pitchFamily="2" charset="2"/>
              <a:buChar char="ü"/>
            </a:pPr>
            <a:r>
              <a:rPr lang="en-IN" sz="1888" b="1" kern="1200">
                <a:solidFill>
                  <a:schemeClr val="tx1"/>
                </a:solidFill>
                <a:latin typeface="+mn-lt"/>
                <a:ea typeface="+mn-ea"/>
                <a:cs typeface="+mn-cs"/>
              </a:rPr>
              <a:t> 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a:p>
            <a:pPr defTabSz="539496">
              <a:spcAft>
                <a:spcPts val="600"/>
              </a:spcAft>
            </a:pPr>
            <a:endParaRPr lang="en-US" sz="1888" kern="1200">
              <a:solidFill>
                <a:srgbClr val="00201A"/>
              </a:solidFill>
              <a:highlight>
                <a:srgbClr val="FFFFFF"/>
              </a:highlight>
              <a:latin typeface="Trebuchet MS" panose="020B0603020202020204" pitchFamily="34" charset="0"/>
              <a:ea typeface="+mn-ea"/>
              <a:cs typeface="+mn-cs"/>
            </a:endParaRPr>
          </a:p>
          <a:p>
            <a:pPr>
              <a:spcAft>
                <a:spcPts val="600"/>
              </a:spcAft>
            </a:pPr>
            <a:endParaRPr lang="en-IN" sz="2000">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614"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639252" y="2969937"/>
            <a:ext cx="9156763" cy="923330"/>
          </a:xfrm>
          <a:prstGeom prst="rect">
            <a:avLst/>
          </a:prstGeom>
          <a:noFill/>
        </p:spPr>
        <p:txBody>
          <a:bodyPr wrap="square" rtlCol="0">
            <a:spAutoFit/>
          </a:bodyPr>
          <a:lstStyle/>
          <a:p>
            <a:r>
              <a:rPr lang="en-IN" sz="5400" dirty="0">
                <a:effectLst>
                  <a:outerShdw blurRad="38100" dist="38100" dir="2700000" algn="tl">
                    <a:srgbClr val="000000">
                      <a:alpha val="43137"/>
                    </a:srgbClr>
                  </a:outerShdw>
                </a:effectLst>
                <a:latin typeface="Trebuchet MS" panose="020B0603020202020204" pitchFamily="34" charset="0"/>
              </a:rPr>
              <a:t>KEYLOGGER AND 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graphicFrame>
        <p:nvGraphicFramePr>
          <p:cNvPr id="25" name="TextBox 22">
            <a:extLst>
              <a:ext uri="{FF2B5EF4-FFF2-40B4-BE49-F238E27FC236}">
                <a16:creationId xmlns:a16="http://schemas.microsoft.com/office/drawing/2014/main" id="{E561AA42-96C8-145E-C964-856A5E147CCD}"/>
              </a:ext>
            </a:extLst>
          </p:cNvPr>
          <p:cNvGraphicFramePr/>
          <p:nvPr/>
        </p:nvGraphicFramePr>
        <p:xfrm>
          <a:off x="1769274" y="1580231"/>
          <a:ext cx="7393078" cy="369331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6722" y="586855"/>
            <a:ext cx="3201366" cy="3387497"/>
          </a:xfrm>
        </p:spPr>
        <p:txBody>
          <a:bodyPr anchor="b">
            <a:normAutofit/>
          </a:bodyPr>
          <a:lstStyle/>
          <a:p>
            <a:pPr algn="r"/>
            <a:r>
              <a:rPr lang="en-IN" sz="4000">
                <a:solidFill>
                  <a:srgbClr val="FFFFFF"/>
                </a:solidFill>
                <a:latin typeface="Trebuchet MS" panose="020B0603020202020204" pitchFamily="34" charset="0"/>
              </a:rPr>
              <a:t>What is keylogging?</a:t>
            </a:r>
            <a:br>
              <a:rPr lang="en-IN" sz="4000">
                <a:solidFill>
                  <a:srgbClr val="FFFFFF"/>
                </a:solidFill>
                <a:latin typeface="Trebuchet MS" panose="020B0603020202020204" pitchFamily="34" charset="0"/>
              </a:rPr>
            </a:br>
            <a:endParaRPr lang="en-IN" sz="4000">
              <a:solidFill>
                <a:srgbClr val="FFFFFF"/>
              </a:solidFill>
            </a:endParaRPr>
          </a:p>
        </p:txBody>
      </p:sp>
      <p:sp>
        <p:nvSpPr>
          <p:cNvPr id="3" name="Text Placeholder 2"/>
          <p:cNvSpPr>
            <a:spLocks noGrp="1"/>
          </p:cNvSpPr>
          <p:nvPr>
            <p:ph type="body" idx="1"/>
          </p:nvPr>
        </p:nvSpPr>
        <p:spPr>
          <a:xfrm>
            <a:off x="4810259" y="649480"/>
            <a:ext cx="6555347" cy="5546047"/>
          </a:xfrm>
        </p:spPr>
        <p:txBody>
          <a:bodyPr anchor="ctr">
            <a:normAutofit/>
          </a:bodyPr>
          <a:lstStyle/>
          <a:p>
            <a:pPr>
              <a:spcAft>
                <a:spcPts val="600"/>
              </a:spcAft>
            </a:pPr>
            <a:r>
              <a:rPr lang="en-US" sz="2000" b="0" i="0">
                <a:effectLst/>
                <a:highlight>
                  <a:srgbClr val="FFFFFF"/>
                </a:highlight>
                <a:latin typeface="source-serif-pro"/>
              </a:rPr>
              <a:t>                </a:t>
            </a:r>
            <a:r>
              <a:rPr lang="en-US" sz="2000" b="0" i="0">
                <a:effectLst/>
                <a:highlight>
                  <a:srgbClr val="FFFFFF"/>
                </a:highlight>
                <a:latin typeface="Trebuchet MS" panose="020B0603020202020204" pitchFamily="34" charset="0"/>
              </a:rPr>
              <a:t>A keylogger can be special hardware or software that can record keystrokes as you type on a keyboard. You will be able to see passwords and usernames to various accounts (i.e bank accounts, email, etc), google earches, conversations that can be used to extort money or more information from a target, etc. Cybercriminals create fake websites or send an email embedding the keylogger in a malicious link or in a downloadable attachment known as a phishing attack. </a:t>
            </a:r>
            <a:endParaRPr lang="en-IN"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6722" y="586855"/>
            <a:ext cx="3201366" cy="3387497"/>
          </a:xfrm>
        </p:spPr>
        <p:txBody>
          <a:bodyPr anchor="b">
            <a:normAutofit/>
          </a:bodyPr>
          <a:lstStyle/>
          <a:p>
            <a:pPr algn="r"/>
            <a:r>
              <a:rPr lang="en-IN" sz="4000">
                <a:solidFill>
                  <a:srgbClr val="FFFFFF"/>
                </a:solidFill>
              </a:rPr>
              <a:t>Can a keylogger can be detected? </a:t>
            </a:r>
          </a:p>
        </p:txBody>
      </p:sp>
      <p:sp>
        <p:nvSpPr>
          <p:cNvPr id="3" name="Text Placeholder 2"/>
          <p:cNvSpPr>
            <a:spLocks noGrp="1"/>
          </p:cNvSpPr>
          <p:nvPr>
            <p:ph type="body" idx="1"/>
          </p:nvPr>
        </p:nvSpPr>
        <p:spPr>
          <a:xfrm>
            <a:off x="4810259" y="649480"/>
            <a:ext cx="6555347" cy="5546047"/>
          </a:xfrm>
        </p:spPr>
        <p:txBody>
          <a:bodyPr anchor="ctr">
            <a:normAutofit/>
          </a:bodyPr>
          <a:lstStyle/>
          <a:p>
            <a:pPr>
              <a:spcAft>
                <a:spcPts val="600"/>
              </a:spcAft>
            </a:pPr>
            <a:r>
              <a:rPr lang="en-US" sz="2000" b="0" i="0">
                <a:effectLst/>
                <a:highlight>
                  <a:srgbClr val="FFFFFF"/>
                </a:highlight>
                <a:latin typeface="Trebuchet MS" panose="020B0603020202020204" pitchFamily="34" charset="0"/>
              </a:rPr>
              <a:t>   keyloggers can be detected, but the method depends on the type of </a:t>
            </a:r>
            <a:r>
              <a:rPr lang="en-US" sz="2000" b="1" i="0">
                <a:effectLst/>
                <a:highlight>
                  <a:srgbClr val="FFFFFF"/>
                </a:highlight>
                <a:latin typeface="Trebuchet MS" panose="020B0603020202020204" pitchFamily="34" charset="0"/>
              </a:rPr>
              <a:t>keylogger: </a:t>
            </a:r>
          </a:p>
          <a:p>
            <a:pPr>
              <a:spcAft>
                <a:spcPts val="600"/>
              </a:spcAft>
              <a:buFont typeface="Arial" panose="020B0604020202020204" pitchFamily="34" charset="0"/>
              <a:buChar char="•"/>
            </a:pPr>
            <a:r>
              <a:rPr lang="en-US" sz="2000" b="0" i="0">
                <a:effectLst/>
                <a:highlight>
                  <a:srgbClr val="FFFFFF"/>
                </a:highlight>
                <a:latin typeface="Trebuchet MS" panose="020B0603020202020204" pitchFamily="34" charset="0"/>
              </a:rPr>
              <a:t>Hardware keyloggers</a:t>
            </a:r>
          </a:p>
          <a:p>
            <a:pPr>
              <a:spcAft>
                <a:spcPts val="600"/>
              </a:spcAft>
              <a:buFont typeface="Arial" panose="020B0604020202020204" pitchFamily="34" charset="0"/>
              <a:buChar char="•"/>
            </a:pPr>
            <a:r>
              <a:rPr lang="en-US" sz="2000" b="0" i="0">
                <a:effectLst/>
                <a:highlight>
                  <a:srgbClr val="FFFFFF"/>
                </a:highlight>
                <a:latin typeface="Trebuchet MS" panose="020B0603020202020204" pitchFamily="34" charset="0"/>
              </a:rPr>
              <a:t>These are the easiest to detect by physically inspecting the keyboard circuitry, USB and PS/2 ports, and any hardware additions to the computer. However, they can be dangerous because they can't be detected by security software and can't be installed remotely.</a:t>
            </a:r>
          </a:p>
          <a:p>
            <a:pPr>
              <a:spcAft>
                <a:spcPts val="600"/>
              </a:spcAft>
              <a:buFont typeface="Arial" panose="020B0604020202020204" pitchFamily="34" charset="0"/>
              <a:buChar char="•"/>
            </a:pPr>
            <a:r>
              <a:rPr lang="en-US" sz="2000" b="0" i="0">
                <a:effectLst/>
                <a:highlight>
                  <a:srgbClr val="FFFFFF"/>
                </a:highlight>
                <a:latin typeface="Trebuchet MS" panose="020B0603020202020204" pitchFamily="34" charset="0"/>
              </a:rPr>
              <a:t>Software keyloggers</a:t>
            </a:r>
          </a:p>
          <a:p>
            <a:pPr>
              <a:spcAft>
                <a:spcPts val="600"/>
              </a:spcAft>
              <a:buFont typeface="Arial" panose="020B0604020202020204" pitchFamily="34" charset="0"/>
              <a:buChar char="•"/>
            </a:pPr>
            <a:r>
              <a:rPr lang="en-US" sz="2000" b="0" i="0">
                <a:effectLst/>
                <a:highlight>
                  <a:srgbClr val="FFFFFF"/>
                </a:highlight>
                <a:latin typeface="Trebuchet MS" panose="020B0603020202020204" pitchFamily="34" charset="0"/>
              </a:rPr>
              <a:t>These can be more difficult to detect, especially those with rootkit functionality.</a:t>
            </a:r>
          </a:p>
          <a:p>
            <a:pPr>
              <a:spcAft>
                <a:spcPts val="600"/>
              </a:spcAft>
            </a:pPr>
            <a:endParaRPr lang="en-US" sz="2000" b="0" i="0">
              <a:effectLst/>
              <a:highlight>
                <a:srgbClr val="FFFFFF"/>
              </a:highlight>
              <a:latin typeface="Trebuchet MS" panose="020B0603020202020204" pitchFamily="34" charset="0"/>
            </a:endParaRPr>
          </a:p>
          <a:p>
            <a:pPr>
              <a:spcAft>
                <a:spcPts val="600"/>
              </a:spcAft>
            </a:pPr>
            <a:endParaRPr lang="en-IN"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810259" y="649480"/>
            <a:ext cx="6555347" cy="5546047"/>
          </a:xfrm>
        </p:spPr>
        <p:txBody>
          <a:bodyPr anchor="ctr">
            <a:normAutofit/>
          </a:bodyPr>
          <a:lstStyle/>
          <a:p>
            <a:pPr>
              <a:lnSpc>
                <a:spcPct val="90000"/>
              </a:lnSpc>
              <a:spcAft>
                <a:spcPts val="600"/>
              </a:spcAft>
            </a:pPr>
            <a:r>
              <a:rPr lang="en-US" sz="2000" b="1" i="0">
                <a:effectLst/>
                <a:latin typeface="Trebuchet MS" panose="020B0603020202020204" pitchFamily="34" charset="0"/>
              </a:rPr>
              <a:t>Keylogger Types: Hardware vs Software-based</a:t>
            </a:r>
          </a:p>
          <a:p>
            <a:pPr>
              <a:lnSpc>
                <a:spcPct val="90000"/>
              </a:lnSpc>
              <a:spcAft>
                <a:spcPts val="600"/>
              </a:spcAft>
            </a:pPr>
            <a:endParaRPr lang="en-US" sz="2000" b="1" i="0">
              <a:effectLst/>
              <a:latin typeface="Trebuchet MS" panose="020B0603020202020204" pitchFamily="34" charset="0"/>
            </a:endParaRPr>
          </a:p>
          <a:p>
            <a:pPr>
              <a:lnSpc>
                <a:spcPct val="90000"/>
              </a:lnSpc>
              <a:spcAft>
                <a:spcPts val="600"/>
              </a:spcAft>
            </a:pPr>
            <a:r>
              <a:rPr lang="en-US" sz="2000" b="1" i="0">
                <a:effectLst/>
                <a:latin typeface="Trebuchet MS" panose="020B0603020202020204" pitchFamily="34" charset="0"/>
              </a:rPr>
              <a:t>Hardware-based Keyloggers</a:t>
            </a:r>
          </a:p>
          <a:p>
            <a:pPr>
              <a:lnSpc>
                <a:spcPct val="90000"/>
              </a:lnSpc>
              <a:spcAft>
                <a:spcPts val="600"/>
              </a:spcAft>
            </a:pPr>
            <a:r>
              <a:rPr lang="en-US" sz="2000" b="0" i="0">
                <a:effectLst/>
                <a:latin typeface="Trebuchet MS" panose="020B0603020202020204" pitchFamily="34" charset="0"/>
              </a:rPr>
              <a:t>A hardware-based keylogger is a tiny device, a physical component that connects to the computer via the keyboard. The device usually looks like a standard keyboard PS/2 connector, computer cabling, or a USB adaptor, making it relatively simple to conceal the device for someone who wants to keep an eye on a user’s behavior.</a:t>
            </a:r>
          </a:p>
          <a:p>
            <a:pPr>
              <a:lnSpc>
                <a:spcPct val="90000"/>
              </a:lnSpc>
              <a:spcAft>
                <a:spcPts val="600"/>
              </a:spcAft>
            </a:pPr>
            <a:r>
              <a:rPr lang="en-US" sz="2000" b="1" i="0">
                <a:effectLst/>
                <a:latin typeface="Trebuchet MS" panose="020B0603020202020204" pitchFamily="34" charset="0"/>
              </a:rPr>
              <a:t>Software-based Keyloggers</a:t>
            </a:r>
          </a:p>
          <a:p>
            <a:pPr>
              <a:lnSpc>
                <a:spcPct val="90000"/>
              </a:lnSpc>
              <a:spcAft>
                <a:spcPts val="600"/>
              </a:spcAft>
            </a:pPr>
            <a:r>
              <a:rPr lang="en-US" sz="2000" b="0" i="0">
                <a:effectLst/>
                <a:latin typeface="Trebuchet MS" panose="020B0603020202020204" pitchFamily="34" charset="0"/>
              </a:rPr>
              <a:t>A software-based keylogger is a computer program that can be installed without having direct access to the user’s computer. It can be downloaded on purpose by someone who wants to monitor a computer, or it can be downloaded without the user’s knowledge and run as part of a rootkit or a </a:t>
            </a:r>
            <a:r>
              <a:rPr lang="en-US" sz="2000" b="1" i="0">
                <a:effectLst/>
                <a:latin typeface="Trebuchet MS" panose="020B0603020202020204" pitchFamily="34" charset="0"/>
                <a:hlinkClick r:id="rId2"/>
              </a:rPr>
              <a:t>remote administration Trojan (RAT)</a:t>
            </a:r>
            <a:r>
              <a:rPr lang="en-US" sz="2000" b="1" i="0">
                <a:effectLst/>
                <a:latin typeface="Trebuchet MS" panose="020B0603020202020204" pitchFamily="34" charset="0"/>
              </a:rPr>
              <a:t>.</a:t>
            </a:r>
          </a:p>
          <a:p>
            <a:pPr>
              <a:lnSpc>
                <a:spcPct val="90000"/>
              </a:lnSpc>
              <a:spcAft>
                <a:spcPts val="600"/>
              </a:spcAft>
              <a:buFont typeface="Arial" panose="020B0604020202020204" pitchFamily="34" charset="0"/>
              <a:buChar char="•"/>
            </a:pPr>
            <a:endParaRPr lang="en-US" sz="2000" b="1" i="0">
              <a:effectLst/>
              <a:highlight>
                <a:srgbClr val="FFFFFF"/>
              </a:highlight>
              <a:latin typeface="Trebuchet MS" panose="020B0603020202020204" pitchFamily="34" charset="0"/>
            </a:endParaRPr>
          </a:p>
          <a:p>
            <a:pPr>
              <a:lnSpc>
                <a:spcPct val="90000"/>
              </a:lnSpc>
              <a:spcAft>
                <a:spcPts val="600"/>
              </a:spcAft>
            </a:pPr>
            <a:endParaRPr lang="en-IN"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flipH="1" flipV="1">
            <a:off x="8229600" y="1253233"/>
            <a:ext cx="533400" cy="49936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p:cNvSpPr txBox="1"/>
          <p:nvPr/>
        </p:nvSpPr>
        <p:spPr>
          <a:xfrm>
            <a:off x="1076326" y="2300228"/>
            <a:ext cx="6248400" cy="2246769"/>
          </a:xfrm>
          <a:prstGeom prst="rect">
            <a:avLst/>
          </a:prstGeom>
          <a:noFill/>
        </p:spPr>
        <p:txBody>
          <a:bodyPr wrap="square" rtlCol="0">
            <a:spAutoFit/>
          </a:bodyPr>
          <a:lstStyle/>
          <a:p>
            <a:pPr marL="342900" indent="-342900" algn="just">
              <a:buFont typeface="Wingdings" panose="05000000000000000000" pitchFamily="2" charset="2"/>
              <a:buChar char="ü"/>
            </a:pPr>
            <a:r>
              <a:rPr lang="en-US" sz="2000" b="1" dirty="0">
                <a:solidFill>
                  <a:srgbClr val="000000"/>
                </a:solidFill>
                <a:highlight>
                  <a:srgbClr val="FFFFFF"/>
                </a:highlight>
                <a:latin typeface="Inter"/>
              </a:rPr>
              <a:t>The </a:t>
            </a:r>
            <a:r>
              <a:rPr lang="en-US" sz="2000" b="1" i="0" dirty="0">
                <a:solidFill>
                  <a:srgbClr val="000000"/>
                </a:solidFill>
                <a:effectLst/>
                <a:highlight>
                  <a:srgbClr val="FFFFFF"/>
                </a:highlight>
                <a:latin typeface="Inter"/>
              </a:rPr>
              <a:t>hacker then analyzes the keystrokes to locate usernames and passwords and uses them to hack into otherwise </a:t>
            </a:r>
            <a:r>
              <a:rPr lang="en-US" sz="2000" b="1" dirty="0">
                <a:solidFill>
                  <a:srgbClr val="000000"/>
                </a:solidFill>
                <a:highlight>
                  <a:srgbClr val="FFFFFF"/>
                </a:highlight>
                <a:latin typeface="Inter"/>
              </a:rPr>
              <a:t>secure systems</a:t>
            </a:r>
            <a:r>
              <a:rPr lang="en-US" sz="2000" b="1" i="0" dirty="0">
                <a:solidFill>
                  <a:srgbClr val="000000"/>
                </a:solidFill>
                <a:effectLst/>
                <a:highlight>
                  <a:srgbClr val="FFFFFF"/>
                </a:highlight>
                <a:latin typeface="Inter"/>
              </a:rPr>
              <a:t>.</a:t>
            </a:r>
          </a:p>
          <a:p>
            <a:pPr marL="342900" indent="-342900" algn="just">
              <a:buFont typeface="Wingdings" panose="05000000000000000000" pitchFamily="2" charset="2"/>
              <a:buChar char="ü"/>
            </a:pPr>
            <a:endParaRPr lang="en-US" sz="2000" b="1" dirty="0">
              <a:solidFill>
                <a:srgbClr val="000000"/>
              </a:solidFill>
              <a:highlight>
                <a:srgbClr val="FFFFFF"/>
              </a:highlight>
              <a:latin typeface="Inter"/>
            </a:endParaRPr>
          </a:p>
          <a:p>
            <a:pPr marL="342900" indent="-342900" algn="just">
              <a:buFont typeface="Wingdings" panose="05000000000000000000" pitchFamily="2" charset="2"/>
              <a:buChar char="ü"/>
            </a:pPr>
            <a:r>
              <a:rPr lang="en-US" sz="2000" b="1" dirty="0">
                <a:solidFill>
                  <a:srgbClr val="000000"/>
                </a:solidFill>
                <a:highlight>
                  <a:srgbClr val="FFFFFF"/>
                </a:highlight>
                <a:latin typeface="Inter"/>
              </a:rPr>
              <a:t>To tackle this issue we are therefore using a software keylogger that can be remotely ins</a:t>
            </a:r>
            <a:endParaRPr lang="en-IN" sz="2000" b="1" dirty="0"/>
          </a:p>
          <a:p>
            <a:pPr algn="just"/>
            <a:endParaRPr lang="en-IN" sz="2000" dirty="0">
              <a:latin typeface="Trebuchet MS" panose="020B0603020202020204" pitchFamily="34"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8730" y="4546997"/>
            <a:ext cx="4233545" cy="159938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12" name="Picture 11"/>
          <p:cNvPicPr>
            <a:picLocks noChangeAspect="1"/>
          </p:cNvPicPr>
          <p:nvPr/>
        </p:nvPicPr>
        <p:blipFill>
          <a:blip r:embed="rId4"/>
          <a:stretch>
            <a:fillRect/>
          </a:stretch>
        </p:blipFill>
        <p:spPr>
          <a:xfrm>
            <a:off x="2819400" y="2819400"/>
            <a:ext cx="2815913" cy="323850"/>
          </a:xfrm>
          <a:prstGeom prst="rect">
            <a:avLst/>
          </a:prstGeom>
        </p:spPr>
      </p:pic>
      <p:pic>
        <p:nvPicPr>
          <p:cNvPr id="13" name="Picture 12"/>
          <p:cNvPicPr>
            <a:picLocks noChangeAspect="1"/>
          </p:cNvPicPr>
          <p:nvPr/>
        </p:nvPicPr>
        <p:blipFill>
          <a:blip r:embed="rId5"/>
          <a:stretch>
            <a:fillRect/>
          </a:stretch>
        </p:blipFill>
        <p:spPr>
          <a:xfrm>
            <a:off x="2819400" y="3616643"/>
            <a:ext cx="2815913" cy="323850"/>
          </a:xfrm>
          <a:prstGeom prst="rect">
            <a:avLst/>
          </a:prstGeom>
        </p:spPr>
      </p:pic>
      <p:graphicFrame>
        <p:nvGraphicFramePr>
          <p:cNvPr id="15" name="TextBox 10">
            <a:extLst>
              <a:ext uri="{FF2B5EF4-FFF2-40B4-BE49-F238E27FC236}">
                <a16:creationId xmlns:a16="http://schemas.microsoft.com/office/drawing/2014/main" id="{708EF0C8-CC9D-84D5-CC04-0EF0452218A9}"/>
              </a:ext>
            </a:extLst>
          </p:cNvPr>
          <p:cNvGraphicFramePr/>
          <p:nvPr/>
        </p:nvGraphicFramePr>
        <p:xfrm>
          <a:off x="228871" y="2008414"/>
          <a:ext cx="9534525" cy="415498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22359E4-350C-4B4C-903D-CD1B2BA31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D2A542E6-1924-4FE2-89D1-3CB19468C1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8" name="Rectangle 17">
              <a:extLst>
                <a:ext uri="{FF2B5EF4-FFF2-40B4-BE49-F238E27FC236}">
                  <a16:creationId xmlns:a16="http://schemas.microsoft.com/office/drawing/2014/main" id="{1F353183-2147-472B-AD7D-4A085FF6A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AAA42C8-A082-4DFD-A5F3-FC9EF825B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CB5FC5A2-E1DC-4DFE-9837-1EA5E869A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864" y="549275"/>
            <a:ext cx="11088686" cy="5757925"/>
          </a:xfrm>
          <a:prstGeom prst="rect">
            <a:avLst/>
          </a:prstGeom>
          <a:solidFill>
            <a:schemeClr val="bg1"/>
          </a:solidFill>
          <a:ln>
            <a:noFill/>
          </a:ln>
          <a:effectLst>
            <a:outerShdw blurRad="508000" dist="101600" dir="54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bject 5"/>
          <p:cNvSpPr txBox="1">
            <a:spLocks noGrp="1"/>
          </p:cNvSpPr>
          <p:nvPr>
            <p:ph type="title"/>
          </p:nvPr>
        </p:nvSpPr>
        <p:spPr>
          <a:xfrm>
            <a:off x="1090614" y="1018800"/>
            <a:ext cx="2967680" cy="539750"/>
          </a:xfrm>
          <a:prstGeom prst="rect">
            <a:avLst/>
          </a:prstGeom>
        </p:spPr>
        <p:txBody>
          <a:bodyPr vert="horz" lIns="0" tIns="16510" rIns="0" bIns="0" rtlCol="0" anchor="t">
            <a:normAutofit/>
          </a:bodyPr>
          <a:lstStyle/>
          <a:p>
            <a:pPr marL="12700">
              <a:lnSpc>
                <a:spcPct val="90000"/>
              </a:lnSpc>
              <a:spcBef>
                <a:spcPts val="130"/>
              </a:spcBef>
            </a:pPr>
            <a:r>
              <a:rPr lang="en-US" sz="1900" spc="25"/>
              <a:t>W</a:t>
            </a:r>
            <a:r>
              <a:rPr lang="en-US" sz="1900" spc="-20"/>
              <a:t>H</a:t>
            </a:r>
            <a:r>
              <a:rPr lang="en-US" sz="1900" spc="20"/>
              <a:t>O</a:t>
            </a:r>
            <a:r>
              <a:rPr lang="en-US" sz="1900" spc="-235"/>
              <a:t> </a:t>
            </a:r>
            <a:r>
              <a:rPr lang="en-US" sz="1900" spc="-10"/>
              <a:t>AR</a:t>
            </a:r>
            <a:r>
              <a:rPr lang="en-US" sz="1900" spc="15"/>
              <a:t>E</a:t>
            </a:r>
            <a:r>
              <a:rPr lang="en-US" sz="1900" spc="-35"/>
              <a:t> </a:t>
            </a:r>
            <a:r>
              <a:rPr lang="en-US" sz="1900" spc="-10"/>
              <a:t>T</a:t>
            </a:r>
            <a:r>
              <a:rPr lang="en-US" sz="1900" spc="-15"/>
              <a:t>H</a:t>
            </a:r>
            <a:r>
              <a:rPr lang="en-US" sz="1900" spc="15"/>
              <a:t>E</a:t>
            </a:r>
            <a:r>
              <a:rPr lang="en-US" sz="1900" spc="-35"/>
              <a:t> </a:t>
            </a:r>
            <a:r>
              <a:rPr lang="en-US" sz="1900" spc="-20"/>
              <a:t>E</a:t>
            </a:r>
            <a:r>
              <a:rPr lang="en-US" sz="1900" spc="30"/>
              <a:t>N</a:t>
            </a:r>
            <a:r>
              <a:rPr lang="en-US" sz="1900" spc="15"/>
              <a:t>D</a:t>
            </a:r>
            <a:r>
              <a:rPr lang="en-US" sz="1900" spc="-45"/>
              <a:t> </a:t>
            </a:r>
            <a:r>
              <a:rPr lang="en-US" sz="1900"/>
              <a:t>U</a:t>
            </a:r>
            <a:r>
              <a:rPr lang="en-US" sz="1900" spc="10"/>
              <a:t>S</a:t>
            </a:r>
            <a:r>
              <a:rPr lang="en-US" sz="1900" spc="-25"/>
              <a:t>E</a:t>
            </a:r>
            <a:r>
              <a:rPr lang="en-US" sz="1900" spc="-10"/>
              <a:t>R</a:t>
            </a:r>
            <a:r>
              <a:rPr lang="en-US" sz="1900" spc="5"/>
              <a:t>S?</a:t>
            </a:r>
            <a:endParaRPr lang="en-US" sz="1900"/>
          </a:p>
        </p:txBody>
      </p:sp>
      <p:grpSp>
        <p:nvGrpSpPr>
          <p:cNvPr id="29" name="Group 28">
            <a:extLst>
              <a:ext uri="{FF2B5EF4-FFF2-40B4-BE49-F238E27FC236}">
                <a16:creationId xmlns:a16="http://schemas.microsoft.com/office/drawing/2014/main" id="{72024ACE-D556-4A21-9B17-7CA3E82DA4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19625" y="549273"/>
            <a:ext cx="7021250" cy="5757924"/>
            <a:chOff x="4656138" y="0"/>
            <a:chExt cx="6983409" cy="6308725"/>
          </a:xfrm>
        </p:grpSpPr>
        <p:sp>
          <p:nvSpPr>
            <p:cNvPr id="30" name="Rectangle 29">
              <a:extLst>
                <a:ext uri="{FF2B5EF4-FFF2-40B4-BE49-F238E27FC236}">
                  <a16:creationId xmlns:a16="http://schemas.microsoft.com/office/drawing/2014/main" id="{027A47B5-1D69-47DA-8BBA-FE75FCAA3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2794" cy="6308725"/>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85068B72-E376-4FE8-9F05-44E7574343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3409" cy="6308725"/>
            </a:xfrm>
            <a:prstGeom prst="rect">
              <a:avLst/>
            </a:prstGeom>
            <a:solidFill>
              <a:schemeClr val="accent4">
                <a:lumMod val="75000"/>
                <a:alpha val="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ectangle 25">
              <a:extLst>
                <a:ext uri="{FF2B5EF4-FFF2-40B4-BE49-F238E27FC236}">
                  <a16:creationId xmlns:a16="http://schemas.microsoft.com/office/drawing/2014/main" id="{E7DC2B55-5BFC-4180-9FE3-261FEF00BC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3409" cy="6308725"/>
            </a:xfrm>
            <a:prstGeom prst="rect">
              <a:avLst/>
            </a:pr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object 2"/>
          <p:cNvSpPr/>
          <p:nvPr/>
        </p:nvSpPr>
        <p:spPr>
          <a:xfrm>
            <a:off x="10241888" y="4341487"/>
            <a:ext cx="297077" cy="297077"/>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373397" y="1667956"/>
            <a:ext cx="204241" cy="21043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0241888" y="4688077"/>
            <a:ext cx="117593" cy="117593"/>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descr="A white background with black dots&#10;&#10;Description automatically generated"/>
          <p:cNvPicPr/>
          <p:nvPr/>
        </p:nvPicPr>
        <p:blipFill>
          <a:blip r:embed="rId2" cstate="print"/>
          <a:stretch>
            <a:fillRect/>
          </a:stretch>
        </p:blipFill>
        <p:spPr>
          <a:xfrm>
            <a:off x="4634555" y="4867561"/>
            <a:ext cx="1417306" cy="315645"/>
          </a:xfrm>
          <a:prstGeom prst="rect">
            <a:avLst/>
          </a:prstGeom>
        </p:spPr>
      </p:pic>
      <p:sp>
        <p:nvSpPr>
          <p:cNvPr id="7" name="object 7"/>
          <p:cNvSpPr txBox="1"/>
          <p:nvPr/>
        </p:nvSpPr>
        <p:spPr>
          <a:xfrm>
            <a:off x="4644870" y="5063233"/>
            <a:ext cx="1168916" cy="115416"/>
          </a:xfrm>
          <a:prstGeom prst="rect">
            <a:avLst/>
          </a:prstGeom>
        </p:spPr>
        <p:txBody>
          <a:bodyPr vert="horz" wrap="square" lIns="0" tIns="6985" rIns="0" bIns="0" rtlCol="0">
            <a:spAutoFit/>
          </a:bodyPr>
          <a:lstStyle/>
          <a:p>
            <a:pPr marL="8128" defTabSz="585216">
              <a:spcBef>
                <a:spcPts val="35"/>
              </a:spcBef>
            </a:pPr>
            <a:r>
              <a:rPr lang="en-IN" sz="704" kern="1200" spc="13">
                <a:solidFill>
                  <a:srgbClr val="005A98"/>
                </a:solidFill>
                <a:latin typeface="Trebuchet MS" panose="020B0603020202020204"/>
                <a:ea typeface="+mn-ea"/>
                <a:cs typeface="+mn-cs"/>
              </a:rPr>
              <a:t>3/21/202</a:t>
            </a:r>
            <a:r>
              <a:rPr lang="en-IN" sz="704" kern="1200" spc="6">
                <a:solidFill>
                  <a:srgbClr val="005A98"/>
                </a:solidFill>
                <a:latin typeface="Trebuchet MS" panose="020B0603020202020204"/>
                <a:ea typeface="+mn-ea"/>
                <a:cs typeface="+mn-cs"/>
              </a:rPr>
              <a:t>4</a:t>
            </a:r>
            <a:r>
              <a:rPr lang="en-IN" sz="704" kern="1200">
                <a:solidFill>
                  <a:srgbClr val="005A98"/>
                </a:solidFill>
                <a:latin typeface="Trebuchet MS" panose="020B0603020202020204"/>
                <a:ea typeface="+mn-ea"/>
                <a:cs typeface="+mn-cs"/>
              </a:rPr>
              <a:t> </a:t>
            </a:r>
            <a:r>
              <a:rPr lang="en-IN" sz="704" kern="1200" spc="83">
                <a:solidFill>
                  <a:srgbClr val="005A98"/>
                </a:solidFill>
                <a:latin typeface="Trebuchet MS" panose="020B0603020202020204"/>
                <a:ea typeface="+mn-ea"/>
                <a:cs typeface="+mn-cs"/>
              </a:rPr>
              <a:t> </a:t>
            </a:r>
            <a:r>
              <a:rPr lang="en-IN" sz="704" b="1" kern="1200" spc="32">
                <a:solidFill>
                  <a:srgbClr val="005A98"/>
                </a:solidFill>
                <a:latin typeface="Trebuchet MS" panose="020B0603020202020204"/>
                <a:ea typeface="+mn-ea"/>
                <a:cs typeface="+mn-cs"/>
              </a:rPr>
              <a:t>A</a:t>
            </a:r>
            <a:r>
              <a:rPr lang="en-IN" sz="704" b="1" kern="1200" spc="10">
                <a:solidFill>
                  <a:srgbClr val="005A98"/>
                </a:solidFill>
                <a:latin typeface="Trebuchet MS" panose="020B0603020202020204"/>
                <a:ea typeface="+mn-ea"/>
                <a:cs typeface="+mn-cs"/>
              </a:rPr>
              <a:t>nnu</a:t>
            </a:r>
            <a:r>
              <a:rPr lang="en-IN" sz="704" b="1" kern="1200" spc="6">
                <a:solidFill>
                  <a:srgbClr val="005A98"/>
                </a:solidFill>
                <a:latin typeface="Trebuchet MS" panose="020B0603020202020204"/>
                <a:ea typeface="+mn-ea"/>
                <a:cs typeface="+mn-cs"/>
              </a:rPr>
              <a:t>al</a:t>
            </a:r>
            <a:r>
              <a:rPr lang="en-IN" sz="704" b="1" kern="1200" spc="-90">
                <a:solidFill>
                  <a:srgbClr val="005A98"/>
                </a:solidFill>
                <a:latin typeface="Trebuchet MS" panose="020B0603020202020204"/>
                <a:ea typeface="+mn-ea"/>
                <a:cs typeface="+mn-cs"/>
              </a:rPr>
              <a:t> </a:t>
            </a:r>
            <a:r>
              <a:rPr lang="en-IN" sz="704" b="1" kern="1200">
                <a:solidFill>
                  <a:srgbClr val="005A98"/>
                </a:solidFill>
                <a:latin typeface="Trebuchet MS" panose="020B0603020202020204"/>
                <a:ea typeface="+mn-ea"/>
                <a:cs typeface="+mn-cs"/>
              </a:rPr>
              <a:t>R</a:t>
            </a:r>
            <a:r>
              <a:rPr lang="en-IN" sz="704" b="1" kern="1200" spc="22">
                <a:solidFill>
                  <a:srgbClr val="005A98"/>
                </a:solidFill>
                <a:latin typeface="Trebuchet MS" panose="020B0603020202020204"/>
                <a:ea typeface="+mn-ea"/>
                <a:cs typeface="+mn-cs"/>
              </a:rPr>
              <a:t>e</a:t>
            </a:r>
            <a:r>
              <a:rPr lang="en-IN" sz="704" b="1" kern="1200" spc="58">
                <a:solidFill>
                  <a:srgbClr val="005A98"/>
                </a:solidFill>
                <a:latin typeface="Trebuchet MS" panose="020B0603020202020204"/>
                <a:ea typeface="+mn-ea"/>
                <a:cs typeface="+mn-cs"/>
              </a:rPr>
              <a:t>v</a:t>
            </a:r>
            <a:r>
              <a:rPr lang="en-IN" sz="704" b="1" kern="1200" spc="-22">
                <a:solidFill>
                  <a:srgbClr val="005A98"/>
                </a:solidFill>
                <a:latin typeface="Trebuchet MS" panose="020B0603020202020204"/>
                <a:ea typeface="+mn-ea"/>
                <a:cs typeface="+mn-cs"/>
              </a:rPr>
              <a:t>i</a:t>
            </a:r>
            <a:r>
              <a:rPr lang="en-IN" sz="704" b="1" kern="1200" spc="22">
                <a:solidFill>
                  <a:srgbClr val="005A98"/>
                </a:solidFill>
                <a:latin typeface="Trebuchet MS" panose="020B0603020202020204"/>
                <a:ea typeface="+mn-ea"/>
                <a:cs typeface="+mn-cs"/>
              </a:rPr>
              <a:t>e</a:t>
            </a:r>
            <a:r>
              <a:rPr lang="en-IN" sz="704" b="1" kern="1200" spc="10">
                <a:solidFill>
                  <a:srgbClr val="005A98"/>
                </a:solidFill>
                <a:latin typeface="Trebuchet MS" panose="020B0603020202020204"/>
                <a:ea typeface="+mn-ea"/>
                <a:cs typeface="+mn-cs"/>
              </a:rPr>
              <a:t>w</a:t>
            </a:r>
            <a:endParaRPr lang="en-IN" sz="1100">
              <a:latin typeface="Trebuchet MS" panose="020B0603020202020204"/>
              <a:cs typeface="Trebuchet MS" panose="020B0603020202020204"/>
            </a:endParaRPr>
          </a:p>
        </p:txBody>
      </p:sp>
      <p:sp>
        <p:nvSpPr>
          <p:cNvPr id="8" name="object 8"/>
          <p:cNvSpPr txBox="1">
            <a:spLocks/>
          </p:cNvSpPr>
          <p:nvPr/>
        </p:nvSpPr>
        <p:spPr>
          <a:xfrm>
            <a:off x="11541352" y="5063233"/>
            <a:ext cx="98200" cy="124607"/>
          </a:xfrm>
          <a:prstGeom prst="rect">
            <a:avLst/>
          </a:prstGeom>
        </p:spPr>
        <p:txBody>
          <a:bodyPr vert="horz" wrap="square" lIns="0" tIns="6985" rIns="0" bIns="0" rtlCol="0">
            <a:spAutoFit/>
          </a:bodyPr>
          <a:lstStyle/>
          <a:p>
            <a:pPr marL="24384" defTabSz="585216">
              <a:spcBef>
                <a:spcPts val="35"/>
              </a:spcBef>
            </a:pPr>
            <a:fld id="{81D60167-4931-47E6-BA6A-407CBD079E47}" type="slidenum">
              <a:rPr sz="1152" kern="1200" spc="6" dirty="0">
                <a:solidFill>
                  <a:schemeClr val="tx1"/>
                </a:solidFill>
                <a:latin typeface="+mn-lt"/>
                <a:ea typeface="+mn-ea"/>
                <a:cs typeface="+mn-cs"/>
              </a:rPr>
              <a:pPr marL="24384" defTabSz="585216">
                <a:spcBef>
                  <a:spcPts val="35"/>
                </a:spcBef>
              </a:pPr>
              <a:t>9</a:t>
            </a:fld>
            <a:endParaRPr spc="10"/>
          </a:p>
        </p:txBody>
      </p:sp>
      <p:sp>
        <p:nvSpPr>
          <p:cNvPr id="9" name="TextBox 8"/>
          <p:cNvSpPr txBox="1"/>
          <p:nvPr/>
        </p:nvSpPr>
        <p:spPr>
          <a:xfrm>
            <a:off x="4733581" y="2074057"/>
            <a:ext cx="6065326" cy="2561407"/>
          </a:xfrm>
          <a:prstGeom prst="rect">
            <a:avLst/>
          </a:prstGeom>
          <a:noFill/>
        </p:spPr>
        <p:txBody>
          <a:bodyPr wrap="square" rtlCol="0">
            <a:spAutoFit/>
          </a:bodyPr>
          <a:lstStyle/>
          <a:p>
            <a:pPr marL="292608" indent="-292608" defTabSz="585216">
              <a:spcAft>
                <a:spcPts val="600"/>
              </a:spcAft>
              <a:buFont typeface="Wingdings" panose="05000000000000000000" pitchFamily="2" charset="2"/>
              <a:buChar char="ü"/>
            </a:pPr>
            <a:r>
              <a:rPr lang="en-US" sz="1792" b="1" kern="1200">
                <a:solidFill>
                  <a:schemeClr val="tx1"/>
                </a:solidFill>
                <a:latin typeface="+mn-lt"/>
                <a:ea typeface="+mn-ea"/>
                <a:cs typeface="+mn-cs"/>
              </a:rPr>
              <a:t>Parents might use a keylogger to monitor a child's screen time.</a:t>
            </a:r>
          </a:p>
          <a:p>
            <a:pPr marL="292608" indent="-292608" defTabSz="585216">
              <a:spcAft>
                <a:spcPts val="600"/>
              </a:spcAft>
              <a:buFont typeface="Wingdings" panose="05000000000000000000" pitchFamily="2" charset="2"/>
              <a:buChar char="ü"/>
            </a:pPr>
            <a:r>
              <a:rPr lang="en-US" sz="1792" b="1" kern="1200">
                <a:solidFill>
                  <a:schemeClr val="tx1"/>
                </a:solidFill>
                <a:latin typeface="+mn-lt"/>
                <a:ea typeface="+mn-ea"/>
                <a:cs typeface="+mn-cs"/>
              </a:rPr>
              <a:t> Companies often use keylogger software as part of employee monitoring software to help track employee productivity.</a:t>
            </a:r>
          </a:p>
          <a:p>
            <a:pPr marL="292608" indent="-292608" defTabSz="585216">
              <a:spcAft>
                <a:spcPts val="600"/>
              </a:spcAft>
              <a:buFont typeface="Wingdings" panose="05000000000000000000" pitchFamily="2" charset="2"/>
              <a:buChar char="ü"/>
            </a:pPr>
            <a:r>
              <a:rPr lang="en-US" sz="1792" b="1" kern="1200">
                <a:solidFill>
                  <a:schemeClr val="tx1"/>
                </a:solidFill>
                <a:latin typeface="+mn-lt"/>
                <a:ea typeface="+mn-ea"/>
                <a:cs typeface="+mn-cs"/>
              </a:rPr>
              <a:t> Information technology departments can use keylogger software to troubleshoot issues on a device.</a:t>
            </a:r>
            <a:endParaRPr lang="en-IN" sz="1792" b="1" kern="1200">
              <a:solidFill>
                <a:schemeClr val="tx1"/>
              </a:solidFill>
              <a:latin typeface="+mn-lt"/>
              <a:ea typeface="+mn-ea"/>
              <a:cs typeface="+mn-cs"/>
            </a:endParaRPr>
          </a:p>
          <a:p>
            <a:pPr algn="l">
              <a:spcAft>
                <a:spcPts val="600"/>
              </a:spcAft>
            </a:pPr>
            <a:endParaRPr lang="en-US" sz="2000" b="0" i="0">
              <a:solidFill>
                <a:srgbClr val="002110"/>
              </a:solidFill>
              <a:effectLst/>
              <a:highlight>
                <a:srgbClr val="FFFFFF"/>
              </a:highlight>
              <a:latin typeface="Google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875</Words>
  <Application>Microsoft Office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Google Sans</vt:lpstr>
      <vt:lpstr>Inter</vt:lpstr>
      <vt:lpstr>source-serif-pro</vt:lpstr>
      <vt:lpstr>Trebuchet MS</vt:lpstr>
      <vt:lpstr>Wingdings</vt:lpstr>
      <vt:lpstr>Office Theme</vt:lpstr>
      <vt:lpstr> Bimini Harsha Tarun </vt:lpstr>
      <vt:lpstr>PROJECT TITLE</vt:lpstr>
      <vt:lpstr>AGENDA</vt:lpstr>
      <vt:lpstr>What is keylogging? </vt:lpstr>
      <vt:lpstr>Can a keylogger can be detected? </vt:lpstr>
      <vt:lpstr>PowerPoint Presentation</vt:lpstr>
      <vt:lpstr>PROBLEM STATEMENT</vt:lpstr>
      <vt:lpstr>PROJECT OVERVIEW</vt:lpstr>
      <vt:lpstr>WHO ARE THE END USERS?</vt:lpstr>
      <vt:lpstr>YOUR SOLUTION AND ITS VALUE PROPOSITION</vt:lpstr>
      <vt:lpstr>PowerPoint Presentation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pottu</dc:creator>
  <cp:lastModifiedBy>Bimini Harsha Tarun</cp:lastModifiedBy>
  <cp:revision>16</cp:revision>
  <dcterms:created xsi:type="dcterms:W3CDTF">2024-06-03T05:48:00Z</dcterms:created>
  <dcterms:modified xsi:type="dcterms:W3CDTF">2024-06-23T07:53:49Z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2024-06-03T11:00:00Z</vt:filetime>
  </property>
  <property fmtid="{D5CDD505-2E9C-101B-9397-08002B2CF9AE}" pid="4" name="ICV">
    <vt:lpwstr>8D0E569C9A9C4022A96F693812FBCB96_13</vt:lpwstr>
  </property>
  <property fmtid="{D5CDD505-2E9C-101B-9397-08002B2CF9AE}" pid="5" name="KSOProductBuildVer">
    <vt:lpwstr>1033-12.2.0.17119</vt:lpwstr>
  </property>
</Properties>
</file>