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02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8" r:id="rId7"/>
    <p:sldLayoutId id="2147483729" r:id="rId8"/>
    <p:sldLayoutId id="2147483736" r:id="rId9"/>
    <p:sldLayoutId id="2147483727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81A29-2604-5258-BC25-FB77430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6B0F7-09E9-3EF6-1F88-C5B0F00F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WIREFRAME 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urple liquid&#10;&#10;Description automatically generated">
            <a:extLst>
              <a:ext uri="{FF2B5EF4-FFF2-40B4-BE49-F238E27FC236}">
                <a16:creationId xmlns:a16="http://schemas.microsoft.com/office/drawing/2014/main" id="{AD0B00C2-5608-4852-2B54-71BE01DC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8" r="16262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9BF52C-A47B-329C-1AF0-B7C0860F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1" y="1568583"/>
            <a:ext cx="10637518" cy="4843964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66DAE7-D419-1FBD-7C21-FF3FCAC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022241"/>
          </a:xfrm>
        </p:spPr>
        <p:txBody>
          <a:bodyPr/>
          <a:lstStyle/>
          <a:p>
            <a:r>
              <a:rPr lang="en-IN" dirty="0"/>
              <a:t>Key Insights:</a:t>
            </a:r>
          </a:p>
        </p:txBody>
      </p:sp>
    </p:spTree>
    <p:extLst>
      <p:ext uri="{BB962C8B-B14F-4D97-AF65-F5344CB8AC3E}">
        <p14:creationId xmlns:p14="http://schemas.microsoft.com/office/powerpoint/2010/main" val="15981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EAB7-3D31-F939-D1E7-9B9A1535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044CB-2400-1A28-9278-CF1EA61D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690689"/>
            <a:ext cx="10773629" cy="46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AE9A-282E-7832-AEFB-60931A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Analysis(Region Wise):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D33E6-6BD5-B428-F77D-F4C0467A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690688"/>
            <a:ext cx="10637518" cy="46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A01C-F9BE-27A5-2ABC-E90B4FB0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61FC4F-6DF7-A013-78E6-59CF4615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506" y="1690688"/>
            <a:ext cx="8674370" cy="4351338"/>
          </a:xfrm>
        </p:spPr>
      </p:pic>
    </p:spTree>
    <p:extLst>
      <p:ext uri="{BB962C8B-B14F-4D97-AF65-F5344CB8AC3E}">
        <p14:creationId xmlns:p14="http://schemas.microsoft.com/office/powerpoint/2010/main" val="20642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D0AE-F293-5A2F-4F25-0650936F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0CB7-53D6-8AA4-39CC-85F22DFF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From this project I have learned the Analyzing the Data using different types of strategies and in different platforms like </a:t>
            </a:r>
            <a:r>
              <a:rPr lang="en-US" sz="2800" dirty="0" err="1"/>
              <a:t>PowerBI</a:t>
            </a:r>
            <a:r>
              <a:rPr lang="en-US" sz="2800" dirty="0"/>
              <a:t> ,Tableau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This project is about the sales data analysis, Here this data is from Amazon sales data. From this analysis I can say that Amazon has raised its profits in the business yr-2019 and eventually it has raised from 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We also looked into the monthly analysis , product wise analysis, </a:t>
            </a:r>
            <a:r>
              <a:rPr lang="en-US" sz="2800" dirty="0" err="1"/>
              <a:t>anula</a:t>
            </a:r>
            <a:r>
              <a:rPr lang="en-US" sz="2800" dirty="0"/>
              <a:t> analysis and many more. So ,this can help to improve the profits by analyzing these </a:t>
            </a:r>
            <a:r>
              <a:rPr lang="en-US" sz="2800"/>
              <a:t>insights.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8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C6D3-2BB3-2292-6FEB-E869445E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1492469"/>
            <a:ext cx="10637518" cy="3121572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529185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79D56"/>
      </a:accent1>
      <a:accent2>
        <a:srgbClr val="D8916F"/>
      </a:accent2>
      <a:accent3>
        <a:srgbClr val="9DA861"/>
      </a:accent3>
      <a:accent4>
        <a:srgbClr val="648CD5"/>
      </a:accent4>
      <a:accent5>
        <a:srgbClr val="8680DC"/>
      </a:accent5>
      <a:accent6>
        <a:srgbClr val="9A64D5"/>
      </a:accent6>
      <a:hlink>
        <a:srgbClr val="697B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AvenirNext LT Pro Medium</vt:lpstr>
      <vt:lpstr>Calibri</vt:lpstr>
      <vt:lpstr>Gill Sans Nova</vt:lpstr>
      <vt:lpstr>Wingdings</vt:lpstr>
      <vt:lpstr>CelebrationVTI</vt:lpstr>
      <vt:lpstr>AMAZON SALES DATA ANALYSIS</vt:lpstr>
      <vt:lpstr>Key Insights:</vt:lpstr>
      <vt:lpstr>Sales Analysis:</vt:lpstr>
      <vt:lpstr>Performance Analysis(Region Wise):</vt:lpstr>
      <vt:lpstr>Profits:</vt:lpstr>
      <vt:lpstr>Learning 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Himasree Ramini</dc:creator>
  <cp:lastModifiedBy>ch tirumala</cp:lastModifiedBy>
  <cp:revision>2</cp:revision>
  <dcterms:created xsi:type="dcterms:W3CDTF">2024-06-29T04:38:34Z</dcterms:created>
  <dcterms:modified xsi:type="dcterms:W3CDTF">2024-06-29T15:11:17Z</dcterms:modified>
</cp:coreProperties>
</file>