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ill Sans MT" panose="020B0502020104020203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4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992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959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58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22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55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6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346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95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814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78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186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16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6345486" y="5102941"/>
            <a:ext cx="5541714" cy="86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- CHITTABATTINA TIRUMALA</a:t>
            </a:r>
            <a:endParaRPr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90;p1">
            <a:extLst>
              <a:ext uri="{FF2B5EF4-FFF2-40B4-BE49-F238E27FC236}">
                <a16:creationId xmlns:a16="http://schemas.microsoft.com/office/drawing/2014/main" id="{CA0C3754-483B-A05E-3F58-B08AAE5A7F99}"/>
              </a:ext>
            </a:extLst>
          </p:cNvPr>
          <p:cNvSpPr txBox="1">
            <a:spLocks/>
          </p:cNvSpPr>
          <p:nvPr/>
        </p:nvSpPr>
        <p:spPr>
          <a:xfrm>
            <a:off x="2273546" y="2615378"/>
            <a:ext cx="10422193" cy="9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US" sz="3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HEART DISEASE DIAGNOSTIC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5E790-AF5D-DE62-2868-D570F972C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12" y="1740310"/>
            <a:ext cx="1455174" cy="130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088834" y="2643335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 1.The goal of this project is to analyze the heart disease occurrence, based on a combination of features that describes the heart disease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 2.Health is real wealth in the pandemic time we all realized the brute effects of covid-19 on all irrespective of any status. You are required to analyze this health and medical data for better future preparation.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 3.A dataset is formed by taking into consideration some of the information of 303 individuals.</a:t>
            </a: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48760" y="629443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ANALYSIS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14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ANALYSIS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549C1-8CC1-735F-6C65-359D6780D55A}"/>
              </a:ext>
            </a:extLst>
          </p:cNvPr>
          <p:cNvSpPr txBox="1"/>
          <p:nvPr/>
        </p:nvSpPr>
        <p:spPr>
          <a:xfrm>
            <a:off x="187037" y="1859973"/>
            <a:ext cx="65084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age in years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sex (1 = male, 0 = female)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chest pain experienced (Value 1: typical angina, Value 2: atypical angina, Value 3: non-anginal pain, Value 4: asymptomatic)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trestbps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resting blood pressure (mm Hg on admission to the hospital)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cholesterol measurement in mg/dl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fasting blood sugar (&gt; 120 mg/dl, 1 = true; 0 = false)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restecg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Resting electrocardiographic measurement (0 = normal, 1 = having ST-T wave abnormality, 2 = showing probable or definite left ventricular hypertrophy by Estes' criteria)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44EBA-44C4-7E13-C718-17C880E45615}"/>
              </a:ext>
            </a:extLst>
          </p:cNvPr>
          <p:cNvSpPr txBox="1"/>
          <p:nvPr/>
        </p:nvSpPr>
        <p:spPr>
          <a:xfrm>
            <a:off x="6695441" y="2130136"/>
            <a:ext cx="51016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thalach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person's maximum heart rate achieved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exang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Exercise induced angina (1 = yes; 0 =no)</a:t>
            </a: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ST depression induced by exercise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relative to rest.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the slope of the peak exercise ST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segment (Value 1: upsloping, Value 2: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flat,Value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3: down sloping)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ca: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number of major vessels (0-3)</a:t>
            </a: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thal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A blood disorder called thalassemia (3 = normal; 6 = fixed defect; 7 = reversable defect)</a:t>
            </a: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Heart disease (0 = no, 1 = yes)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KPIs(Power BI)</a:t>
            </a:r>
            <a:endParaRPr dirty="0"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- ANALYSIS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690694" y="2150919"/>
            <a:ext cx="9207337" cy="316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Percentage of People Having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Age Distribution including Gender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Gender Distribution Based on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Chest Pain Experienced by People Suffering from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Blood Pressure, Cholesterol Level and Maximum Heart Rate of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b="0" dirty="0"/>
              <a:t>      People According to their Age and Heart Disease Patients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dirty="0"/>
              <a:t>ST Depression Experienced by People According to their age and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b="0" dirty="0"/>
              <a:t>      heart disease.</a:t>
            </a:r>
            <a:endParaRPr sz="1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904010" y="381001"/>
            <a:ext cx="10042666" cy="101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149211" y="6421156"/>
            <a:ext cx="3893575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- ANALYSIS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D5423-C67D-6753-0556-63E89759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78" y="1475932"/>
            <a:ext cx="2667231" cy="2537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A44C2-F259-07C3-0E0A-E589E0CE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211" y="1461881"/>
            <a:ext cx="3276884" cy="2530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BAFB54-79B3-4B7E-3B79-83719BC5E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498" y="1440059"/>
            <a:ext cx="2027096" cy="2491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5465EA-CC83-7A9E-44FC-4E8AAABC5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882" y="4097162"/>
            <a:ext cx="2751058" cy="25300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5C7CBE-0A58-F49D-655C-70D79993A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0" y="4057568"/>
            <a:ext cx="3450315" cy="26628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DDB4F9-99B7-74FA-42B2-F04137E530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3337" y="4097162"/>
            <a:ext cx="3037493" cy="249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659495-F08F-9E23-6C32-2FB143BCCE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0830" y="4097162"/>
            <a:ext cx="2717773" cy="23912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554101" y="38401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Dashboard Design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HEART DISEASE DIAGNOSTIC ANALYSIS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7B040-D7DC-4E20-3C3A-BDE46903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" y="2045392"/>
            <a:ext cx="5590365" cy="3987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316C9-7A41-7005-341A-C49733C0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45392"/>
            <a:ext cx="5812221" cy="39875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954924" y="2341563"/>
            <a:ext cx="725121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9000" dirty="0">
                <a:solidFill>
                  <a:schemeClr val="tx1"/>
                </a:solidFill>
              </a:rPr>
              <a:t>Thank you</a:t>
            </a:r>
            <a:endParaRPr sz="9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436</Words>
  <Application>Microsoft Office PowerPoint</Application>
  <PresentationFormat>Widescreen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- CHITTABATTINA TIRUMALA</vt:lpstr>
      <vt:lpstr>Introduction</vt:lpstr>
      <vt:lpstr>Details of Data</vt:lpstr>
      <vt:lpstr>Main KPIs(Power BI)</vt:lpstr>
      <vt:lpstr>Insights</vt:lpstr>
      <vt:lpstr>My Dashboard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ch tirumala</cp:lastModifiedBy>
  <cp:revision>3</cp:revision>
  <dcterms:created xsi:type="dcterms:W3CDTF">2022-12-29T06:36:15Z</dcterms:created>
  <dcterms:modified xsi:type="dcterms:W3CDTF">2024-06-29T09:03:18Z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