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Franklin Gothic Book" panose="020B0503020102020204" pitchFamily="34" charset="0"/>
      <p:regular r:id="rId10"/>
      <p:italic r:id="rId11"/>
    </p:embeddedFont>
    <p:embeddedFont>
      <p:font typeface="Franklin Gothic Demi Cond" panose="020B0706030402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207835" y="5359400"/>
            <a:ext cx="7050965" cy="107188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t>-By Aparna </a:t>
            </a:r>
            <a:r>
              <a:rPr lang="en-US" sz="4800" dirty="0" err="1"/>
              <a:t>Uppala</a:t>
            </a:r>
            <a:endParaRPr sz="4800" dirty="0"/>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a:buSzPts val="5400"/>
            </a:pPr>
            <a:r>
              <a:rPr lang="en-US" sz="1200" dirty="0">
                <a:latin typeface="Franklin Gothic Demi Cond" panose="020B0706030402020204" pitchFamily="34" charset="0"/>
              </a:rPr>
              <a:t>Data Visualization of Bird Strikes between 2000-2011</a:t>
            </a:r>
            <a:endParaRPr lang="en-IN" sz="1200" dirty="0">
              <a:latin typeface="Franklin Gothic Demi Cond" panose="020B0706030402020204" pitchFamily="34" charset="0"/>
            </a:endParaRPr>
          </a:p>
          <a:p>
            <a:pPr>
              <a:buSzPts val="5400"/>
            </a:pPr>
            <a:endParaRPr lang="en-US" sz="1200"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10664656"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77324"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088834" y="2643335"/>
            <a:ext cx="9779183" cy="343648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Transport and Communication Analytics</a:t>
            </a:r>
            <a:r>
              <a:rPr lang="en-US" sz="18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a:buSzPts val="5400"/>
            </a:pPr>
            <a:r>
              <a:rPr lang="en-US" sz="1200" dirty="0">
                <a:latin typeface="Franklin Gothic Demi Cond" panose="020B0706030402020204" pitchFamily="34" charset="0"/>
              </a:rPr>
              <a:t>Data Visualization of Bird Strikes between 2000-2011</a:t>
            </a:r>
            <a:endParaRPr lang="en-IN" sz="1200" dirty="0">
              <a:latin typeface="Franklin Gothic Demi Cond" panose="020B0706030402020204" pitchFamily="34" charset="0"/>
            </a:endParaRPr>
          </a:p>
          <a:p>
            <a:pPr>
              <a:buSzPts val="5400"/>
            </a:pPr>
            <a:endParaRPr lang="en-US" sz="1200" dirty="0"/>
          </a:p>
          <a:p>
            <a:pPr marL="0" lvl="0" indent="0" algn="ctr" rtl="0">
              <a:spcBef>
                <a:spcPts val="0"/>
              </a:spcBef>
              <a:spcAft>
                <a:spcPts val="0"/>
              </a:spcAft>
              <a:buNone/>
            </a:pP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01017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10" name="Picture 9">
            <a:extLst>
              <a:ext uri="{FF2B5EF4-FFF2-40B4-BE49-F238E27FC236}">
                <a16:creationId xmlns:a16="http://schemas.microsoft.com/office/drawing/2014/main" id="{97FE147A-7926-06D8-0692-668191C97E80}"/>
              </a:ext>
            </a:extLst>
          </p:cNvPr>
          <p:cNvPicPr>
            <a:picLocks noChangeAspect="1"/>
          </p:cNvPicPr>
          <p:nvPr/>
        </p:nvPicPr>
        <p:blipFill>
          <a:blip r:embed="rId3"/>
          <a:stretch>
            <a:fillRect/>
          </a:stretch>
        </p:blipFill>
        <p:spPr>
          <a:xfrm>
            <a:off x="840480" y="4052975"/>
            <a:ext cx="5309419" cy="2443279"/>
          </a:xfrm>
          <a:prstGeom prst="rect">
            <a:avLst/>
          </a:prstGeom>
        </p:spPr>
      </p:pic>
      <p:pic>
        <p:nvPicPr>
          <p:cNvPr id="14" name="Picture 13">
            <a:extLst>
              <a:ext uri="{FF2B5EF4-FFF2-40B4-BE49-F238E27FC236}">
                <a16:creationId xmlns:a16="http://schemas.microsoft.com/office/drawing/2014/main" id="{2113D114-7F28-319A-9585-0CAE77EA8AD0}"/>
              </a:ext>
            </a:extLst>
          </p:cNvPr>
          <p:cNvPicPr>
            <a:picLocks noChangeAspect="1"/>
          </p:cNvPicPr>
          <p:nvPr/>
        </p:nvPicPr>
        <p:blipFill>
          <a:blip r:embed="rId4"/>
          <a:stretch>
            <a:fillRect/>
          </a:stretch>
        </p:blipFill>
        <p:spPr>
          <a:xfrm>
            <a:off x="6186630" y="1228702"/>
            <a:ext cx="5309418" cy="2824273"/>
          </a:xfrm>
          <a:prstGeom prst="rect">
            <a:avLst/>
          </a:prstGeom>
        </p:spPr>
      </p:pic>
      <p:pic>
        <p:nvPicPr>
          <p:cNvPr id="17" name="Picture 16">
            <a:extLst>
              <a:ext uri="{FF2B5EF4-FFF2-40B4-BE49-F238E27FC236}">
                <a16:creationId xmlns:a16="http://schemas.microsoft.com/office/drawing/2014/main" id="{82E7B406-F173-D831-30C1-8FC4690C27B9}"/>
              </a:ext>
            </a:extLst>
          </p:cNvPr>
          <p:cNvPicPr>
            <a:picLocks noChangeAspect="1"/>
          </p:cNvPicPr>
          <p:nvPr/>
        </p:nvPicPr>
        <p:blipFill>
          <a:blip r:embed="rId5"/>
          <a:stretch>
            <a:fillRect/>
          </a:stretch>
        </p:blipFill>
        <p:spPr>
          <a:xfrm>
            <a:off x="840480" y="1244061"/>
            <a:ext cx="5142679" cy="2536456"/>
          </a:xfrm>
          <a:prstGeom prst="rect">
            <a:avLst/>
          </a:prstGeom>
        </p:spPr>
      </p:pic>
      <p:pic>
        <p:nvPicPr>
          <p:cNvPr id="19" name="Picture 18">
            <a:extLst>
              <a:ext uri="{FF2B5EF4-FFF2-40B4-BE49-F238E27FC236}">
                <a16:creationId xmlns:a16="http://schemas.microsoft.com/office/drawing/2014/main" id="{7C730D9F-20E6-C284-E9F6-8496605DC733}"/>
              </a:ext>
            </a:extLst>
          </p:cNvPr>
          <p:cNvPicPr>
            <a:picLocks noChangeAspect="1"/>
          </p:cNvPicPr>
          <p:nvPr/>
        </p:nvPicPr>
        <p:blipFill>
          <a:blip r:embed="rId6"/>
          <a:stretch>
            <a:fillRect/>
          </a:stretch>
        </p:blipFill>
        <p:spPr>
          <a:xfrm>
            <a:off x="6412735" y="4094780"/>
            <a:ext cx="5014487" cy="2602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a:buSzPts val="5400"/>
            </a:pPr>
            <a:r>
              <a:rPr lang="en-US" sz="1200" dirty="0">
                <a:latin typeface="Franklin Gothic Demi Cond" panose="020B0706030402020204" pitchFamily="34" charset="0"/>
              </a:rPr>
              <a:t>Data Visualization of Bird Strikes between 2000-2011</a:t>
            </a:r>
            <a:endParaRPr lang="en-IN" sz="1200" dirty="0">
              <a:latin typeface="Franklin Gothic Demi Cond" panose="020B0706030402020204" pitchFamily="34" charset="0"/>
            </a:endParaRPr>
          </a:p>
          <a:p>
            <a:pPr>
              <a:buSzPts val="5400"/>
            </a:pPr>
            <a:endParaRPr lang="en-US" sz="1200"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3" name="Picture 2">
            <a:extLst>
              <a:ext uri="{FF2B5EF4-FFF2-40B4-BE49-F238E27FC236}">
                <a16:creationId xmlns:a16="http://schemas.microsoft.com/office/drawing/2014/main" id="{5099A108-77E2-00AC-BCB6-7D092B1FBC1D}"/>
              </a:ext>
            </a:extLst>
          </p:cNvPr>
          <p:cNvPicPr>
            <a:picLocks noChangeAspect="1"/>
          </p:cNvPicPr>
          <p:nvPr/>
        </p:nvPicPr>
        <p:blipFill>
          <a:blip r:embed="rId3"/>
          <a:stretch>
            <a:fillRect/>
          </a:stretch>
        </p:blipFill>
        <p:spPr>
          <a:xfrm>
            <a:off x="1" y="2125116"/>
            <a:ext cx="5941690" cy="3231700"/>
          </a:xfrm>
          <a:prstGeom prst="rect">
            <a:avLst/>
          </a:prstGeom>
        </p:spPr>
      </p:pic>
      <p:pic>
        <p:nvPicPr>
          <p:cNvPr id="5" name="Picture 4">
            <a:extLst>
              <a:ext uri="{FF2B5EF4-FFF2-40B4-BE49-F238E27FC236}">
                <a16:creationId xmlns:a16="http://schemas.microsoft.com/office/drawing/2014/main" id="{E3BF997A-928D-DC61-3AFF-45FF21266134}"/>
              </a:ext>
            </a:extLst>
          </p:cNvPr>
          <p:cNvPicPr>
            <a:picLocks noChangeAspect="1"/>
          </p:cNvPicPr>
          <p:nvPr/>
        </p:nvPicPr>
        <p:blipFill>
          <a:blip r:embed="rId4"/>
          <a:stretch>
            <a:fillRect/>
          </a:stretch>
        </p:blipFill>
        <p:spPr>
          <a:xfrm>
            <a:off x="5941691" y="2125116"/>
            <a:ext cx="5941690" cy="3231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a:buSzPts val="5400"/>
            </a:pPr>
            <a:r>
              <a:rPr lang="en-US" sz="1200" dirty="0">
                <a:latin typeface="Franklin Gothic Demi Cond" panose="020B0706030402020204" pitchFamily="34" charset="0"/>
              </a:rPr>
              <a:t>Data Visualization of Bird Strikes between 2000-2011</a:t>
            </a:r>
            <a:endParaRPr lang="en-IN" sz="1200" dirty="0">
              <a:latin typeface="Franklin Gothic Demi Cond" panose="020B0706030402020204" pitchFamily="34" charset="0"/>
            </a:endParaRPr>
          </a:p>
          <a:p>
            <a:pPr>
              <a:buSzPts val="5400"/>
            </a:pPr>
            <a:endParaRPr lang="en-US" sz="1200" dirty="0"/>
          </a:p>
          <a:p>
            <a:pPr marL="0" lvl="0" indent="0" algn="ctr" rtl="0">
              <a:spcBef>
                <a:spcPts val="0"/>
              </a:spcBef>
              <a:spcAft>
                <a:spcPts val="0"/>
              </a:spcAft>
              <a:buNone/>
            </a:pP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Most of the incidents have happened when there is no cloud in each year</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325</Words>
  <Application>Microsoft Office PowerPoint</Application>
  <PresentationFormat>Widescreen</PresentationFormat>
  <Paragraphs>47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Franklin Gothic Book</vt:lpstr>
      <vt:lpstr>Arial</vt:lpstr>
      <vt:lpstr>Calibri</vt:lpstr>
      <vt:lpstr>Wingdings</vt:lpstr>
      <vt:lpstr>Franklin Gothic Demi Cond</vt:lpstr>
      <vt:lpstr>Office Theme</vt:lpstr>
      <vt:lpstr>-By Aparna Uppala</vt:lpstr>
      <vt:lpstr>Objective</vt:lpstr>
      <vt:lpstr>Introduction</vt:lpstr>
      <vt:lpstr>Insights</vt:lpstr>
      <vt:lpstr>My Design(Dashboard)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APARNA UPPALA</cp:lastModifiedBy>
  <cp:revision>4</cp:revision>
  <dcterms:created xsi:type="dcterms:W3CDTF">2022-12-29T06:36:15Z</dcterms:created>
  <dcterms:modified xsi:type="dcterms:W3CDTF">2024-07-01T09:24:30Z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