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erverZoom="45897" showSpecialPlsOnTitleSld="0" strictFirstAndLastChars="0">
  <p:sldMasterIdLst>
    <p:sldMasterId id="2147483664" r:id="rId1"/>
  </p:sldMasterIdLst>
  <p:notesMasterIdLst>
    <p:notesMasterId r:id="rId3"/>
  </p:notesMasterIdLst>
  <p:handoutMasterIdLst>
    <p:handoutMasterId r:id="rId4"/>
  </p:handoutMasterIdLst>
  <p:sldIdLst>
    <p:sldId id="286" r:id="rId2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E Inspira Pitch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11">
          <p15:clr>
            <a:srgbClr val="A4A3A4"/>
          </p15:clr>
        </p15:guide>
        <p15:guide id="2" orient="horz" pos="3758">
          <p15:clr>
            <a:srgbClr val="A4A3A4"/>
          </p15:clr>
        </p15:guide>
        <p15:guide id="3" orient="horz" pos="1062">
          <p15:clr>
            <a:srgbClr val="A4A3A4"/>
          </p15:clr>
        </p15:guide>
        <p15:guide id="4" orient="horz" pos="449">
          <p15:clr>
            <a:srgbClr val="A4A3A4"/>
          </p15:clr>
        </p15:guide>
        <p15:guide id="5" orient="horz" pos="2849">
          <p15:clr>
            <a:srgbClr val="A4A3A4"/>
          </p15:clr>
        </p15:guide>
        <p15:guide id="6" orient="horz" pos="2153">
          <p15:clr>
            <a:srgbClr val="A4A3A4"/>
          </p15:clr>
        </p15:guide>
        <p15:guide id="7" orient="horz" pos="5442">
          <p15:clr>
            <a:srgbClr val="A4A3A4"/>
          </p15:clr>
        </p15:guide>
        <p15:guide id="8" orient="horz" pos="1954">
          <p15:clr>
            <a:srgbClr val="A4A3A4"/>
          </p15:clr>
        </p15:guide>
        <p15:guide id="9" pos="219">
          <p15:clr>
            <a:srgbClr val="A4A3A4"/>
          </p15:clr>
        </p15:guide>
        <p15:guide id="10" pos="5551">
          <p15:clr>
            <a:srgbClr val="A4A3A4"/>
          </p15:clr>
        </p15:guide>
        <p15:guide id="11" pos="2879">
          <p15:clr>
            <a:srgbClr val="A4A3A4"/>
          </p15:clr>
        </p15:guide>
        <p15:guide id="12" pos="1521">
          <p15:clr>
            <a:srgbClr val="A4A3A4"/>
          </p15:clr>
        </p15:guide>
        <p15:guide id="13" pos="421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orient="horz" pos="5906">
          <p15:clr>
            <a:srgbClr val="A4A3A4"/>
          </p15:clr>
        </p15:guide>
        <p15:guide id="3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0"/>
    <a:srgbClr val="7A7A7A"/>
    <a:srgbClr val="6B6B6B"/>
    <a:srgbClr val="767676"/>
    <a:srgbClr val="4C4C4C"/>
    <a:srgbClr val="656565"/>
    <a:srgbClr val="CD0078"/>
    <a:srgbClr val="3C73B9"/>
    <a:srgbClr val="EBD7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17" autoAdjust="0"/>
    <p:restoredTop sz="84567" autoAdjust="0"/>
  </p:normalViewPr>
  <p:slideViewPr>
    <p:cSldViewPr snapToGrid="0">
      <p:cViewPr varScale="1">
        <p:scale>
          <a:sx n="72" d="100"/>
          <a:sy n="72" d="100"/>
        </p:scale>
        <p:origin x="1838" y="67"/>
      </p:cViewPr>
      <p:guideLst>
        <p:guide orient="horz" pos="1311"/>
        <p:guide orient="horz" pos="3758"/>
        <p:guide orient="horz" pos="1062"/>
        <p:guide orient="horz" pos="449"/>
        <p:guide orient="horz" pos="2849"/>
        <p:guide orient="horz" pos="2153"/>
        <p:guide orient="horz" pos="5442"/>
        <p:guide orient="horz" pos="1954"/>
        <p:guide pos="219"/>
        <p:guide pos="5551"/>
        <p:guide pos="2879"/>
        <p:guide pos="1521"/>
        <p:guide pos="421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5" d="100"/>
          <a:sy n="95" d="100"/>
        </p:scale>
        <p:origin x="-2264" y="-96"/>
      </p:cViewPr>
      <p:guideLst>
        <p:guide orient="horz" pos="3024"/>
        <p:guide orient="horz" pos="5906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213" name="Picture 2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214" name="Text Box 22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248A7D45-D04D-4B80-90EF-34F48D18C37A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68759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863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8916988"/>
            <a:ext cx="16002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88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4400" y="228600"/>
            <a:ext cx="5730875" cy="4298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88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648200"/>
            <a:ext cx="5730875" cy="4295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644" tIns="48322" rIns="96644" bIns="4832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8862" name="Text Box 14"/>
          <p:cNvSpPr txBox="1">
            <a:spLocks noChangeArrowheads="1"/>
          </p:cNvSpPr>
          <p:nvPr/>
        </p:nvSpPr>
        <p:spPr bwMode="auto">
          <a:xfrm>
            <a:off x="2922588" y="8988425"/>
            <a:ext cx="4021137" cy="40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algn="r">
              <a:lnSpc>
                <a:spcPts val="1100"/>
              </a:lnSpc>
            </a:pPr>
            <a:fld id="{AB69BBA2-4AEB-4B61-8393-54D11319A087}" type="slidenum">
              <a:rPr lang="en-US" sz="900">
                <a:solidFill>
                  <a:srgbClr val="1E4191"/>
                </a:solidFill>
              </a:rPr>
              <a:pPr algn="r">
                <a:lnSpc>
                  <a:spcPts val="1100"/>
                </a:lnSpc>
              </a:pPr>
              <a:t>‹#›</a:t>
            </a:fld>
            <a:r>
              <a:rPr lang="en-US" sz="900">
                <a:solidFill>
                  <a:srgbClr val="1E4191"/>
                </a:solidFill>
              </a:rPr>
              <a:t> /</a:t>
            </a:r>
          </a:p>
          <a:p>
            <a:pPr algn="r">
              <a:lnSpc>
                <a:spcPts val="1100"/>
              </a:lnSpc>
            </a:pPr>
            <a:r>
              <a:rPr lang="en-US" sz="900">
                <a:solidFill>
                  <a:srgbClr val="1E4191"/>
                </a:solidFill>
              </a:rPr>
              <a:t>GE  / </a:t>
            </a:r>
          </a:p>
          <a:p>
            <a:pPr algn="r"/>
            <a:endParaRPr lang="en-US" sz="900">
              <a:solidFill>
                <a:srgbClr val="1E41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7040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1pPr>
    <a:lvl2pPr marL="4572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2pPr>
    <a:lvl3pPr marL="9144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3pPr>
    <a:lvl4pPr marL="13716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4pPr>
    <a:lvl5pPr marL="1828800" algn="l" rtl="0" fontAlgn="base">
      <a:lnSpc>
        <a:spcPct val="90000"/>
      </a:lnSpc>
      <a:spcBef>
        <a:spcPct val="30000"/>
      </a:spcBef>
      <a:spcAft>
        <a:spcPct val="0"/>
      </a:spcAft>
      <a:defRPr sz="1200" kern="1200">
        <a:solidFill>
          <a:srgbClr val="4157AD"/>
        </a:solidFill>
        <a:latin typeface="GE Inspira Pitch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615" name="Rectangle 7"/>
          <p:cNvSpPr>
            <a:spLocks noGrp="1" noChangeArrowheads="1"/>
          </p:cNvSpPr>
          <p:nvPr>
            <p:ph type="ctrTitle" sz="quarter"/>
          </p:nvPr>
        </p:nvSpPr>
        <p:spPr>
          <a:xfrm>
            <a:off x="344488" y="263525"/>
            <a:ext cx="8401050" cy="1395413"/>
          </a:xfrm>
        </p:spPr>
        <p:txBody>
          <a:bodyPr/>
          <a:lstStyle>
            <a:lvl1pPr>
              <a:spcBef>
                <a:spcPct val="25000"/>
              </a:spcBef>
              <a:defRPr sz="50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580616" name="Rectangle 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344488" y="1677988"/>
            <a:ext cx="8396287" cy="1752600"/>
          </a:xfrm>
        </p:spPr>
        <p:txBody>
          <a:bodyPr/>
          <a:lstStyle>
            <a:lvl1pPr>
              <a:spcBef>
                <a:spcPct val="0"/>
              </a:spcBef>
              <a:defRPr sz="5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pic>
        <p:nvPicPr>
          <p:cNvPr id="580619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5803900"/>
            <a:ext cx="2486025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Oran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227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Purp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529385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Cyan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0797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Violet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564163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Light Green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11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D:\Documents and Settings\200015691\Desktop\Ivan Files\Downloads\IAW Tagline\IAW Tagline PPT use\One Line-Horizontal\GE_lockup_PMS7455_IaW_ppt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2733675"/>
            <a:ext cx="3687763" cy="1350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9507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1900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Text Heav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60824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1115736"/>
            <a:ext cx="8459788" cy="4848503"/>
          </a:xfrm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259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4152900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7200"/>
            <a:ext cx="4154488" cy="4237038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5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Content Placeholder 2"/>
          <p:cNvSpPr>
            <a:spLocks noGrp="1"/>
          </p:cNvSpPr>
          <p:nvPr>
            <p:ph sz="half" idx="10"/>
          </p:nvPr>
        </p:nvSpPr>
        <p:spPr>
          <a:xfrm>
            <a:off x="3206870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sz="half" idx="11"/>
          </p:nvPr>
        </p:nvSpPr>
        <p:spPr>
          <a:xfrm>
            <a:off x="6063201" y="1727200"/>
            <a:ext cx="2744249" cy="4237038"/>
          </a:xfrm>
        </p:spPr>
        <p:txBody>
          <a:bodyPr/>
          <a:lstStyle>
            <a:lvl1pPr>
              <a:defRPr sz="1800"/>
            </a:lvl1pPr>
            <a:lvl2pPr marL="180975" indent="-179388">
              <a:defRPr sz="1800"/>
            </a:lvl2pPr>
            <a:lvl3pPr marL="361950" indent="-180975">
              <a:defRPr sz="1800"/>
            </a:lvl3pPr>
            <a:lvl4pPr marL="542925" indent="-180975">
              <a:defRPr sz="1800"/>
            </a:lvl4pPr>
            <a:lvl5pPr marL="715963" indent="-173038"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65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8142" y="1736449"/>
            <a:ext cx="4152405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142" y="2189527"/>
            <a:ext cx="4152405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53414" y="1736449"/>
            <a:ext cx="4154036" cy="394355"/>
          </a:xfrm>
        </p:spPr>
        <p:txBody>
          <a:bodyPr anchor="t" anchorCtr="0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3414" y="2189527"/>
            <a:ext cx="4154036" cy="376665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42900" y="280988"/>
            <a:ext cx="8459788" cy="998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080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4" name="Picture 1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088" y="6083300"/>
            <a:ext cx="160020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8"/>
          <p:cNvSpPr txBox="1">
            <a:spLocks noChangeArrowheads="1"/>
          </p:cNvSpPr>
          <p:nvPr userDrawn="1"/>
        </p:nvSpPr>
        <p:spPr bwMode="auto">
          <a:xfrm>
            <a:off x="6442075" y="6229350"/>
            <a:ext cx="2455863" cy="466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>
              <a:lnSpc>
                <a:spcPct val="90000"/>
              </a:lnSpc>
            </a:pPr>
            <a:fld id="{95990F28-EF56-40AF-B6C1-2CF755EA3890}" type="slidenum">
              <a:rPr lang="en-US" sz="900"/>
              <a:pPr algn="r">
                <a:lnSpc>
                  <a:spcPct val="90000"/>
                </a:lnSpc>
              </a:pPr>
              <a:t>‹#›</a:t>
            </a:fld>
            <a:r>
              <a:rPr lang="en-US" sz="900" dirty="0"/>
              <a:t> </a:t>
            </a:r>
          </a:p>
          <a:p>
            <a:pPr algn="r">
              <a:lnSpc>
                <a:spcPct val="90000"/>
              </a:lnSpc>
            </a:pPr>
            <a:r>
              <a:rPr lang="en-US" sz="900" dirty="0"/>
              <a:t>GE Title or job number </a:t>
            </a:r>
          </a:p>
          <a:p>
            <a:pPr algn="r">
              <a:lnSpc>
                <a:spcPct val="90000"/>
              </a:lnSpc>
            </a:pPr>
            <a:fld id="{F50CD2AD-FBB4-4F75-A08B-B1DD55C25E63}" type="datetime1">
              <a:rPr lang="en-US" sz="900"/>
              <a:pPr algn="r">
                <a:lnSpc>
                  <a:spcPct val="90000"/>
                </a:lnSpc>
              </a:pPr>
              <a:t>2/11/2021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50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34109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52800" y="280800"/>
            <a:ext cx="8460000" cy="997200"/>
          </a:xfrm>
        </p:spPr>
        <p:txBody>
          <a:bodyPr/>
          <a:lstStyle>
            <a:lvl1pPr algn="l">
              <a:defRPr sz="40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title style</a:t>
            </a:r>
            <a:endParaRPr lang="en-GB" dirty="0"/>
          </a:p>
        </p:txBody>
      </p:sp>
      <p:pic>
        <p:nvPicPr>
          <p:cNvPr id="5" name="Picture 4" descr="GEMeatball&amp;Ta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black">
          <a:xfrm>
            <a:off x="319088" y="6088063"/>
            <a:ext cx="1608138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77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5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280988"/>
            <a:ext cx="8459788" cy="998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5795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1727200"/>
            <a:ext cx="8459788" cy="423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  <p:sldLayoutId id="2147483680" r:id="rId15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000">
          <a:solidFill>
            <a:srgbClr val="1E4191"/>
          </a:solidFill>
          <a:latin typeface="GE Inspira Pitch" pitchFamily="34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50000"/>
        </a:spcBef>
        <a:spcAft>
          <a:spcPct val="0"/>
        </a:spcAft>
        <a:buClr>
          <a:srgbClr val="004880"/>
        </a:buClr>
        <a:defRPr sz="3200">
          <a:solidFill>
            <a:srgbClr val="1E4191"/>
          </a:solidFill>
          <a:latin typeface="+mn-lt"/>
          <a:ea typeface="+mn-ea"/>
          <a:cs typeface="+mn-cs"/>
        </a:defRPr>
      </a:lvl1pPr>
      <a:lvl2pPr marL="341313" indent="-339725" algn="l" rtl="0" eaLnBrk="1" fontAlgn="base" hangingPunct="1">
        <a:lnSpc>
          <a:spcPct val="90000"/>
        </a:lnSpc>
        <a:spcBef>
          <a:spcPct val="30000"/>
        </a:spcBef>
        <a:spcAft>
          <a:spcPct val="0"/>
        </a:spcAft>
        <a:buClr>
          <a:srgbClr val="004880"/>
        </a:buClr>
        <a:buFont typeface="GE Inspira Pitch" pitchFamily="34" charset="0"/>
        <a:buChar char="•"/>
        <a:defRPr sz="3200">
          <a:solidFill>
            <a:srgbClr val="1E4191"/>
          </a:solidFill>
          <a:latin typeface="+mn-lt"/>
        </a:defRPr>
      </a:lvl2pPr>
      <a:lvl3pPr marL="744538" indent="-288925" algn="l" rtl="0" eaLnBrk="1" fontAlgn="base" hangingPunct="1">
        <a:lnSpc>
          <a:spcPct val="90000"/>
        </a:lnSpc>
        <a:spcBef>
          <a:spcPct val="2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3pPr>
      <a:lvl4pPr marL="1146175" indent="-287338" algn="l" rtl="0" eaLnBrk="1" fontAlgn="base" hangingPunct="1">
        <a:lnSpc>
          <a:spcPct val="90000"/>
        </a:lnSpc>
        <a:spcBef>
          <a:spcPct val="1000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4pPr>
      <a:lvl5pPr marL="1546225" indent="-285750" algn="l" rtl="0" eaLnBrk="1" fontAlgn="base" hangingPunct="1">
        <a:lnSpc>
          <a:spcPct val="90000"/>
        </a:lnSpc>
        <a:spcBef>
          <a:spcPts val="24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5pPr>
      <a:lvl6pPr marL="20034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6pPr>
      <a:lvl7pPr marL="24606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7pPr>
      <a:lvl8pPr marL="29178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8pPr>
      <a:lvl9pPr marL="3375025" indent="-28575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>
          <a:srgbClr val="004880"/>
        </a:buClr>
        <a:buChar char="–"/>
        <a:defRPr sz="3200">
          <a:solidFill>
            <a:srgbClr val="1E419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6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786" y="260317"/>
            <a:ext cx="8191500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2062264" y="2616741"/>
            <a:ext cx="1400783" cy="2334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>
            <a:endCxn id="4" idx="2"/>
          </p:cNvCxnSpPr>
          <p:nvPr/>
        </p:nvCxnSpPr>
        <p:spPr>
          <a:xfrm flipH="1" flipV="1">
            <a:off x="2762656" y="2850205"/>
            <a:ext cx="515565" cy="10408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9693" y="3881337"/>
            <a:ext cx="498056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Station 2 Yokogawa IP address:</a:t>
            </a:r>
          </a:p>
          <a:p>
            <a:r>
              <a:rPr lang="en-US" sz="2400" dirty="0"/>
              <a:t>IP: 10.2.0.151</a:t>
            </a:r>
          </a:p>
          <a:p>
            <a:r>
              <a:rPr lang="en-US" sz="2400" dirty="0"/>
              <a:t>Subnet: 255.255.255.0</a:t>
            </a:r>
          </a:p>
          <a:p>
            <a:r>
              <a:rPr lang="en-US" sz="2400" dirty="0"/>
              <a:t>Gateway: 10.2.0.1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7461B2-B2DA-49B0-AAFD-0DF8D7907B57}"/>
              </a:ext>
            </a:extLst>
          </p:cNvPr>
          <p:cNvSpPr txBox="1"/>
          <p:nvPr/>
        </p:nvSpPr>
        <p:spPr>
          <a:xfrm>
            <a:off x="5926861" y="3891064"/>
            <a:ext cx="1816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DHCP = OFF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33E1551-B1FC-4F4D-8D0C-ED352D46364A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390708" y="2213046"/>
            <a:ext cx="1444332" cy="16780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GE Colour Palette">
      <a:dk1>
        <a:srgbClr val="1E4191"/>
      </a:dk1>
      <a:lt1>
        <a:srgbClr val="FFFFFF"/>
      </a:lt1>
      <a:dk2>
        <a:srgbClr val="FF6600"/>
      </a:dk2>
      <a:lt2>
        <a:srgbClr val="EE3324"/>
      </a:lt2>
      <a:accent1>
        <a:srgbClr val="711371"/>
      </a:accent1>
      <a:accent2>
        <a:srgbClr val="28B9F5"/>
      </a:accent2>
      <a:accent3>
        <a:srgbClr val="00AA50"/>
      </a:accent3>
      <a:accent4>
        <a:srgbClr val="CD0078"/>
      </a:accent4>
      <a:accent5>
        <a:srgbClr val="76B900"/>
      </a:accent5>
      <a:accent6>
        <a:srgbClr val="EBD70A"/>
      </a:accent6>
      <a:hlink>
        <a:srgbClr val="EE3324"/>
      </a:hlink>
      <a:folHlink>
        <a:srgbClr val="EE3324"/>
      </a:folHlink>
    </a:clrScheme>
    <a:fontScheme name="GE Fonts">
      <a:majorFont>
        <a:latin typeface="GE Inspira Pitch"/>
        <a:ea typeface=""/>
        <a:cs typeface=""/>
      </a:majorFont>
      <a:minorFont>
        <a:latin typeface="GE Inspira Pitch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4880"/>
      </a:dk2>
      <a:lt2>
        <a:srgbClr val="CECECE"/>
      </a:lt2>
      <a:accent1>
        <a:srgbClr val="004880"/>
      </a:accent1>
      <a:accent2>
        <a:srgbClr val="B3D7E8"/>
      </a:accent2>
      <a:accent3>
        <a:srgbClr val="FFFFFF"/>
      </a:accent3>
      <a:accent4>
        <a:srgbClr val="000000"/>
      </a:accent4>
      <a:accent5>
        <a:srgbClr val="AAB1C0"/>
      </a:accent5>
      <a:accent6>
        <a:srgbClr val="A2C3D2"/>
      </a:accent6>
      <a:hlink>
        <a:srgbClr val="094CAD"/>
      </a:hlink>
      <a:folHlink>
        <a:srgbClr val="4393C3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</TotalTime>
  <Words>18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GE Inspira Pitch</vt:lpstr>
      <vt:lpstr>blank</vt:lpstr>
      <vt:lpstr>PowerPoint Presentation</vt:lpstr>
    </vt:vector>
  </TitlesOfParts>
  <Company>GE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 User</dc:creator>
  <cp:keywords>September 22, 2004 – Version 1.1</cp:keywords>
  <dc:description>General Electric Company 2004</dc:description>
  <cp:lastModifiedBy>Sweatt, Corey (GE Appliances, Haier)</cp:lastModifiedBy>
  <cp:revision>3</cp:revision>
  <cp:lastPrinted>2003-08-29T14:38:12Z</cp:lastPrinted>
  <dcterms:created xsi:type="dcterms:W3CDTF">2017-07-11T14:49:50Z</dcterms:created>
  <dcterms:modified xsi:type="dcterms:W3CDTF">2021-02-11T12:53:04Z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alette">
    <vt:lpwstr>GE Template</vt:lpwstr>
  </property>
  <property fmtid="{D5CDD505-2E9C-101B-9397-08002B2CF9AE}" pid="3" name="WizKit Template Type">
    <vt:lpwstr>Onscreen</vt:lpwstr>
  </property>
  <property fmtid="{D5CDD505-2E9C-101B-9397-08002B2CF9AE}" pid="4" name="WizKit Template Version">
    <vt:i4>4</vt:i4>
  </property>
  <property fmtid="{D5CDD505-2E9C-101B-9397-08002B2CF9AE}" pid="5" name="TB4 template version">
    <vt:r8>4</vt:r8>
  </property>
  <property fmtid="{D5CDD505-2E9C-101B-9397-08002B2CF9AE}" pid="6" name="TB4 template type">
    <vt:lpwstr>onscreen</vt:lpwstr>
  </property>
</Properties>
</file>