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B9EDC9-D641-498F-9AAB-C448FF0295C3}" v="203" dt="2024-04-29T09:28:28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, Jonathan (GE Appliances, Haier)" userId="f0f14a50-1cb2-431b-9a97-07b8cbab1577" providerId="ADAL" clId="{9AB9EDC9-D641-498F-9AAB-C448FF0295C3}"/>
    <pc:docChg chg="undo redo custSel addSld modSld sldOrd">
      <pc:chgData name="Nelson, Jonathan (GE Appliances, Haier)" userId="f0f14a50-1cb2-431b-9a97-07b8cbab1577" providerId="ADAL" clId="{9AB9EDC9-D641-498F-9AAB-C448FF0295C3}" dt="2024-04-29T09:29:53.901" v="1274" actId="20577"/>
      <pc:docMkLst>
        <pc:docMk/>
      </pc:docMkLst>
      <pc:sldChg chg="ord">
        <pc:chgData name="Nelson, Jonathan (GE Appliances, Haier)" userId="f0f14a50-1cb2-431b-9a97-07b8cbab1577" providerId="ADAL" clId="{9AB9EDC9-D641-498F-9AAB-C448FF0295C3}" dt="2024-04-29T09:27:02.081" v="1185"/>
        <pc:sldMkLst>
          <pc:docMk/>
          <pc:sldMk cId="4150370378" sldId="257"/>
        </pc:sldMkLst>
      </pc:sldChg>
      <pc:sldChg chg="addSp delSp modSp new mod">
        <pc:chgData name="Nelson, Jonathan (GE Appliances, Haier)" userId="f0f14a50-1cb2-431b-9a97-07b8cbab1577" providerId="ADAL" clId="{9AB9EDC9-D641-498F-9AAB-C448FF0295C3}" dt="2024-04-29T09:29:53.901" v="1274" actId="20577"/>
        <pc:sldMkLst>
          <pc:docMk/>
          <pc:sldMk cId="1725323088" sldId="258"/>
        </pc:sldMkLst>
        <pc:spChg chg="del">
          <ac:chgData name="Nelson, Jonathan (GE Appliances, Haier)" userId="f0f14a50-1cb2-431b-9a97-07b8cbab1577" providerId="ADAL" clId="{9AB9EDC9-D641-498F-9AAB-C448FF0295C3}" dt="2024-04-26T20:59:34.909" v="1" actId="478"/>
          <ac:spMkLst>
            <pc:docMk/>
            <pc:sldMk cId="1725323088" sldId="258"/>
            <ac:spMk id="2" creationId="{5F631B14-16AC-8750-7A82-2EA6CA246A84}"/>
          </ac:spMkLst>
        </pc:spChg>
        <pc:spChg chg="del">
          <ac:chgData name="Nelson, Jonathan (GE Appliances, Haier)" userId="f0f14a50-1cb2-431b-9a97-07b8cbab1577" providerId="ADAL" clId="{9AB9EDC9-D641-498F-9AAB-C448FF0295C3}" dt="2024-04-26T20:59:34.909" v="1" actId="478"/>
          <ac:spMkLst>
            <pc:docMk/>
            <pc:sldMk cId="1725323088" sldId="258"/>
            <ac:spMk id="3" creationId="{3FAC71B1-46B0-A7FA-9F4B-B3D17151E577}"/>
          </ac:spMkLst>
        </pc:spChg>
        <pc:spChg chg="add mod">
          <ac:chgData name="Nelson, Jonathan (GE Appliances, Haier)" userId="f0f14a50-1cb2-431b-9a97-07b8cbab1577" providerId="ADAL" clId="{9AB9EDC9-D641-498F-9AAB-C448FF0295C3}" dt="2024-04-26T21:12:19.886" v="274" actId="1076"/>
          <ac:spMkLst>
            <pc:docMk/>
            <pc:sldMk cId="1725323088" sldId="258"/>
            <ac:spMk id="10" creationId="{A4AA18A5-44B5-55D7-D192-4CABA4A6BBE4}"/>
          </ac:spMkLst>
        </pc:spChg>
        <pc:spChg chg="add mod">
          <ac:chgData name="Nelson, Jonathan (GE Appliances, Haier)" userId="f0f14a50-1cb2-431b-9a97-07b8cbab1577" providerId="ADAL" clId="{9AB9EDC9-D641-498F-9AAB-C448FF0295C3}" dt="2024-04-26T21:11:48.286" v="256" actId="1076"/>
          <ac:spMkLst>
            <pc:docMk/>
            <pc:sldMk cId="1725323088" sldId="258"/>
            <ac:spMk id="23" creationId="{188136CF-E8D1-17A0-7C20-BAD44154739A}"/>
          </ac:spMkLst>
        </pc:spChg>
        <pc:spChg chg="add mod">
          <ac:chgData name="Nelson, Jonathan (GE Appliances, Haier)" userId="f0f14a50-1cb2-431b-9a97-07b8cbab1577" providerId="ADAL" clId="{9AB9EDC9-D641-498F-9AAB-C448FF0295C3}" dt="2024-04-26T21:11:48.286" v="256" actId="1076"/>
          <ac:spMkLst>
            <pc:docMk/>
            <pc:sldMk cId="1725323088" sldId="258"/>
            <ac:spMk id="24" creationId="{8280867F-D946-16CE-7429-435868D6967C}"/>
          </ac:spMkLst>
        </pc:spChg>
        <pc:spChg chg="add mod">
          <ac:chgData name="Nelson, Jonathan (GE Appliances, Haier)" userId="f0f14a50-1cb2-431b-9a97-07b8cbab1577" providerId="ADAL" clId="{9AB9EDC9-D641-498F-9AAB-C448FF0295C3}" dt="2024-04-26T21:11:48.286" v="256" actId="1076"/>
          <ac:spMkLst>
            <pc:docMk/>
            <pc:sldMk cId="1725323088" sldId="258"/>
            <ac:spMk id="25" creationId="{8C8F0CBF-5474-2F0F-3E26-CD23DE2D11B5}"/>
          </ac:spMkLst>
        </pc:spChg>
        <pc:spChg chg="add mod">
          <ac:chgData name="Nelson, Jonathan (GE Appliances, Haier)" userId="f0f14a50-1cb2-431b-9a97-07b8cbab1577" providerId="ADAL" clId="{9AB9EDC9-D641-498F-9AAB-C448FF0295C3}" dt="2024-04-26T21:12:09.982" v="273" actId="1037"/>
          <ac:spMkLst>
            <pc:docMk/>
            <pc:sldMk cId="1725323088" sldId="258"/>
            <ac:spMk id="26" creationId="{7526721C-56DE-3349-7A58-4C773B36FAC1}"/>
          </ac:spMkLst>
        </pc:spChg>
        <pc:spChg chg="add mod">
          <ac:chgData name="Nelson, Jonathan (GE Appliances, Haier)" userId="f0f14a50-1cb2-431b-9a97-07b8cbab1577" providerId="ADAL" clId="{9AB9EDC9-D641-498F-9AAB-C448FF0295C3}" dt="2024-04-26T21:12:03.417" v="263" actId="1038"/>
          <ac:spMkLst>
            <pc:docMk/>
            <pc:sldMk cId="1725323088" sldId="258"/>
            <ac:spMk id="27" creationId="{F4AAF5BC-CC07-59A3-963A-F29FBE955CAA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28" creationId="{B9A4FB23-2A80-AEB9-6CA2-86A99D2E488A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35" creationId="{749D32C7-94CD-38AC-2EE9-EC1A3F86D40E}"/>
          </ac:spMkLst>
        </pc:spChg>
        <pc:spChg chg="add mod">
          <ac:chgData name="Nelson, Jonathan (GE Appliances, Haier)" userId="f0f14a50-1cb2-431b-9a97-07b8cbab1577" providerId="ADAL" clId="{9AB9EDC9-D641-498F-9AAB-C448FF0295C3}" dt="2024-04-26T21:08:06.078" v="116"/>
          <ac:spMkLst>
            <pc:docMk/>
            <pc:sldMk cId="1725323088" sldId="258"/>
            <ac:spMk id="36" creationId="{0D44E353-03D7-71C7-924F-8EAD780E4C0D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37" creationId="{F924FDE4-924F-B53C-3B9E-EC9FE37E141F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38" creationId="{C6F99DC6-A044-1E6D-8E0F-5789D96D64B8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8:07.296" v="518" actId="20577"/>
          <ac:spMkLst>
            <pc:docMk/>
            <pc:sldMk cId="1725323088" sldId="258"/>
            <ac:spMk id="39" creationId="{C144B0F0-F142-CB37-F46A-5ED9C8A2D096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40" creationId="{E75AE3B8-B43C-B35A-3A0F-ED4A91DEDB6D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41" creationId="{1FC1E3AD-9DA6-3299-C85A-B7BD302132BE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3:01.484" v="540" actId="478"/>
          <ac:spMkLst>
            <pc:docMk/>
            <pc:sldMk cId="1725323088" sldId="258"/>
            <ac:spMk id="46" creationId="{EAADEB2D-AA13-A9EB-4148-DBB995262005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3:01.484" v="540" actId="478"/>
          <ac:spMkLst>
            <pc:docMk/>
            <pc:sldMk cId="1725323088" sldId="258"/>
            <ac:spMk id="47" creationId="{41B4C929-FA7B-FBAF-79A3-406F8C75A8BE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3:01.484" v="540" actId="478"/>
          <ac:spMkLst>
            <pc:docMk/>
            <pc:sldMk cId="1725323088" sldId="258"/>
            <ac:spMk id="48" creationId="{67F13E71-1EB6-23EF-9853-7555CD450B94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13:39.875" v="283" actId="478"/>
          <ac:spMkLst>
            <pc:docMk/>
            <pc:sldMk cId="1725323088" sldId="258"/>
            <ac:spMk id="49" creationId="{98F85B44-35DF-C1CD-FBA6-5D3008D620A5}"/>
          </ac:spMkLst>
        </pc:spChg>
        <pc:spChg chg="add mod">
          <ac:chgData name="Nelson, Jonathan (GE Appliances, Haier)" userId="f0f14a50-1cb2-431b-9a97-07b8cbab1577" providerId="ADAL" clId="{9AB9EDC9-D641-498F-9AAB-C448FF0295C3}" dt="2024-04-26T21:57:07.857" v="598" actId="404"/>
          <ac:spMkLst>
            <pc:docMk/>
            <pc:sldMk cId="1725323088" sldId="258"/>
            <ac:spMk id="50" creationId="{A2E0D856-0627-0978-77ED-8308698E04EF}"/>
          </ac:spMkLst>
        </pc:spChg>
        <pc:spChg chg="add mod">
          <ac:chgData name="Nelson, Jonathan (GE Appliances, Haier)" userId="f0f14a50-1cb2-431b-9a97-07b8cbab1577" providerId="ADAL" clId="{9AB9EDC9-D641-498F-9AAB-C448FF0295C3}" dt="2024-04-26T21:56:51.288" v="597" actId="1038"/>
          <ac:spMkLst>
            <pc:docMk/>
            <pc:sldMk cId="1725323088" sldId="258"/>
            <ac:spMk id="51" creationId="{AC20533D-B02F-07CB-F61F-2FF7F15F3FCF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6:29.782" v="590" actId="478"/>
          <ac:spMkLst>
            <pc:docMk/>
            <pc:sldMk cId="1725323088" sldId="258"/>
            <ac:spMk id="52" creationId="{4B88FEC1-129C-7EA5-549C-5C5C587783EB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53" creationId="{AF680DE7-E1A0-506D-5532-BA6C6D038A01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3:01.484" v="540" actId="478"/>
          <ac:spMkLst>
            <pc:docMk/>
            <pc:sldMk cId="1725323088" sldId="258"/>
            <ac:spMk id="58" creationId="{AC6DEE52-448B-EB60-A656-C3BEC5C19BF2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2:51.381" v="538" actId="478"/>
          <ac:spMkLst>
            <pc:docMk/>
            <pc:sldMk cId="1725323088" sldId="258"/>
            <ac:spMk id="59" creationId="{885AB1DC-A290-CF86-0070-4931B5CCDB1A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52:54.160" v="539" actId="478"/>
          <ac:spMkLst>
            <pc:docMk/>
            <pc:sldMk cId="1725323088" sldId="258"/>
            <ac:spMk id="60" creationId="{029761C4-34FC-C5AB-6149-4AA2648DDF6A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61" creationId="{DCF64BC3-1E1E-E01A-7616-194B6E0D49DB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62" creationId="{B8DA6877-F8A8-EFC1-AFEC-193098010C4E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0:05.482" v="311" actId="1076"/>
          <ac:spMkLst>
            <pc:docMk/>
            <pc:sldMk cId="1725323088" sldId="258"/>
            <ac:spMk id="63" creationId="{B00C2CB3-3789-21E1-6B76-F1F3F5999140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1:14:37.452" v="303" actId="478"/>
          <ac:spMkLst>
            <pc:docMk/>
            <pc:sldMk cId="1725323088" sldId="258"/>
            <ac:spMk id="64" creationId="{5A16FADA-E85B-1F76-8944-2E42CDA8E7C6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40.674" v="963" actId="1076"/>
          <ac:spMkLst>
            <pc:docMk/>
            <pc:sldMk cId="1725323088" sldId="258"/>
            <ac:spMk id="69" creationId="{1207A0A4-2C1B-60F2-28C5-ACFEF6B5CD1B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1:18.961" v="354" actId="1076"/>
          <ac:spMkLst>
            <pc:docMk/>
            <pc:sldMk cId="1725323088" sldId="258"/>
            <ac:spMk id="70" creationId="{04051BE2-4006-C502-F664-7C925F40D584}"/>
          </ac:spMkLst>
        </pc:spChg>
        <pc:spChg chg="add mod">
          <ac:chgData name="Nelson, Jonathan (GE Appliances, Haier)" userId="f0f14a50-1cb2-431b-9a97-07b8cbab1577" providerId="ADAL" clId="{9AB9EDC9-D641-498F-9AAB-C448FF0295C3}" dt="2024-04-26T21:31:29.473" v="358" actId="20577"/>
          <ac:spMkLst>
            <pc:docMk/>
            <pc:sldMk cId="1725323088" sldId="258"/>
            <ac:spMk id="71" creationId="{0ED93CBB-E6B1-4D73-388F-123D449A98EB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2" creationId="{33E7ADA7-EEFF-665D-57B8-2F444EEBFC0F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3" creationId="{1DE76C13-8189-D3B1-1A54-8F30C5AC27D4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4" creationId="{E833F955-ECC3-C9B2-F06F-9577D931C2F3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5" creationId="{EC14580C-C2CD-8909-7337-AA2E3DC4EDAA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6" creationId="{A0127C6C-6331-CB17-BCD3-59F26EBFD64E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7" creationId="{5CE0E69A-A6E2-D8C8-8365-04365E7A96E4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59.297" v="492" actId="1076"/>
          <ac:spMkLst>
            <pc:docMk/>
            <pc:sldMk cId="1725323088" sldId="258"/>
            <ac:spMk id="78" creationId="{4911925E-03BA-7068-7510-E9577A78CB0F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46.307" v="491" actId="1076"/>
          <ac:spMkLst>
            <pc:docMk/>
            <pc:sldMk cId="1725323088" sldId="258"/>
            <ac:spMk id="79" creationId="{653F72A7-A3C5-E967-5B7B-1D4BC2934F68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46.307" v="491" actId="1076"/>
          <ac:spMkLst>
            <pc:docMk/>
            <pc:sldMk cId="1725323088" sldId="258"/>
            <ac:spMk id="80" creationId="{8B52D19A-4977-1983-AEFF-F82BD339A6E7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46.307" v="491" actId="1076"/>
          <ac:spMkLst>
            <pc:docMk/>
            <pc:sldMk cId="1725323088" sldId="258"/>
            <ac:spMk id="81" creationId="{EED2D3DB-8B5B-1E9D-7F7B-4E7FE69C8B72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46.307" v="491" actId="1076"/>
          <ac:spMkLst>
            <pc:docMk/>
            <pc:sldMk cId="1725323088" sldId="258"/>
            <ac:spMk id="82" creationId="{084C01D5-9551-0845-BC48-BC5AB6CF7A21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3:46.307" v="491" actId="1076"/>
          <ac:spMkLst>
            <pc:docMk/>
            <pc:sldMk cId="1725323088" sldId="258"/>
            <ac:spMk id="83" creationId="{0EF19734-2353-3C5E-FE31-939C45BFE557}"/>
          </ac:spMkLst>
        </pc:spChg>
        <pc:spChg chg="add mod">
          <ac:chgData name="Nelson, Jonathan (GE Appliances, Haier)" userId="f0f14a50-1cb2-431b-9a97-07b8cbab1577" providerId="ADAL" clId="{9AB9EDC9-D641-498F-9AAB-C448FF0295C3}" dt="2024-04-26T21:48:03.839" v="517" actId="1076"/>
          <ac:spMkLst>
            <pc:docMk/>
            <pc:sldMk cId="1725323088" sldId="258"/>
            <ac:spMk id="110" creationId="{D57162B9-219C-A1F8-DEC5-F02472ACE40F}"/>
          </ac:spMkLst>
        </pc:spChg>
        <pc:spChg chg="add mod">
          <ac:chgData name="Nelson, Jonathan (GE Appliances, Haier)" userId="f0f14a50-1cb2-431b-9a97-07b8cbab1577" providerId="ADAL" clId="{9AB9EDC9-D641-498F-9AAB-C448FF0295C3}" dt="2024-04-26T21:56:44.917" v="595" actId="1037"/>
          <ac:spMkLst>
            <pc:docMk/>
            <pc:sldMk cId="1725323088" sldId="258"/>
            <ac:spMk id="128" creationId="{9EE3C331-5992-3CD7-385A-6430CF20D260}"/>
          </ac:spMkLst>
        </pc:spChg>
        <pc:spChg chg="add del mod">
          <ac:chgData name="Nelson, Jonathan (GE Appliances, Haier)" userId="f0f14a50-1cb2-431b-9a97-07b8cbab1577" providerId="ADAL" clId="{9AB9EDC9-D641-498F-9AAB-C448FF0295C3}" dt="2024-04-26T22:16:49.092" v="741" actId="478"/>
          <ac:spMkLst>
            <pc:docMk/>
            <pc:sldMk cId="1725323088" sldId="258"/>
            <ac:spMk id="140" creationId="{A4F13E58-F69A-AB51-FCCE-C911E357F6D5}"/>
          </ac:spMkLst>
        </pc:spChg>
        <pc:spChg chg="add mod">
          <ac:chgData name="Nelson, Jonathan (GE Appliances, Haier)" userId="f0f14a50-1cb2-431b-9a97-07b8cbab1577" providerId="ADAL" clId="{9AB9EDC9-D641-498F-9AAB-C448FF0295C3}" dt="2024-04-26T22:04:14.376" v="648" actId="692"/>
          <ac:spMkLst>
            <pc:docMk/>
            <pc:sldMk cId="1725323088" sldId="258"/>
            <ac:spMk id="141" creationId="{99564EAC-81DD-3208-FE7C-F2D2B271B9B4}"/>
          </ac:spMkLst>
        </pc:spChg>
        <pc:spChg chg="add mod">
          <ac:chgData name="Nelson, Jonathan (GE Appliances, Haier)" userId="f0f14a50-1cb2-431b-9a97-07b8cbab1577" providerId="ADAL" clId="{9AB9EDC9-D641-498F-9AAB-C448FF0295C3}" dt="2024-04-26T22:09:12.992" v="689" actId="206"/>
          <ac:spMkLst>
            <pc:docMk/>
            <pc:sldMk cId="1725323088" sldId="258"/>
            <ac:spMk id="142" creationId="{0DD89B82-BD24-F95C-DAC9-339D049240A0}"/>
          </ac:spMkLst>
        </pc:spChg>
        <pc:spChg chg="add del mod">
          <ac:chgData name="Nelson, Jonathan (GE Appliances, Haier)" userId="f0f14a50-1cb2-431b-9a97-07b8cbab1577" providerId="ADAL" clId="{9AB9EDC9-D641-498F-9AAB-C448FF0295C3}" dt="2024-04-29T09:28:25.961" v="1192" actId="21"/>
          <ac:spMkLst>
            <pc:docMk/>
            <pc:sldMk cId="1725323088" sldId="258"/>
            <ac:spMk id="143" creationId="{1803E7AE-1C44-1FE6-4112-2D9D0EEA4356}"/>
          </ac:spMkLst>
        </pc:spChg>
        <pc:spChg chg="add mod">
          <ac:chgData name="Nelson, Jonathan (GE Appliances, Haier)" userId="f0f14a50-1cb2-431b-9a97-07b8cbab1577" providerId="ADAL" clId="{9AB9EDC9-D641-498F-9AAB-C448FF0295C3}" dt="2024-04-26T22:08:14.511" v="684" actId="20577"/>
          <ac:spMkLst>
            <pc:docMk/>
            <pc:sldMk cId="1725323088" sldId="258"/>
            <ac:spMk id="144" creationId="{A02A213D-F348-0613-4E6C-F3040AC14A47}"/>
          </ac:spMkLst>
        </pc:spChg>
        <pc:spChg chg="add mod">
          <ac:chgData name="Nelson, Jonathan (GE Appliances, Haier)" userId="f0f14a50-1cb2-431b-9a97-07b8cbab1577" providerId="ADAL" clId="{9AB9EDC9-D641-498F-9AAB-C448FF0295C3}" dt="2024-04-26T22:08:18.249" v="686" actId="20577"/>
          <ac:spMkLst>
            <pc:docMk/>
            <pc:sldMk cId="1725323088" sldId="258"/>
            <ac:spMk id="145" creationId="{2742BE94-B0FA-AED2-0EF0-690F5B34B6A8}"/>
          </ac:spMkLst>
        </pc:spChg>
        <pc:spChg chg="add mod">
          <ac:chgData name="Nelson, Jonathan (GE Appliances, Haier)" userId="f0f14a50-1cb2-431b-9a97-07b8cbab1577" providerId="ADAL" clId="{9AB9EDC9-D641-498F-9AAB-C448FF0295C3}" dt="2024-04-26T22:15:37.684" v="734" actId="206"/>
          <ac:spMkLst>
            <pc:docMk/>
            <pc:sldMk cId="1725323088" sldId="258"/>
            <ac:spMk id="146" creationId="{6CF98FB2-341B-2531-3AF5-0AA9DE8C7F09}"/>
          </ac:spMkLst>
        </pc:spChg>
        <pc:spChg chg="add mod">
          <ac:chgData name="Nelson, Jonathan (GE Appliances, Haier)" userId="f0f14a50-1cb2-431b-9a97-07b8cbab1577" providerId="ADAL" clId="{9AB9EDC9-D641-498F-9AAB-C448FF0295C3}" dt="2024-04-26T22:14:34.407" v="728" actId="206"/>
          <ac:spMkLst>
            <pc:docMk/>
            <pc:sldMk cId="1725323088" sldId="258"/>
            <ac:spMk id="147" creationId="{EB315CBC-AA35-5640-3E6C-AC1A1CD5929E}"/>
          </ac:spMkLst>
        </pc:spChg>
        <pc:spChg chg="add mod">
          <ac:chgData name="Nelson, Jonathan (GE Appliances, Haier)" userId="f0f14a50-1cb2-431b-9a97-07b8cbab1577" providerId="ADAL" clId="{9AB9EDC9-D641-498F-9AAB-C448FF0295C3}" dt="2024-04-26T22:16:20.826" v="739" actId="206"/>
          <ac:spMkLst>
            <pc:docMk/>
            <pc:sldMk cId="1725323088" sldId="258"/>
            <ac:spMk id="148" creationId="{5D9E3919-0DDF-909B-6B7E-1CC0B5670D97}"/>
          </ac:spMkLst>
        </pc:spChg>
        <pc:spChg chg="add mod">
          <ac:chgData name="Nelson, Jonathan (GE Appliances, Haier)" userId="f0f14a50-1cb2-431b-9a97-07b8cbab1577" providerId="ADAL" clId="{9AB9EDC9-D641-498F-9AAB-C448FF0295C3}" dt="2024-04-26T22:22:25.396" v="812" actId="1076"/>
          <ac:spMkLst>
            <pc:docMk/>
            <pc:sldMk cId="1725323088" sldId="258"/>
            <ac:spMk id="157" creationId="{29957791-CF64-965C-CF6F-8792346E7835}"/>
          </ac:spMkLst>
        </pc:spChg>
        <pc:spChg chg="add mod">
          <ac:chgData name="Nelson, Jonathan (GE Appliances, Haier)" userId="f0f14a50-1cb2-431b-9a97-07b8cbab1577" providerId="ADAL" clId="{9AB9EDC9-D641-498F-9AAB-C448FF0295C3}" dt="2024-04-26T22:22:31.268" v="813" actId="1076"/>
          <ac:spMkLst>
            <pc:docMk/>
            <pc:sldMk cId="1725323088" sldId="258"/>
            <ac:spMk id="158" creationId="{B97D5C0B-168F-49CD-7C9A-8ABF65712864}"/>
          </ac:spMkLst>
        </pc:spChg>
        <pc:spChg chg="add mod">
          <ac:chgData name="Nelson, Jonathan (GE Appliances, Haier)" userId="f0f14a50-1cb2-431b-9a97-07b8cbab1577" providerId="ADAL" clId="{9AB9EDC9-D641-498F-9AAB-C448FF0295C3}" dt="2024-04-26T22:24:14.964" v="846" actId="1076"/>
          <ac:spMkLst>
            <pc:docMk/>
            <pc:sldMk cId="1725323088" sldId="258"/>
            <ac:spMk id="159" creationId="{50C452AF-C9A7-E817-A356-9F5CE8FC918F}"/>
          </ac:spMkLst>
        </pc:spChg>
        <pc:spChg chg="add mod">
          <ac:chgData name="Nelson, Jonathan (GE Appliances, Haier)" userId="f0f14a50-1cb2-431b-9a97-07b8cbab1577" providerId="ADAL" clId="{9AB9EDC9-D641-498F-9AAB-C448FF0295C3}" dt="2024-04-26T22:25:23.255" v="887" actId="1038"/>
          <ac:spMkLst>
            <pc:docMk/>
            <pc:sldMk cId="1725323088" sldId="258"/>
            <ac:spMk id="160" creationId="{9B13E24B-EF20-A5CA-F3D8-56A6830C1C28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0:19.895" v="910" actId="206"/>
          <ac:spMkLst>
            <pc:docMk/>
            <pc:sldMk cId="1725323088" sldId="258"/>
            <ac:spMk id="166" creationId="{0B0BB1A7-21DE-8E93-42CA-9C74302A2443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1:31.131" v="925" actId="206"/>
          <ac:spMkLst>
            <pc:docMk/>
            <pc:sldMk cId="1725323088" sldId="258"/>
            <ac:spMk id="167" creationId="{4022C479-3602-711B-F7CD-E9CE610C11DF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2:18.797" v="941" actId="206"/>
          <ac:spMkLst>
            <pc:docMk/>
            <pc:sldMk cId="1725323088" sldId="258"/>
            <ac:spMk id="168" creationId="{15807A01-6015-BE68-CFE2-93119AC65FB0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3:59.089" v="955" actId="1076"/>
          <ac:spMkLst>
            <pc:docMk/>
            <pc:sldMk cId="1725323088" sldId="258"/>
            <ac:spMk id="169" creationId="{90D8FA52-5D4C-E14E-62EA-0EC005ABA188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10.257" v="958" actId="20577"/>
          <ac:spMkLst>
            <pc:docMk/>
            <pc:sldMk cId="1725323088" sldId="258"/>
            <ac:spMk id="170" creationId="{B07D2A84-B9A6-800E-072D-AEBCB61D929F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31.196" v="961" actId="1076"/>
          <ac:spMkLst>
            <pc:docMk/>
            <pc:sldMk cId="1725323088" sldId="258"/>
            <ac:spMk id="173" creationId="{60E864E6-B3B9-E328-DC91-1066DDD457EC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23.984" v="960" actId="1076"/>
          <ac:spMkLst>
            <pc:docMk/>
            <pc:sldMk cId="1725323088" sldId="258"/>
            <ac:spMk id="174" creationId="{10B628E8-C026-BED4-C51D-7FAADD6C51B2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31.196" v="961" actId="1076"/>
          <ac:spMkLst>
            <pc:docMk/>
            <pc:sldMk cId="1725323088" sldId="258"/>
            <ac:spMk id="175" creationId="{29DF9E03-0472-4161-4EEB-5CCC021B886E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31.196" v="961" actId="1076"/>
          <ac:spMkLst>
            <pc:docMk/>
            <pc:sldMk cId="1725323088" sldId="258"/>
            <ac:spMk id="176" creationId="{EC38A71A-EE78-B8FD-4F63-7AA3E53DE644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4:31.196" v="961" actId="1076"/>
          <ac:spMkLst>
            <pc:docMk/>
            <pc:sldMk cId="1725323088" sldId="258"/>
            <ac:spMk id="177" creationId="{9C9919AB-F2C2-FC30-4D80-7E37A2BAB978}"/>
          </ac:spMkLst>
        </pc:spChg>
        <pc:spChg chg="add mod">
          <ac:chgData name="Nelson, Jonathan (GE Appliances, Haier)" userId="f0f14a50-1cb2-431b-9a97-07b8cbab1577" providerId="ADAL" clId="{9AB9EDC9-D641-498F-9AAB-C448FF0295C3}" dt="2024-04-26T22:35:51.031" v="1000" actId="688"/>
          <ac:spMkLst>
            <pc:docMk/>
            <pc:sldMk cId="1725323088" sldId="258"/>
            <ac:spMk id="180" creationId="{ED993B45-B2E4-3B66-8AFA-301FF8082999}"/>
          </ac:spMkLst>
        </pc:spChg>
        <pc:spChg chg="add mod">
          <ac:chgData name="Nelson, Jonathan (GE Appliances, Haier)" userId="f0f14a50-1cb2-431b-9a97-07b8cbab1577" providerId="ADAL" clId="{9AB9EDC9-D641-498F-9AAB-C448FF0295C3}" dt="2024-04-29T09:29:53.901" v="1274" actId="20577"/>
          <ac:spMkLst>
            <pc:docMk/>
            <pc:sldMk cId="1725323088" sldId="258"/>
            <ac:spMk id="181" creationId="{B3F0AA07-024A-F985-E81E-DED5FDB5D22A}"/>
          </ac:spMkLst>
        </pc:spChg>
        <pc:spChg chg="add mod">
          <ac:chgData name="Nelson, Jonathan (GE Appliances, Haier)" userId="f0f14a50-1cb2-431b-9a97-07b8cbab1577" providerId="ADAL" clId="{9AB9EDC9-D641-498F-9AAB-C448FF0295C3}" dt="2024-04-29T09:27:53.785" v="1187" actId="1076"/>
          <ac:spMkLst>
            <pc:docMk/>
            <pc:sldMk cId="1725323088" sldId="258"/>
            <ac:spMk id="183" creationId="{45FDB1C4-2E06-C2DE-3138-A280B88A56AF}"/>
          </ac:spMkLst>
        </pc:spChg>
        <pc:spChg chg="add mod">
          <ac:chgData name="Nelson, Jonathan (GE Appliances, Haier)" userId="f0f14a50-1cb2-431b-9a97-07b8cbab1577" providerId="ADAL" clId="{9AB9EDC9-D641-498F-9AAB-C448FF0295C3}" dt="2024-04-29T09:28:16.302" v="1190" actId="20577"/>
          <ac:spMkLst>
            <pc:docMk/>
            <pc:sldMk cId="1725323088" sldId="258"/>
            <ac:spMk id="184" creationId="{30E526F0-A50A-D380-928A-0D8BCF33ADD0}"/>
          </ac:spMkLst>
        </pc:spChg>
        <pc:spChg chg="add mod">
          <ac:chgData name="Nelson, Jonathan (GE Appliances, Haier)" userId="f0f14a50-1cb2-431b-9a97-07b8cbab1577" providerId="ADAL" clId="{9AB9EDC9-D641-498F-9AAB-C448FF0295C3}" dt="2024-04-29T09:28:32.897" v="1194" actId="1076"/>
          <ac:spMkLst>
            <pc:docMk/>
            <pc:sldMk cId="1725323088" sldId="258"/>
            <ac:spMk id="185" creationId="{962A25C8-E18E-6001-AE84-6129D73DCD7A}"/>
          </ac:spMkLst>
        </pc:spChg>
        <pc:picChg chg="add mod">
          <ac:chgData name="Nelson, Jonathan (GE Appliances, Haier)" userId="f0f14a50-1cb2-431b-9a97-07b8cbab1577" providerId="ADAL" clId="{9AB9EDC9-D641-498F-9AAB-C448FF0295C3}" dt="2024-04-26T21:30:49.860" v="345" actId="1076"/>
          <ac:picMkLst>
            <pc:docMk/>
            <pc:sldMk cId="1725323088" sldId="258"/>
            <ac:picMk id="66" creationId="{74278F74-21BD-2049-F484-A6834386F0C4}"/>
          </ac:picMkLst>
        </pc:picChg>
        <pc:picChg chg="add mod">
          <ac:chgData name="Nelson, Jonathan (GE Appliances, Haier)" userId="f0f14a50-1cb2-431b-9a97-07b8cbab1577" providerId="ADAL" clId="{9AB9EDC9-D641-498F-9AAB-C448FF0295C3}" dt="2024-04-26T21:30:49.860" v="345" actId="1076"/>
          <ac:picMkLst>
            <pc:docMk/>
            <pc:sldMk cId="1725323088" sldId="258"/>
            <ac:picMk id="68" creationId="{AB2D6739-06C5-94C5-0152-AF6E3862234E}"/>
          </ac:picMkLst>
        </pc:picChg>
        <pc:picChg chg="add mod">
          <ac:chgData name="Nelson, Jonathan (GE Appliances, Haier)" userId="f0f14a50-1cb2-431b-9a97-07b8cbab1577" providerId="ADAL" clId="{9AB9EDC9-D641-498F-9AAB-C448FF0295C3}" dt="2024-04-26T22:28:12.205" v="893" actId="1076"/>
          <ac:picMkLst>
            <pc:docMk/>
            <pc:sldMk cId="1725323088" sldId="258"/>
            <ac:picMk id="165" creationId="{E50E3DC4-3B3D-9A1B-2ED8-84730A56A88C}"/>
          </ac:picMkLst>
        </pc:picChg>
        <pc:picChg chg="add mod">
          <ac:chgData name="Nelson, Jonathan (GE Appliances, Haier)" userId="f0f14a50-1cb2-431b-9a97-07b8cbab1577" providerId="ADAL" clId="{9AB9EDC9-D641-498F-9AAB-C448FF0295C3}" dt="2024-04-26T22:34:31.196" v="961" actId="1076"/>
          <ac:picMkLst>
            <pc:docMk/>
            <pc:sldMk cId="1725323088" sldId="258"/>
            <ac:picMk id="171" creationId="{7419EBFB-4984-2763-25F6-D731DFF80765}"/>
          </ac:picMkLst>
        </pc:picChg>
        <pc:picChg chg="add mod">
          <ac:chgData name="Nelson, Jonathan (GE Appliances, Haier)" userId="f0f14a50-1cb2-431b-9a97-07b8cbab1577" providerId="ADAL" clId="{9AB9EDC9-D641-498F-9AAB-C448FF0295C3}" dt="2024-04-26T22:34:23.984" v="960" actId="1076"/>
          <ac:picMkLst>
            <pc:docMk/>
            <pc:sldMk cId="1725323088" sldId="258"/>
            <ac:picMk id="172" creationId="{5FAFAAA4-7B1D-D250-CF04-08C9E74D718A}"/>
          </ac:picMkLst>
        </pc:pic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5" creationId="{C9445E4E-179A-9CE2-D2EA-59099C26BAB3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7" creationId="{35C23230-3BE3-5BFE-D997-5EB52C5444A8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9" creationId="{ED94FCD1-A9E9-4F1E-5133-CCA94023F157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1" creationId="{B18A24E8-37D1-3D66-499F-A18196048DEB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2" creationId="{B66D5848-1487-F0FD-1430-689887D1A63F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3" creationId="{D1AD3570-D798-8F73-AC38-E3A9B0C345EF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4" creationId="{8738F5E9-81CC-13CD-9152-4A7EABF7A1D5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5" creationId="{8FEA31D8-DFEE-945B-3BFD-A0997125740C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6" creationId="{DD526F21-4F17-366F-7A26-9C71BA6B4DAB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7" creationId="{21CED097-7D95-BFAF-E5EB-FDC15FA67CCF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8" creationId="{C1207AF8-33B5-5D4F-B672-2CCC1B42A928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19" creationId="{D7AEAC9F-548F-1049-44A3-DF21EDF0FDDF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20" creationId="{73D56881-24A5-8245-01AA-9EA62EB3D183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21" creationId="{5F934C94-0037-5F13-95FE-31A4BBB7BD12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11:23.734" v="238" actId="1036"/>
          <ac:cxnSpMkLst>
            <pc:docMk/>
            <pc:sldMk cId="1725323088" sldId="258"/>
            <ac:cxnSpMk id="22" creationId="{AC35E557-C8AF-81EA-68B6-ACF1010155DE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30" creationId="{C9B43CCC-7769-C7E9-77F4-4E125BF6808D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31" creationId="{984A11B1-20B6-558D-8B3A-B1F01A1B6327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32" creationId="{43A73D15-E344-DB35-1B6B-7972B671549B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33" creationId="{3B3665F9-CF5B-5873-8972-0EDC2D1BC6AA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07:18.295" v="112"/>
          <ac:cxnSpMkLst>
            <pc:docMk/>
            <pc:sldMk cId="1725323088" sldId="258"/>
            <ac:cxnSpMk id="34" creationId="{CF150A96-1DA1-D464-BC87-BB7266CE83D3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42" creationId="{8F738F07-AF77-189B-BE2B-ED3E7BB075EE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43" creationId="{8A1F1EBC-F171-3DDE-0F53-8EBBAC20FFE6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44" creationId="{5F39AF31-F351-D4CD-0144-A59D082C514B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45" creationId="{78C0759D-FA36-3796-A699-99F9CBB947A3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54" creationId="{4C194886-6B4A-575F-13E2-293B2D91BD52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55" creationId="{3773A2E4-1770-876D-507A-CC9EEA48B88E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30:05.482" v="311" actId="1076"/>
          <ac:cxnSpMkLst>
            <pc:docMk/>
            <pc:sldMk cId="1725323088" sldId="258"/>
            <ac:cxnSpMk id="56" creationId="{721D7053-BA93-31D3-64F1-C99EC047A440}"/>
          </ac:cxnSpMkLst>
        </pc:cxnChg>
        <pc:cxnChg chg="add del mod">
          <ac:chgData name="Nelson, Jonathan (GE Appliances, Haier)" userId="f0f14a50-1cb2-431b-9a97-07b8cbab1577" providerId="ADAL" clId="{9AB9EDC9-D641-498F-9AAB-C448FF0295C3}" dt="2024-04-26T21:14:37.452" v="303" actId="478"/>
          <ac:cxnSpMkLst>
            <pc:docMk/>
            <pc:sldMk cId="1725323088" sldId="258"/>
            <ac:cxnSpMk id="57" creationId="{5C2007C6-CC50-E27D-3A04-DFB58DB332AC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3:46.307" v="491" actId="1076"/>
          <ac:cxnSpMkLst>
            <pc:docMk/>
            <pc:sldMk cId="1725323088" sldId="258"/>
            <ac:cxnSpMk id="85" creationId="{CFE21D83-B0F1-BE93-714B-230381EF7344}"/>
          </ac:cxnSpMkLst>
        </pc:cxnChg>
        <pc:cxnChg chg="add del mod">
          <ac:chgData name="Nelson, Jonathan (GE Appliances, Haier)" userId="f0f14a50-1cb2-431b-9a97-07b8cbab1577" providerId="ADAL" clId="{9AB9EDC9-D641-498F-9AAB-C448FF0295C3}" dt="2024-04-26T21:45:05.092" v="499" actId="478"/>
          <ac:cxnSpMkLst>
            <pc:docMk/>
            <pc:sldMk cId="1725323088" sldId="258"/>
            <ac:cxnSpMk id="89" creationId="{271F64C4-BB2B-BB85-9479-97B50448FBB4}"/>
          </ac:cxnSpMkLst>
        </pc:cxnChg>
        <pc:cxnChg chg="add del mod">
          <ac:chgData name="Nelson, Jonathan (GE Appliances, Haier)" userId="f0f14a50-1cb2-431b-9a97-07b8cbab1577" providerId="ADAL" clId="{9AB9EDC9-D641-498F-9AAB-C448FF0295C3}" dt="2024-04-26T21:45:06.458" v="500" actId="478"/>
          <ac:cxnSpMkLst>
            <pc:docMk/>
            <pc:sldMk cId="1725323088" sldId="258"/>
            <ac:cxnSpMk id="91" creationId="{4A6B18DF-3002-323D-3F0A-A2DFD1427AC3}"/>
          </ac:cxnSpMkLst>
        </pc:cxnChg>
        <pc:cxnChg chg="add del mod">
          <ac:chgData name="Nelson, Jonathan (GE Appliances, Haier)" userId="f0f14a50-1cb2-431b-9a97-07b8cbab1577" providerId="ADAL" clId="{9AB9EDC9-D641-498F-9AAB-C448FF0295C3}" dt="2024-04-26T21:45:42.976" v="503" actId="478"/>
          <ac:cxnSpMkLst>
            <pc:docMk/>
            <pc:sldMk cId="1725323088" sldId="258"/>
            <ac:cxnSpMk id="95" creationId="{48D50EE4-78DE-D051-ECD8-EF3EBAED9F3B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6:43.175" v="506" actId="692"/>
          <ac:cxnSpMkLst>
            <pc:docMk/>
            <pc:sldMk cId="1725323088" sldId="258"/>
            <ac:cxnSpMk id="98" creationId="{1F0128C7-7EDE-B7A8-03DB-22555EE2D67D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6:53.761" v="509" actId="14100"/>
          <ac:cxnSpMkLst>
            <pc:docMk/>
            <pc:sldMk cId="1725323088" sldId="258"/>
            <ac:cxnSpMk id="100" creationId="{223C6429-8239-2A43-B4BB-AED8409FFDBF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8:17.594" v="519" actId="14100"/>
          <ac:cxnSpMkLst>
            <pc:docMk/>
            <pc:sldMk cId="1725323088" sldId="258"/>
            <ac:cxnSpMk id="103" creationId="{31C9009A-61B3-60AD-E1E8-D3D43377E04F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7:32.999" v="515" actId="14100"/>
          <ac:cxnSpMkLst>
            <pc:docMk/>
            <pc:sldMk cId="1725323088" sldId="258"/>
            <ac:cxnSpMk id="106" creationId="{980A3B4D-B1B4-E37A-9BF9-31E82676AEB4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8:03.839" v="517" actId="1076"/>
          <ac:cxnSpMkLst>
            <pc:docMk/>
            <pc:sldMk cId="1725323088" sldId="258"/>
            <ac:cxnSpMk id="109" creationId="{67D90892-D24D-15E0-0442-83B7324A46DA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8:30.742" v="522" actId="14100"/>
          <ac:cxnSpMkLst>
            <pc:docMk/>
            <pc:sldMk cId="1725323088" sldId="258"/>
            <ac:cxnSpMk id="112" creationId="{7591CF21-F326-C444-A361-885317BC0767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9:22.222" v="525" actId="14100"/>
          <ac:cxnSpMkLst>
            <pc:docMk/>
            <pc:sldMk cId="1725323088" sldId="258"/>
            <ac:cxnSpMk id="115" creationId="{907EC3FA-62DE-1F32-D38F-74A680569A36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49:43.439" v="528" actId="14100"/>
          <ac:cxnSpMkLst>
            <pc:docMk/>
            <pc:sldMk cId="1725323088" sldId="258"/>
            <ac:cxnSpMk id="117" creationId="{750D3DB7-911C-E9D0-C5D3-A46F5212B097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1:50:11.766" v="532" actId="14100"/>
          <ac:cxnSpMkLst>
            <pc:docMk/>
            <pc:sldMk cId="1725323088" sldId="258"/>
            <ac:cxnSpMk id="120" creationId="{8B2B4D2D-390D-16E9-8447-76B9BBE5C5B0}"/>
          </ac:cxnSpMkLst>
        </pc:cxnChg>
        <pc:cxnChg chg="add del mod">
          <ac:chgData name="Nelson, Jonathan (GE Appliances, Haier)" userId="f0f14a50-1cb2-431b-9a97-07b8cbab1577" providerId="ADAL" clId="{9AB9EDC9-D641-498F-9AAB-C448FF0295C3}" dt="2024-04-26T21:53:01.484" v="540" actId="478"/>
          <ac:cxnSpMkLst>
            <pc:docMk/>
            <pc:sldMk cId="1725323088" sldId="258"/>
            <ac:cxnSpMk id="123" creationId="{B974C8C9-A970-52F4-1626-7783BB03BDB4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2:18:04.223" v="749" actId="692"/>
          <ac:cxnSpMkLst>
            <pc:docMk/>
            <pc:sldMk cId="1725323088" sldId="258"/>
            <ac:cxnSpMk id="129" creationId="{BC5F417C-94BA-DE5F-02D5-A839DBC07E54}"/>
          </ac:cxnSpMkLst>
        </pc:cxnChg>
        <pc:cxnChg chg="add del mod">
          <ac:chgData name="Nelson, Jonathan (GE Appliances, Haier)" userId="f0f14a50-1cb2-431b-9a97-07b8cbab1577" providerId="ADAL" clId="{9AB9EDC9-D641-498F-9AAB-C448FF0295C3}" dt="2024-04-26T22:00:05.671" v="613" actId="478"/>
          <ac:cxnSpMkLst>
            <pc:docMk/>
            <pc:sldMk cId="1725323088" sldId="258"/>
            <ac:cxnSpMk id="133" creationId="{EC4CCE66-80C7-B5DF-4FE8-3575C360443D}"/>
          </ac:cxnSpMkLst>
        </pc:cxnChg>
        <pc:cxnChg chg="add mod">
          <ac:chgData name="Nelson, Jonathan (GE Appliances, Haier)" userId="f0f14a50-1cb2-431b-9a97-07b8cbab1577" providerId="ADAL" clId="{9AB9EDC9-D641-498F-9AAB-C448FF0295C3}" dt="2024-04-29T09:26:49.762" v="1183" actId="14100"/>
          <ac:cxnSpMkLst>
            <pc:docMk/>
            <pc:sldMk cId="1725323088" sldId="258"/>
            <ac:cxnSpMk id="150" creationId="{74AFC31D-D25A-ADB1-707C-6A8FA1C94EC1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2:26:16.426" v="890" actId="692"/>
          <ac:cxnSpMkLst>
            <pc:docMk/>
            <pc:sldMk cId="1725323088" sldId="258"/>
            <ac:cxnSpMk id="162" creationId="{4B902D57-6ABA-079A-5624-992545226EC3}"/>
          </ac:cxnSpMkLst>
        </pc:cxnChg>
        <pc:cxnChg chg="add mod">
          <ac:chgData name="Nelson, Jonathan (GE Appliances, Haier)" userId="f0f14a50-1cb2-431b-9a97-07b8cbab1577" providerId="ADAL" clId="{9AB9EDC9-D641-498F-9AAB-C448FF0295C3}" dt="2024-04-26T22:35:24.182" v="978" actId="692"/>
          <ac:cxnSpMkLst>
            <pc:docMk/>
            <pc:sldMk cId="1725323088" sldId="258"/>
            <ac:cxnSpMk id="179" creationId="{94215BC5-45D2-0C84-EB4F-B2DC46C318D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7BA9-B0AE-3638-FC7B-BCB802A34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4F911-67D4-EFF9-DFEF-9FA4307F9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C7BC-C229-877F-2565-598F77DE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03CE-3EA9-F4B6-E330-DC24277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02DD-6610-DAB2-140D-0C092BE5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762E-F3B7-7A59-E438-214CED91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D7E8-8C8B-F93E-F46D-D9C601009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D0CE-C241-71E3-E8C8-C52D32E9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F79C-6359-E6AD-4931-7E780DBA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DABD3-34F0-93D6-1EC4-E9B621CF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70948-7734-3C4C-ABEB-3D9263036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89824-BDC5-B0E2-5154-3D3F2FC4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BC6B0-682A-7907-D887-26B204DC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AB68-0CC2-9A6A-32EA-5BBE59D1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01E4-7357-B91C-8B9C-957470F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3CFB-B731-62BA-CE31-0419C27D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C27F-BDFA-C8D4-3F20-EEDFF5E95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B946-C624-0A68-FF04-CD338A6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A86A-3304-D0A8-0F12-432A670B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A28E-9FB3-6CC6-BC85-9A65E456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D0C8-3EA0-6456-E81B-59E902A9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EAB53-0E96-2C4E-274C-7052EC30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EF10-8AB3-775C-E3BF-D21C5FDB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4229-ABDD-942F-85AD-DF91C077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D19D-580F-16E1-3C44-94C4F364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BA58-7945-D830-C082-920143BA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3B1F-7A34-6835-C435-A6AE29735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AB1FF-311E-96D9-E75E-31B7D25E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02F5B-6CD8-9389-6882-B31A1BB5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3BD0-356A-843B-0903-2C94553A7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64A6C-898B-8576-C465-9D3CAC0F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488F-9919-C6A8-5DAA-D08F9F53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0E80D-1E03-EEDE-669E-7FBF41C0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96F44-C284-BC16-0B5A-195412B6E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70B7B-07F5-8268-F70E-F564EB86F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F3E87-DD82-74D5-E93A-929933FAF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7242-7800-1371-0339-3D4C6686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DED5D-5C4B-BDBA-2A63-E7FDCE92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B3E09-EFD6-0499-A2C7-AAD64748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3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9CD0-2ECC-125F-E804-6F0FBA72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603C4-7696-4533-91C6-3858AB60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D8167-043C-5980-389D-1D52F9A5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944DC-DC6A-3A72-AC9F-F4E6E69A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1A03F-A194-9C0A-D696-02DB7C07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9A65B-DE58-2636-7D54-DB76429D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426B2-5966-04C2-5186-3DABAE1F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808C-64A9-8212-7B4C-892F14E1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5E22-51E4-C912-A283-24C02DC7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24CDB-F0C4-ED78-7AB9-7BEEEE33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F857F-159E-D315-BB7C-158E5BA4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6BCD-DC2F-18BE-B3A9-0F40C37E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2D0D-0FAF-47C0-BB47-AA54E40F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AE3E-0802-2CF6-6B22-0D6A85BA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973CA-0CE8-5997-F422-D73260EAE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41AD4-48AE-8DC3-1D68-D5660EBA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2A88D-514E-8CE0-5C07-D04711CC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5E0B-7E5F-39AA-6104-8F6908B0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9CCBC-2D52-8771-B9B0-D64DF1CB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1CDAF-2CBA-9C48-E0F6-1704F20A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5456-5705-1F0B-F3FD-5EE55918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2CED-7ECC-27A1-7709-A08C65363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7CECB-8DE4-4524-80C6-7BD884AB0383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333F-21F0-129E-BB39-4B92E90FD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7911-2188-C962-1BA8-5242792CD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9A05B-AB4F-498B-A995-B15FD4CC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2AA3-E19A-FC24-1B73-169B78396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AP2 WH Lab Power Supply Regulator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B5DCF-AB35-9BA4-82FC-3990A4EF0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Change from Superior voltage regulators --- </a:t>
            </a:r>
          </a:p>
          <a:p>
            <a:r>
              <a:rPr lang="en-US" dirty="0"/>
              <a:t>to Chroma Power Supplies</a:t>
            </a:r>
          </a:p>
        </p:txBody>
      </p:sp>
    </p:spTree>
    <p:extLst>
      <p:ext uri="{BB962C8B-B14F-4D97-AF65-F5344CB8AC3E}">
        <p14:creationId xmlns:p14="http://schemas.microsoft.com/office/powerpoint/2010/main" val="23151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445E4E-179A-9CE2-D2EA-59099C26BAB3}"/>
              </a:ext>
            </a:extLst>
          </p:cNvPr>
          <p:cNvCxnSpPr/>
          <p:nvPr/>
        </p:nvCxnSpPr>
        <p:spPr>
          <a:xfrm>
            <a:off x="1150801" y="1377290"/>
            <a:ext cx="526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C23230-3BE3-5BFE-D997-5EB52C5444A8}"/>
              </a:ext>
            </a:extLst>
          </p:cNvPr>
          <p:cNvCxnSpPr/>
          <p:nvPr/>
        </p:nvCxnSpPr>
        <p:spPr>
          <a:xfrm flipH="1" flipV="1">
            <a:off x="1081790" y="1256520"/>
            <a:ext cx="69011" cy="12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94FCD1-A9E9-4F1E-5133-CCA94023F157}"/>
              </a:ext>
            </a:extLst>
          </p:cNvPr>
          <p:cNvCxnSpPr/>
          <p:nvPr/>
        </p:nvCxnSpPr>
        <p:spPr>
          <a:xfrm flipH="1">
            <a:off x="1055911" y="1377290"/>
            <a:ext cx="94890" cy="103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AA18A5-44B5-55D7-D192-4CABA4A6BBE4}"/>
              </a:ext>
            </a:extLst>
          </p:cNvPr>
          <p:cNvSpPr txBox="1"/>
          <p:nvPr/>
        </p:nvSpPr>
        <p:spPr>
          <a:xfrm>
            <a:off x="252552" y="1545357"/>
            <a:ext cx="698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480V 3PH</a:t>
            </a:r>
          </a:p>
          <a:p>
            <a:r>
              <a:rPr lang="en-US" dirty="0"/>
              <a:t>Drop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8A24E8-37D1-3D66-499F-A18196048DEB}"/>
              </a:ext>
            </a:extLst>
          </p:cNvPr>
          <p:cNvCxnSpPr/>
          <p:nvPr/>
        </p:nvCxnSpPr>
        <p:spPr>
          <a:xfrm>
            <a:off x="1150801" y="1687842"/>
            <a:ext cx="526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6D5848-1487-F0FD-1430-689887D1A63F}"/>
              </a:ext>
            </a:extLst>
          </p:cNvPr>
          <p:cNvCxnSpPr/>
          <p:nvPr/>
        </p:nvCxnSpPr>
        <p:spPr>
          <a:xfrm flipH="1" flipV="1">
            <a:off x="1081790" y="1567072"/>
            <a:ext cx="69011" cy="12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AD3570-D798-8F73-AC38-E3A9B0C345EF}"/>
              </a:ext>
            </a:extLst>
          </p:cNvPr>
          <p:cNvCxnSpPr/>
          <p:nvPr/>
        </p:nvCxnSpPr>
        <p:spPr>
          <a:xfrm flipH="1">
            <a:off x="1055911" y="1687842"/>
            <a:ext cx="94890" cy="103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38F5E9-81CC-13CD-9152-4A7EABF7A1D5}"/>
              </a:ext>
            </a:extLst>
          </p:cNvPr>
          <p:cNvCxnSpPr/>
          <p:nvPr/>
        </p:nvCxnSpPr>
        <p:spPr>
          <a:xfrm>
            <a:off x="1150801" y="2007022"/>
            <a:ext cx="526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EA31D8-DFEE-945B-3BFD-A0997125740C}"/>
              </a:ext>
            </a:extLst>
          </p:cNvPr>
          <p:cNvCxnSpPr/>
          <p:nvPr/>
        </p:nvCxnSpPr>
        <p:spPr>
          <a:xfrm flipH="1" flipV="1">
            <a:off x="1081790" y="1886252"/>
            <a:ext cx="69011" cy="12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526F21-4F17-366F-7A26-9C71BA6B4DAB}"/>
              </a:ext>
            </a:extLst>
          </p:cNvPr>
          <p:cNvCxnSpPr/>
          <p:nvPr/>
        </p:nvCxnSpPr>
        <p:spPr>
          <a:xfrm flipH="1">
            <a:off x="1055911" y="2007022"/>
            <a:ext cx="94890" cy="103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CED097-7D95-BFAF-E5EB-FDC15FA67CCF}"/>
              </a:ext>
            </a:extLst>
          </p:cNvPr>
          <p:cNvCxnSpPr/>
          <p:nvPr/>
        </p:nvCxnSpPr>
        <p:spPr>
          <a:xfrm>
            <a:off x="1150801" y="2326201"/>
            <a:ext cx="526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207AF8-33B5-5D4F-B672-2CCC1B42A928}"/>
              </a:ext>
            </a:extLst>
          </p:cNvPr>
          <p:cNvCxnSpPr/>
          <p:nvPr/>
        </p:nvCxnSpPr>
        <p:spPr>
          <a:xfrm flipH="1" flipV="1">
            <a:off x="1081790" y="2205431"/>
            <a:ext cx="69011" cy="12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AEAC9F-548F-1049-44A3-DF21EDF0FDDF}"/>
              </a:ext>
            </a:extLst>
          </p:cNvPr>
          <p:cNvCxnSpPr/>
          <p:nvPr/>
        </p:nvCxnSpPr>
        <p:spPr>
          <a:xfrm flipH="1">
            <a:off x="1055911" y="2326201"/>
            <a:ext cx="94890" cy="103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D56881-24A5-8245-01AA-9EA62EB3D183}"/>
              </a:ext>
            </a:extLst>
          </p:cNvPr>
          <p:cNvCxnSpPr/>
          <p:nvPr/>
        </p:nvCxnSpPr>
        <p:spPr>
          <a:xfrm>
            <a:off x="1150801" y="2645379"/>
            <a:ext cx="526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934C94-0037-5F13-95FE-31A4BBB7BD12}"/>
              </a:ext>
            </a:extLst>
          </p:cNvPr>
          <p:cNvCxnSpPr/>
          <p:nvPr/>
        </p:nvCxnSpPr>
        <p:spPr>
          <a:xfrm flipH="1" flipV="1">
            <a:off x="1081790" y="2524609"/>
            <a:ext cx="69011" cy="120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35E557-C8AF-81EA-68B6-ACF1010155DE}"/>
              </a:ext>
            </a:extLst>
          </p:cNvPr>
          <p:cNvCxnSpPr/>
          <p:nvPr/>
        </p:nvCxnSpPr>
        <p:spPr>
          <a:xfrm flipH="1">
            <a:off x="1055911" y="2645379"/>
            <a:ext cx="94890" cy="103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8136CF-E8D1-17A0-7C20-BAD44154739A}"/>
              </a:ext>
            </a:extLst>
          </p:cNvPr>
          <p:cNvSpPr txBox="1"/>
          <p:nvPr/>
        </p:nvSpPr>
        <p:spPr>
          <a:xfrm>
            <a:off x="919631" y="1288468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80867F-D946-16CE-7429-435868D6967C}"/>
              </a:ext>
            </a:extLst>
          </p:cNvPr>
          <p:cNvSpPr txBox="1"/>
          <p:nvPr/>
        </p:nvSpPr>
        <p:spPr>
          <a:xfrm>
            <a:off x="913941" y="1578256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8F0CBF-5474-2F0F-3E26-CD23DE2D11B5}"/>
              </a:ext>
            </a:extLst>
          </p:cNvPr>
          <p:cNvSpPr txBox="1"/>
          <p:nvPr/>
        </p:nvSpPr>
        <p:spPr>
          <a:xfrm>
            <a:off x="913941" y="1897436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6721C-56DE-3349-7A58-4C773B36FAC1}"/>
              </a:ext>
            </a:extLst>
          </p:cNvPr>
          <p:cNvSpPr txBox="1"/>
          <p:nvPr/>
        </p:nvSpPr>
        <p:spPr>
          <a:xfrm>
            <a:off x="952853" y="2241516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AAF5BC-CC07-59A3-963A-F29FBE955CAA}"/>
              </a:ext>
            </a:extLst>
          </p:cNvPr>
          <p:cNvSpPr txBox="1"/>
          <p:nvPr/>
        </p:nvSpPr>
        <p:spPr>
          <a:xfrm>
            <a:off x="952853" y="2553793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4FB23-2A80-AEB9-6CA2-86A99D2E488A}"/>
              </a:ext>
            </a:extLst>
          </p:cNvPr>
          <p:cNvSpPr/>
          <p:nvPr/>
        </p:nvSpPr>
        <p:spPr>
          <a:xfrm>
            <a:off x="2661337" y="1137267"/>
            <a:ext cx="1498060" cy="2577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000" b="1" dirty="0" err="1"/>
              <a:t>Choma</a:t>
            </a:r>
            <a:r>
              <a:rPr lang="en-US" sz="2000" b="1" dirty="0"/>
              <a:t> Power</a:t>
            </a:r>
          </a:p>
          <a:p>
            <a:r>
              <a:rPr lang="en-US" sz="2000" b="1" dirty="0"/>
              <a:t>Supply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B43CCC-7769-C7E9-77F4-4E125BF6808D}"/>
              </a:ext>
            </a:extLst>
          </p:cNvPr>
          <p:cNvCxnSpPr/>
          <p:nvPr/>
        </p:nvCxnSpPr>
        <p:spPr>
          <a:xfrm>
            <a:off x="2505695" y="1632548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4A11B1-20B6-558D-8B3A-B1F01A1B6327}"/>
              </a:ext>
            </a:extLst>
          </p:cNvPr>
          <p:cNvCxnSpPr/>
          <p:nvPr/>
        </p:nvCxnSpPr>
        <p:spPr>
          <a:xfrm>
            <a:off x="2502451" y="1883143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A73D15-E344-DB35-1B6B-7972B671549B}"/>
              </a:ext>
            </a:extLst>
          </p:cNvPr>
          <p:cNvCxnSpPr/>
          <p:nvPr/>
        </p:nvCxnSpPr>
        <p:spPr>
          <a:xfrm>
            <a:off x="2503424" y="2147382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3665F9-CF5B-5873-8972-0EDC2D1BC6AA}"/>
              </a:ext>
            </a:extLst>
          </p:cNvPr>
          <p:cNvCxnSpPr/>
          <p:nvPr/>
        </p:nvCxnSpPr>
        <p:spPr>
          <a:xfrm>
            <a:off x="2505695" y="2374423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9D32C7-94CD-38AC-2EE9-EC1A3F86D40E}"/>
              </a:ext>
            </a:extLst>
          </p:cNvPr>
          <p:cNvSpPr txBox="1"/>
          <p:nvPr/>
        </p:nvSpPr>
        <p:spPr>
          <a:xfrm>
            <a:off x="2829418" y="1543339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24FDE4-924F-B53C-3B9E-EC9FE37E141F}"/>
              </a:ext>
            </a:extLst>
          </p:cNvPr>
          <p:cNvSpPr txBox="1"/>
          <p:nvPr/>
        </p:nvSpPr>
        <p:spPr>
          <a:xfrm>
            <a:off x="2829417" y="1790382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F99DC6-A044-1E6D-8E0F-5789D96D64B8}"/>
              </a:ext>
            </a:extLst>
          </p:cNvPr>
          <p:cNvSpPr txBox="1"/>
          <p:nvPr/>
        </p:nvSpPr>
        <p:spPr>
          <a:xfrm>
            <a:off x="2817419" y="2057955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44B0F0-F142-CB37-F46A-5ED9C8A2D096}"/>
              </a:ext>
            </a:extLst>
          </p:cNvPr>
          <p:cNvSpPr txBox="1"/>
          <p:nvPr/>
        </p:nvSpPr>
        <p:spPr>
          <a:xfrm>
            <a:off x="2829416" y="2288787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5AE3B8-B43C-B35A-3A0F-ED4A91DEDB6D}"/>
              </a:ext>
            </a:extLst>
          </p:cNvPr>
          <p:cNvSpPr txBox="1"/>
          <p:nvPr/>
        </p:nvSpPr>
        <p:spPr>
          <a:xfrm>
            <a:off x="2621128" y="821482"/>
            <a:ext cx="43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C1E3AD-9DA6-3299-C85A-B7BD302132BE}"/>
              </a:ext>
            </a:extLst>
          </p:cNvPr>
          <p:cNvSpPr txBox="1"/>
          <p:nvPr/>
        </p:nvSpPr>
        <p:spPr>
          <a:xfrm>
            <a:off x="3635602" y="821482"/>
            <a:ext cx="62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738F07-AF77-189B-BE2B-ED3E7BB075EE}"/>
              </a:ext>
            </a:extLst>
          </p:cNvPr>
          <p:cNvCxnSpPr/>
          <p:nvPr/>
        </p:nvCxnSpPr>
        <p:spPr>
          <a:xfrm>
            <a:off x="4049454" y="1652368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1F1EBC-F171-3DDE-0F53-8EBBAC20FFE6}"/>
              </a:ext>
            </a:extLst>
          </p:cNvPr>
          <p:cNvCxnSpPr/>
          <p:nvPr/>
        </p:nvCxnSpPr>
        <p:spPr>
          <a:xfrm>
            <a:off x="4046210" y="1902963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39AF31-F351-D4CD-0144-A59D082C514B}"/>
              </a:ext>
            </a:extLst>
          </p:cNvPr>
          <p:cNvCxnSpPr/>
          <p:nvPr/>
        </p:nvCxnSpPr>
        <p:spPr>
          <a:xfrm>
            <a:off x="4047183" y="2167202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C0759D-FA36-3796-A699-99F9CBB947A3}"/>
              </a:ext>
            </a:extLst>
          </p:cNvPr>
          <p:cNvCxnSpPr/>
          <p:nvPr/>
        </p:nvCxnSpPr>
        <p:spPr>
          <a:xfrm>
            <a:off x="4049454" y="2394243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2E0D856-0627-0978-77ED-8308698E04EF}"/>
              </a:ext>
            </a:extLst>
          </p:cNvPr>
          <p:cNvSpPr txBox="1"/>
          <p:nvPr/>
        </p:nvSpPr>
        <p:spPr>
          <a:xfrm>
            <a:off x="3287648" y="1573304"/>
            <a:ext cx="752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050" dirty="0">
                <a:solidFill>
                  <a:schemeClr val="bg1"/>
                </a:solidFill>
              </a:rPr>
              <a:t>120</a:t>
            </a:r>
            <a:r>
              <a:rPr lang="en-US" sz="1200" dirty="0">
                <a:solidFill>
                  <a:schemeClr val="bg1"/>
                </a:solidFill>
              </a:rPr>
              <a:t>v-</a:t>
            </a:r>
            <a:r>
              <a:rPr lang="en-US" sz="1100" dirty="0">
                <a:solidFill>
                  <a:schemeClr val="bg1"/>
                </a:solidFill>
              </a:rPr>
              <a:t>G</a:t>
            </a:r>
            <a:r>
              <a:rPr lang="en-US" sz="1200" dirty="0">
                <a:solidFill>
                  <a:schemeClr val="bg1"/>
                </a:solidFill>
              </a:rPr>
              <a:t>) L1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20533D-B02F-07CB-F61F-2FF7F15F3FCF}"/>
              </a:ext>
            </a:extLst>
          </p:cNvPr>
          <p:cNvSpPr txBox="1"/>
          <p:nvPr/>
        </p:nvSpPr>
        <p:spPr>
          <a:xfrm>
            <a:off x="3055516" y="1820347"/>
            <a:ext cx="10039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(120v-G,180</a:t>
            </a:r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°)</a:t>
            </a:r>
            <a:r>
              <a:rPr lang="en-US" sz="1200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680DE7-E1A0-506D-5532-BA6C6D038A01}"/>
              </a:ext>
            </a:extLst>
          </p:cNvPr>
          <p:cNvSpPr txBox="1"/>
          <p:nvPr/>
        </p:nvSpPr>
        <p:spPr>
          <a:xfrm>
            <a:off x="3840539" y="2318752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194886-6B4A-575F-13E2-293B2D91BD52}"/>
              </a:ext>
            </a:extLst>
          </p:cNvPr>
          <p:cNvCxnSpPr/>
          <p:nvPr/>
        </p:nvCxnSpPr>
        <p:spPr>
          <a:xfrm>
            <a:off x="4043280" y="2651334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73A2E4-1770-876D-507A-CC9EEA48B88E}"/>
              </a:ext>
            </a:extLst>
          </p:cNvPr>
          <p:cNvCxnSpPr/>
          <p:nvPr/>
        </p:nvCxnSpPr>
        <p:spPr>
          <a:xfrm>
            <a:off x="4040036" y="2901929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1D7053-BA93-31D3-64F1-C99EC047A440}"/>
              </a:ext>
            </a:extLst>
          </p:cNvPr>
          <p:cNvCxnSpPr/>
          <p:nvPr/>
        </p:nvCxnSpPr>
        <p:spPr>
          <a:xfrm>
            <a:off x="4041009" y="3166168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CF64BC3-1E1E-E01A-7616-194B6E0D49DB}"/>
              </a:ext>
            </a:extLst>
          </p:cNvPr>
          <p:cNvSpPr txBox="1"/>
          <p:nvPr/>
        </p:nvSpPr>
        <p:spPr>
          <a:xfrm>
            <a:off x="3834367" y="2572270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DA6877-F8A8-EFC1-AFEC-193098010C4E}"/>
              </a:ext>
            </a:extLst>
          </p:cNvPr>
          <p:cNvSpPr txBox="1"/>
          <p:nvPr/>
        </p:nvSpPr>
        <p:spPr>
          <a:xfrm>
            <a:off x="3834366" y="2819313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N3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0C2CB3-3789-21E1-6B76-F1F3F5999140}"/>
              </a:ext>
            </a:extLst>
          </p:cNvPr>
          <p:cNvSpPr txBox="1"/>
          <p:nvPr/>
        </p:nvSpPr>
        <p:spPr>
          <a:xfrm>
            <a:off x="3879971" y="3076741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4278F74-21BD-2049-F484-A6834386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362" y="982062"/>
            <a:ext cx="1004381" cy="92712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B2D6739-06C5-94C5-0152-AF6E3862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655" y="2147382"/>
            <a:ext cx="1131793" cy="175226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207A0A4-2C1B-60F2-28C5-ACFEF6B5CD1B}"/>
              </a:ext>
            </a:extLst>
          </p:cNvPr>
          <p:cNvSpPr txBox="1"/>
          <p:nvPr/>
        </p:nvSpPr>
        <p:spPr>
          <a:xfrm>
            <a:off x="10612407" y="77693"/>
            <a:ext cx="142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Chamber Wall Outlets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051BE2-4006-C502-F664-7C925F40D584}"/>
              </a:ext>
            </a:extLst>
          </p:cNvPr>
          <p:cNvSpPr txBox="1"/>
          <p:nvPr/>
        </p:nvSpPr>
        <p:spPr>
          <a:xfrm>
            <a:off x="10987157" y="1681938"/>
            <a:ext cx="7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240V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ED93CBB-E6B1-4D73-388F-123D449A98EB}"/>
              </a:ext>
            </a:extLst>
          </p:cNvPr>
          <p:cNvSpPr txBox="1"/>
          <p:nvPr/>
        </p:nvSpPr>
        <p:spPr>
          <a:xfrm>
            <a:off x="10987157" y="3530311"/>
            <a:ext cx="7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120V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7ADA7-EEFF-665D-57B8-2F444EEBFC0F}"/>
              </a:ext>
            </a:extLst>
          </p:cNvPr>
          <p:cNvSpPr/>
          <p:nvPr/>
        </p:nvSpPr>
        <p:spPr>
          <a:xfrm>
            <a:off x="6182077" y="758749"/>
            <a:ext cx="1207698" cy="998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200" b="1" dirty="0"/>
              <a:t>DAQ - WT310E</a:t>
            </a:r>
          </a:p>
          <a:p>
            <a:pPr algn="ctr"/>
            <a:r>
              <a:rPr lang="en-US" sz="1200" b="1" dirty="0"/>
              <a:t>Power Analyzer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DE76C13-8189-D3B1-1A54-8F30C5AC27D4}"/>
              </a:ext>
            </a:extLst>
          </p:cNvPr>
          <p:cNvSpPr/>
          <p:nvPr/>
        </p:nvSpPr>
        <p:spPr>
          <a:xfrm>
            <a:off x="6258430" y="1480607"/>
            <a:ext cx="165370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833F955-ECC3-C9B2-F06F-9577D931C2F3}"/>
              </a:ext>
            </a:extLst>
          </p:cNvPr>
          <p:cNvSpPr/>
          <p:nvPr/>
        </p:nvSpPr>
        <p:spPr>
          <a:xfrm>
            <a:off x="6539595" y="1486231"/>
            <a:ext cx="165370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14580C-C2CD-8909-7337-AA2E3DC4EDAA}"/>
              </a:ext>
            </a:extLst>
          </p:cNvPr>
          <p:cNvSpPr txBox="1"/>
          <p:nvPr/>
        </p:nvSpPr>
        <p:spPr>
          <a:xfrm>
            <a:off x="6220989" y="1265058"/>
            <a:ext cx="5228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/>
              <a:t>Current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0127C6C-6331-CB17-BCD3-59F26EBFD64E}"/>
              </a:ext>
            </a:extLst>
          </p:cNvPr>
          <p:cNvSpPr/>
          <p:nvPr/>
        </p:nvSpPr>
        <p:spPr>
          <a:xfrm>
            <a:off x="6886118" y="1475347"/>
            <a:ext cx="165370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CE0E69A-A6E2-D8C8-8365-04365E7A96E4}"/>
              </a:ext>
            </a:extLst>
          </p:cNvPr>
          <p:cNvSpPr/>
          <p:nvPr/>
        </p:nvSpPr>
        <p:spPr>
          <a:xfrm>
            <a:off x="7167283" y="1480971"/>
            <a:ext cx="165370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11925E-03BA-7068-7510-E9577A78CB0F}"/>
              </a:ext>
            </a:extLst>
          </p:cNvPr>
          <p:cNvSpPr txBox="1"/>
          <p:nvPr/>
        </p:nvSpPr>
        <p:spPr>
          <a:xfrm>
            <a:off x="6848677" y="1259798"/>
            <a:ext cx="52288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/>
              <a:t>Voltage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53F72A7-A3C5-E967-5B7B-1D4BC2934F68}"/>
              </a:ext>
            </a:extLst>
          </p:cNvPr>
          <p:cNvSpPr/>
          <p:nvPr/>
        </p:nvSpPr>
        <p:spPr>
          <a:xfrm>
            <a:off x="4950755" y="2077775"/>
            <a:ext cx="743483" cy="866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Relay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B52D19A-4977-1983-AEFF-F82BD339A6E7}"/>
              </a:ext>
            </a:extLst>
          </p:cNvPr>
          <p:cNvSpPr/>
          <p:nvPr/>
        </p:nvSpPr>
        <p:spPr>
          <a:xfrm>
            <a:off x="4950755" y="1789526"/>
            <a:ext cx="743483" cy="278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Coil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ED2D3DB-8B5B-1E9D-7F7B-4E7FE69C8B72}"/>
              </a:ext>
            </a:extLst>
          </p:cNvPr>
          <p:cNvSpPr/>
          <p:nvPr/>
        </p:nvSpPr>
        <p:spPr>
          <a:xfrm>
            <a:off x="5012581" y="2351544"/>
            <a:ext cx="165370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84C01D5-9551-0845-BC48-BC5AB6CF7A21}"/>
              </a:ext>
            </a:extLst>
          </p:cNvPr>
          <p:cNvSpPr/>
          <p:nvPr/>
        </p:nvSpPr>
        <p:spPr>
          <a:xfrm>
            <a:off x="5012581" y="2715971"/>
            <a:ext cx="165370" cy="184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F19734-2353-3C5E-FE31-939C45BFE557}"/>
              </a:ext>
            </a:extLst>
          </p:cNvPr>
          <p:cNvSpPr/>
          <p:nvPr/>
        </p:nvSpPr>
        <p:spPr>
          <a:xfrm>
            <a:off x="5554391" y="2576453"/>
            <a:ext cx="82685" cy="71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FE21D83-B0F1-BE93-714B-230381EF7344}"/>
              </a:ext>
            </a:extLst>
          </p:cNvPr>
          <p:cNvCxnSpPr>
            <a:cxnSpLocks/>
          </p:cNvCxnSpPr>
          <p:nvPr/>
        </p:nvCxnSpPr>
        <p:spPr>
          <a:xfrm flipH="1">
            <a:off x="5009388" y="2612100"/>
            <a:ext cx="545003" cy="111368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1F0128C7-7EDE-B7A8-03DB-22555EE2D67D}"/>
              </a:ext>
            </a:extLst>
          </p:cNvPr>
          <p:cNvCxnSpPr>
            <a:cxnSpLocks/>
          </p:cNvCxnSpPr>
          <p:nvPr/>
        </p:nvCxnSpPr>
        <p:spPr>
          <a:xfrm>
            <a:off x="1677013" y="1377290"/>
            <a:ext cx="819277" cy="24607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223C6429-8239-2A43-B4BB-AED8409FFDBF}"/>
              </a:ext>
            </a:extLst>
          </p:cNvPr>
          <p:cNvCxnSpPr>
            <a:cxnSpLocks/>
          </p:cNvCxnSpPr>
          <p:nvPr/>
        </p:nvCxnSpPr>
        <p:spPr>
          <a:xfrm>
            <a:off x="1694081" y="1681938"/>
            <a:ext cx="794546" cy="201205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31C9009A-61B3-60AD-E1E8-D3D43377E04F}"/>
              </a:ext>
            </a:extLst>
          </p:cNvPr>
          <p:cNvCxnSpPr>
            <a:cxnSpLocks/>
          </p:cNvCxnSpPr>
          <p:nvPr/>
        </p:nvCxnSpPr>
        <p:spPr>
          <a:xfrm flipV="1">
            <a:off x="1641435" y="2612100"/>
            <a:ext cx="894381" cy="33279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980A3B4D-B1B4-E37A-9BF9-31E82676AEB4}"/>
              </a:ext>
            </a:extLst>
          </p:cNvPr>
          <p:cNvCxnSpPr>
            <a:cxnSpLocks/>
          </p:cNvCxnSpPr>
          <p:nvPr/>
        </p:nvCxnSpPr>
        <p:spPr>
          <a:xfrm>
            <a:off x="1639874" y="2005013"/>
            <a:ext cx="884141" cy="142369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7D90892-D24D-15E0-0442-83B7324A46DA}"/>
              </a:ext>
            </a:extLst>
          </p:cNvPr>
          <p:cNvCxnSpPr/>
          <p:nvPr/>
        </p:nvCxnSpPr>
        <p:spPr>
          <a:xfrm>
            <a:off x="2523669" y="2605255"/>
            <a:ext cx="274320" cy="0"/>
          </a:xfrm>
          <a:prstGeom prst="line">
            <a:avLst/>
          </a:pr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57162B9-219C-A1F8-DEC5-F02472ACE40F}"/>
              </a:ext>
            </a:extLst>
          </p:cNvPr>
          <p:cNvSpPr txBox="1"/>
          <p:nvPr/>
        </p:nvSpPr>
        <p:spPr>
          <a:xfrm>
            <a:off x="2847390" y="2519619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591CF21-F326-C444-A361-885317BC0767}"/>
              </a:ext>
            </a:extLst>
          </p:cNvPr>
          <p:cNvCxnSpPr>
            <a:cxnSpLocks/>
          </p:cNvCxnSpPr>
          <p:nvPr/>
        </p:nvCxnSpPr>
        <p:spPr>
          <a:xfrm>
            <a:off x="1639874" y="2326201"/>
            <a:ext cx="883795" cy="55067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07EC3FA-62DE-1F32-D38F-74A680569A36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4300959" y="1908903"/>
            <a:ext cx="711622" cy="53497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750D3DB7-911C-E9D0-C5D3-A46F5212B097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296719" y="2396549"/>
            <a:ext cx="715862" cy="411755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B2B4D2D-390D-16E9-8447-76B9BBE5C5B0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4290551" y="1572940"/>
            <a:ext cx="1967879" cy="7796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EE3C331-5992-3CD7-385A-6430CF20D260}"/>
              </a:ext>
            </a:extLst>
          </p:cNvPr>
          <p:cNvSpPr txBox="1"/>
          <p:nvPr/>
        </p:nvSpPr>
        <p:spPr>
          <a:xfrm>
            <a:off x="3275306" y="2095095"/>
            <a:ext cx="752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050" dirty="0">
                <a:solidFill>
                  <a:schemeClr val="bg1"/>
                </a:solidFill>
              </a:rPr>
              <a:t>120</a:t>
            </a:r>
            <a:r>
              <a:rPr lang="en-US" sz="1200" dirty="0">
                <a:solidFill>
                  <a:schemeClr val="bg1"/>
                </a:solidFill>
              </a:rPr>
              <a:t>v-G) L3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BC5F417C-94BA-DE5F-02D5-A839DBC07E54}"/>
              </a:ext>
            </a:extLst>
          </p:cNvPr>
          <p:cNvCxnSpPr>
            <a:cxnSpLocks/>
          </p:cNvCxnSpPr>
          <p:nvPr/>
        </p:nvCxnSpPr>
        <p:spPr>
          <a:xfrm flipV="1">
            <a:off x="4258941" y="1800914"/>
            <a:ext cx="750447" cy="366288"/>
          </a:xfrm>
          <a:prstGeom prst="curvedConnector3">
            <a:avLst>
              <a:gd name="adj1" fmla="val 61666"/>
            </a:avLst>
          </a:prstGeom>
          <a:ln>
            <a:solidFill>
              <a:srgbClr val="FF0000"/>
            </a:solidFill>
            <a:prstDash val="sysDot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9564EAC-81DD-3208-FE7C-F2D2B271B9B4}"/>
              </a:ext>
            </a:extLst>
          </p:cNvPr>
          <p:cNvSpPr/>
          <p:nvPr/>
        </p:nvSpPr>
        <p:spPr>
          <a:xfrm>
            <a:off x="4303876" y="1355493"/>
            <a:ext cx="6919742" cy="2165550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9742" h="2165550">
                <a:moveTo>
                  <a:pt x="0" y="1805923"/>
                </a:moveTo>
                <a:cubicBezTo>
                  <a:pt x="229815" y="1858208"/>
                  <a:pt x="765084" y="2100758"/>
                  <a:pt x="1138540" y="2144566"/>
                </a:cubicBezTo>
                <a:cubicBezTo>
                  <a:pt x="1511996" y="2188374"/>
                  <a:pt x="1895575" y="2163818"/>
                  <a:pt x="2240738" y="2068771"/>
                </a:cubicBezTo>
                <a:cubicBezTo>
                  <a:pt x="2585901" y="1973724"/>
                  <a:pt x="2675521" y="1814558"/>
                  <a:pt x="3209518" y="1574283"/>
                </a:cubicBezTo>
                <a:cubicBezTo>
                  <a:pt x="3743515" y="1334008"/>
                  <a:pt x="4826348" y="888415"/>
                  <a:pt x="5444719" y="627119"/>
                </a:cubicBezTo>
                <a:cubicBezTo>
                  <a:pt x="6063090" y="365823"/>
                  <a:pt x="6629469" y="-57535"/>
                  <a:pt x="6919742" y="6509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0DD89B82-BD24-F95C-DAC9-339D049240A0}"/>
              </a:ext>
            </a:extLst>
          </p:cNvPr>
          <p:cNvSpPr/>
          <p:nvPr/>
        </p:nvSpPr>
        <p:spPr>
          <a:xfrm>
            <a:off x="5613023" y="1568429"/>
            <a:ext cx="6102389" cy="1037435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069980"/>
              <a:gd name="connsiteX1" fmla="*/ 1381732 w 6919742"/>
              <a:gd name="connsiteY1" fmla="*/ 1716548 h 2069980"/>
              <a:gd name="connsiteX2" fmla="*/ 2240738 w 6919742"/>
              <a:gd name="connsiteY2" fmla="*/ 2068771 h 2069980"/>
              <a:gd name="connsiteX3" fmla="*/ 3209518 w 6919742"/>
              <a:gd name="connsiteY3" fmla="*/ 1574283 h 2069980"/>
              <a:gd name="connsiteX4" fmla="*/ 5444719 w 6919742"/>
              <a:gd name="connsiteY4" fmla="*/ 627119 h 2069980"/>
              <a:gd name="connsiteX5" fmla="*/ 6919742 w 6919742"/>
              <a:gd name="connsiteY5" fmla="*/ 6509 h 2069980"/>
              <a:gd name="connsiteX0" fmla="*/ 0 w 6919742"/>
              <a:gd name="connsiteY0" fmla="*/ 1805923 h 1805923"/>
              <a:gd name="connsiteX1" fmla="*/ 1381732 w 6919742"/>
              <a:gd name="connsiteY1" fmla="*/ 1716548 h 1805923"/>
              <a:gd name="connsiteX2" fmla="*/ 2357470 w 6919742"/>
              <a:gd name="connsiteY2" fmla="*/ 1504567 h 1805923"/>
              <a:gd name="connsiteX3" fmla="*/ 3209518 w 6919742"/>
              <a:gd name="connsiteY3" fmla="*/ 1574283 h 1805923"/>
              <a:gd name="connsiteX4" fmla="*/ 5444719 w 6919742"/>
              <a:gd name="connsiteY4" fmla="*/ 627119 h 1805923"/>
              <a:gd name="connsiteX5" fmla="*/ 6919742 w 6919742"/>
              <a:gd name="connsiteY5" fmla="*/ 6509 h 1805923"/>
              <a:gd name="connsiteX0" fmla="*/ 0 w 6919742"/>
              <a:gd name="connsiteY0" fmla="*/ 1805013 h 1805013"/>
              <a:gd name="connsiteX1" fmla="*/ 1381732 w 6919742"/>
              <a:gd name="connsiteY1" fmla="*/ 1715638 h 1805013"/>
              <a:gd name="connsiteX2" fmla="*/ 2357470 w 6919742"/>
              <a:gd name="connsiteY2" fmla="*/ 1503657 h 1805013"/>
              <a:gd name="connsiteX3" fmla="*/ 3034420 w 6919742"/>
              <a:gd name="connsiteY3" fmla="*/ 1096718 h 1805013"/>
              <a:gd name="connsiteX4" fmla="*/ 5444719 w 6919742"/>
              <a:gd name="connsiteY4" fmla="*/ 626209 h 1805013"/>
              <a:gd name="connsiteX5" fmla="*/ 6919742 w 6919742"/>
              <a:gd name="connsiteY5" fmla="*/ 5599 h 1805013"/>
              <a:gd name="connsiteX0" fmla="*/ 0 w 6919742"/>
              <a:gd name="connsiteY0" fmla="*/ 1808774 h 1808774"/>
              <a:gd name="connsiteX1" fmla="*/ 1381732 w 6919742"/>
              <a:gd name="connsiteY1" fmla="*/ 1719399 h 1808774"/>
              <a:gd name="connsiteX2" fmla="*/ 2357470 w 6919742"/>
              <a:gd name="connsiteY2" fmla="*/ 1507418 h 1808774"/>
              <a:gd name="connsiteX3" fmla="*/ 3034420 w 6919742"/>
              <a:gd name="connsiteY3" fmla="*/ 1100479 h 1808774"/>
              <a:gd name="connsiteX4" fmla="*/ 4520591 w 6919742"/>
              <a:gd name="connsiteY4" fmla="*/ 406234 h 1808774"/>
              <a:gd name="connsiteX5" fmla="*/ 6919742 w 6919742"/>
              <a:gd name="connsiteY5" fmla="*/ 9360 h 1808774"/>
              <a:gd name="connsiteX0" fmla="*/ 0 w 6044253"/>
              <a:gd name="connsiteY0" fmla="*/ 1523511 h 1523511"/>
              <a:gd name="connsiteX1" fmla="*/ 1381732 w 6044253"/>
              <a:gd name="connsiteY1" fmla="*/ 1434136 h 1523511"/>
              <a:gd name="connsiteX2" fmla="*/ 2357470 w 6044253"/>
              <a:gd name="connsiteY2" fmla="*/ 1222155 h 1523511"/>
              <a:gd name="connsiteX3" fmla="*/ 3034420 w 6044253"/>
              <a:gd name="connsiteY3" fmla="*/ 815216 h 1523511"/>
              <a:gd name="connsiteX4" fmla="*/ 4520591 w 6044253"/>
              <a:gd name="connsiteY4" fmla="*/ 120971 h 1523511"/>
              <a:gd name="connsiteX5" fmla="*/ 6044253 w 6044253"/>
              <a:gd name="connsiteY5" fmla="*/ 35383 h 1523511"/>
              <a:gd name="connsiteX0" fmla="*/ 0 w 5898338"/>
              <a:gd name="connsiteY0" fmla="*/ 1429958 h 1429958"/>
              <a:gd name="connsiteX1" fmla="*/ 1381732 w 5898338"/>
              <a:gd name="connsiteY1" fmla="*/ 1340583 h 1429958"/>
              <a:gd name="connsiteX2" fmla="*/ 2357470 w 5898338"/>
              <a:gd name="connsiteY2" fmla="*/ 1128602 h 1429958"/>
              <a:gd name="connsiteX3" fmla="*/ 3034420 w 5898338"/>
              <a:gd name="connsiteY3" fmla="*/ 721663 h 1429958"/>
              <a:gd name="connsiteX4" fmla="*/ 4520591 w 5898338"/>
              <a:gd name="connsiteY4" fmla="*/ 27418 h 1429958"/>
              <a:gd name="connsiteX5" fmla="*/ 5898338 w 5898338"/>
              <a:gd name="connsiteY5" fmla="*/ 165566 h 1429958"/>
              <a:gd name="connsiteX0" fmla="*/ 0 w 5898338"/>
              <a:gd name="connsiteY0" fmla="*/ 1484351 h 1484351"/>
              <a:gd name="connsiteX1" fmla="*/ 1381732 w 5898338"/>
              <a:gd name="connsiteY1" fmla="*/ 1394976 h 1484351"/>
              <a:gd name="connsiteX2" fmla="*/ 2357470 w 5898338"/>
              <a:gd name="connsiteY2" fmla="*/ 1182995 h 1484351"/>
              <a:gd name="connsiteX3" fmla="*/ 3034420 w 5898338"/>
              <a:gd name="connsiteY3" fmla="*/ 776056 h 1484351"/>
              <a:gd name="connsiteX4" fmla="*/ 4520591 w 5898338"/>
              <a:gd name="connsiteY4" fmla="*/ 81811 h 1484351"/>
              <a:gd name="connsiteX5" fmla="*/ 5898338 w 5898338"/>
              <a:gd name="connsiteY5" fmla="*/ 219959 h 1484351"/>
              <a:gd name="connsiteX0" fmla="*/ 0 w 5898338"/>
              <a:gd name="connsiteY0" fmla="*/ 1619429 h 1619429"/>
              <a:gd name="connsiteX1" fmla="*/ 1381732 w 5898338"/>
              <a:gd name="connsiteY1" fmla="*/ 1530054 h 1619429"/>
              <a:gd name="connsiteX2" fmla="*/ 2357470 w 5898338"/>
              <a:gd name="connsiteY2" fmla="*/ 1318073 h 1619429"/>
              <a:gd name="connsiteX3" fmla="*/ 3034420 w 5898338"/>
              <a:gd name="connsiteY3" fmla="*/ 911134 h 1619429"/>
              <a:gd name="connsiteX4" fmla="*/ 4851331 w 5898338"/>
              <a:gd name="connsiteY4" fmla="*/ 32064 h 1619429"/>
              <a:gd name="connsiteX5" fmla="*/ 5898338 w 5898338"/>
              <a:gd name="connsiteY5" fmla="*/ 355037 h 1619429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357470 w 5898338"/>
              <a:gd name="connsiteY2" fmla="*/ 1297098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493657 w 5898338"/>
              <a:gd name="connsiteY2" fmla="*/ 1209549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979332"/>
              <a:gd name="connsiteY0" fmla="*/ 1690696 h 1690696"/>
              <a:gd name="connsiteX1" fmla="*/ 1381732 w 5979332"/>
              <a:gd name="connsiteY1" fmla="*/ 1601321 h 1690696"/>
              <a:gd name="connsiteX2" fmla="*/ 2493657 w 5979332"/>
              <a:gd name="connsiteY2" fmla="*/ 1301791 h 1690696"/>
              <a:gd name="connsiteX3" fmla="*/ 3725084 w 5979332"/>
              <a:gd name="connsiteY3" fmla="*/ 661389 h 1690696"/>
              <a:gd name="connsiteX4" fmla="*/ 5785187 w 5979332"/>
              <a:gd name="connsiteY4" fmla="*/ 6055 h 1690696"/>
              <a:gd name="connsiteX5" fmla="*/ 5898338 w 5979332"/>
              <a:gd name="connsiteY5" fmla="*/ 426304 h 1690696"/>
              <a:gd name="connsiteX0" fmla="*/ 0 w 5966838"/>
              <a:gd name="connsiteY0" fmla="*/ 1684645 h 1684645"/>
              <a:gd name="connsiteX1" fmla="*/ 1381732 w 5966838"/>
              <a:gd name="connsiteY1" fmla="*/ 1595270 h 1684645"/>
              <a:gd name="connsiteX2" fmla="*/ 2493657 w 5966838"/>
              <a:gd name="connsiteY2" fmla="*/ 1295740 h 1684645"/>
              <a:gd name="connsiteX3" fmla="*/ 3725084 w 5966838"/>
              <a:gd name="connsiteY3" fmla="*/ 655338 h 1684645"/>
              <a:gd name="connsiteX4" fmla="*/ 5785187 w 5966838"/>
              <a:gd name="connsiteY4" fmla="*/ 4 h 1684645"/>
              <a:gd name="connsiteX5" fmla="*/ 5869155 w 5966838"/>
              <a:gd name="connsiteY5" fmla="*/ 663445 h 1684645"/>
              <a:gd name="connsiteX0" fmla="*/ 0 w 6064963"/>
              <a:gd name="connsiteY0" fmla="*/ 1684645 h 1684645"/>
              <a:gd name="connsiteX1" fmla="*/ 1381732 w 6064963"/>
              <a:gd name="connsiteY1" fmla="*/ 1595270 h 1684645"/>
              <a:gd name="connsiteX2" fmla="*/ 2493657 w 6064963"/>
              <a:gd name="connsiteY2" fmla="*/ 1295740 h 1684645"/>
              <a:gd name="connsiteX3" fmla="*/ 3725084 w 6064963"/>
              <a:gd name="connsiteY3" fmla="*/ 655338 h 1684645"/>
              <a:gd name="connsiteX4" fmla="*/ 5785187 w 6064963"/>
              <a:gd name="connsiteY4" fmla="*/ 4 h 1684645"/>
              <a:gd name="connsiteX5" fmla="*/ 5869155 w 6064963"/>
              <a:gd name="connsiteY5" fmla="*/ 663445 h 1684645"/>
              <a:gd name="connsiteX0" fmla="*/ 0 w 6228511"/>
              <a:gd name="connsiteY0" fmla="*/ 1636007 h 1636007"/>
              <a:gd name="connsiteX1" fmla="*/ 1381732 w 6228511"/>
              <a:gd name="connsiteY1" fmla="*/ 1546632 h 1636007"/>
              <a:gd name="connsiteX2" fmla="*/ 2493657 w 6228511"/>
              <a:gd name="connsiteY2" fmla="*/ 1247102 h 1636007"/>
              <a:gd name="connsiteX3" fmla="*/ 3725084 w 6228511"/>
              <a:gd name="connsiteY3" fmla="*/ 606700 h 1636007"/>
              <a:gd name="connsiteX4" fmla="*/ 6057561 w 6228511"/>
              <a:gd name="connsiteY4" fmla="*/ 4 h 1636007"/>
              <a:gd name="connsiteX5" fmla="*/ 5869155 w 6228511"/>
              <a:gd name="connsiteY5" fmla="*/ 614807 h 1636007"/>
              <a:gd name="connsiteX0" fmla="*/ 0 w 6144289"/>
              <a:gd name="connsiteY0" fmla="*/ 1685171 h 1685171"/>
              <a:gd name="connsiteX1" fmla="*/ 1381732 w 6144289"/>
              <a:gd name="connsiteY1" fmla="*/ 1595796 h 1685171"/>
              <a:gd name="connsiteX2" fmla="*/ 2493657 w 6144289"/>
              <a:gd name="connsiteY2" fmla="*/ 1296266 h 1685171"/>
              <a:gd name="connsiteX3" fmla="*/ 4863220 w 6144289"/>
              <a:gd name="connsiteY3" fmla="*/ 179209 h 1685171"/>
              <a:gd name="connsiteX4" fmla="*/ 6057561 w 6144289"/>
              <a:gd name="connsiteY4" fmla="*/ 49168 h 1685171"/>
              <a:gd name="connsiteX5" fmla="*/ 5869155 w 6144289"/>
              <a:gd name="connsiteY5" fmla="*/ 663971 h 1685171"/>
              <a:gd name="connsiteX0" fmla="*/ 0 w 6092872"/>
              <a:gd name="connsiteY0" fmla="*/ 1506452 h 1506452"/>
              <a:gd name="connsiteX1" fmla="*/ 1381732 w 6092872"/>
              <a:gd name="connsiteY1" fmla="*/ 1417077 h 1506452"/>
              <a:gd name="connsiteX2" fmla="*/ 2493657 w 6092872"/>
              <a:gd name="connsiteY2" fmla="*/ 1117547 h 1506452"/>
              <a:gd name="connsiteX3" fmla="*/ 4863220 w 6092872"/>
              <a:gd name="connsiteY3" fmla="*/ 490 h 1506452"/>
              <a:gd name="connsiteX4" fmla="*/ 5979740 w 6092872"/>
              <a:gd name="connsiteY4" fmla="*/ 969675 h 1506452"/>
              <a:gd name="connsiteX5" fmla="*/ 5869155 w 6092872"/>
              <a:gd name="connsiteY5" fmla="*/ 485252 h 1506452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93657 w 6102389"/>
              <a:gd name="connsiteY2" fmla="*/ 64853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64474 w 6102389"/>
              <a:gd name="connsiteY2" fmla="*/ 81390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2389" h="1037435">
                <a:moveTo>
                  <a:pt x="0" y="1037435"/>
                </a:moveTo>
                <a:cubicBezTo>
                  <a:pt x="288181" y="1011899"/>
                  <a:pt x="970986" y="985316"/>
                  <a:pt x="1381732" y="948060"/>
                </a:cubicBezTo>
                <a:cubicBezTo>
                  <a:pt x="1792478" y="910804"/>
                  <a:pt x="1906924" y="879764"/>
                  <a:pt x="2464474" y="813900"/>
                </a:cubicBezTo>
                <a:lnTo>
                  <a:pt x="4727033" y="552877"/>
                </a:lnTo>
                <a:cubicBezTo>
                  <a:pt x="5312911" y="500670"/>
                  <a:pt x="5562171" y="518064"/>
                  <a:pt x="5979740" y="500658"/>
                </a:cubicBezTo>
                <a:cubicBezTo>
                  <a:pt x="6170094" y="411218"/>
                  <a:pt x="6143087" y="-96448"/>
                  <a:pt x="5869155" y="1623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803E7AE-1C44-1FE6-4112-2D9D0EEA4356}"/>
              </a:ext>
            </a:extLst>
          </p:cNvPr>
          <p:cNvSpPr txBox="1"/>
          <p:nvPr/>
        </p:nvSpPr>
        <p:spPr>
          <a:xfrm>
            <a:off x="11123863" y="1147334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2A213D-F348-0613-4E6C-F3040AC14A47}"/>
              </a:ext>
            </a:extLst>
          </p:cNvPr>
          <p:cNvSpPr txBox="1"/>
          <p:nvPr/>
        </p:nvSpPr>
        <p:spPr>
          <a:xfrm>
            <a:off x="11535898" y="1192624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742BE94-B0FA-AED2-0EF0-690F5B34B6A8}"/>
              </a:ext>
            </a:extLst>
          </p:cNvPr>
          <p:cNvSpPr txBox="1"/>
          <p:nvPr/>
        </p:nvSpPr>
        <p:spPr>
          <a:xfrm>
            <a:off x="11466268" y="1597874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L2</a:t>
            </a: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6CF98FB2-341B-2531-3AF5-0AA9DE8C7F09}"/>
              </a:ext>
            </a:extLst>
          </p:cNvPr>
          <p:cNvSpPr/>
          <p:nvPr/>
        </p:nvSpPr>
        <p:spPr>
          <a:xfrm>
            <a:off x="6622737" y="985195"/>
            <a:ext cx="4853257" cy="1140011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069980"/>
              <a:gd name="connsiteX1" fmla="*/ 1381732 w 6919742"/>
              <a:gd name="connsiteY1" fmla="*/ 1716548 h 2069980"/>
              <a:gd name="connsiteX2" fmla="*/ 2240738 w 6919742"/>
              <a:gd name="connsiteY2" fmla="*/ 2068771 h 2069980"/>
              <a:gd name="connsiteX3" fmla="*/ 3209518 w 6919742"/>
              <a:gd name="connsiteY3" fmla="*/ 1574283 h 2069980"/>
              <a:gd name="connsiteX4" fmla="*/ 5444719 w 6919742"/>
              <a:gd name="connsiteY4" fmla="*/ 627119 h 2069980"/>
              <a:gd name="connsiteX5" fmla="*/ 6919742 w 6919742"/>
              <a:gd name="connsiteY5" fmla="*/ 6509 h 2069980"/>
              <a:gd name="connsiteX0" fmla="*/ 0 w 6919742"/>
              <a:gd name="connsiteY0" fmla="*/ 1805923 h 1805923"/>
              <a:gd name="connsiteX1" fmla="*/ 1381732 w 6919742"/>
              <a:gd name="connsiteY1" fmla="*/ 1716548 h 1805923"/>
              <a:gd name="connsiteX2" fmla="*/ 2357470 w 6919742"/>
              <a:gd name="connsiteY2" fmla="*/ 1504567 h 1805923"/>
              <a:gd name="connsiteX3" fmla="*/ 3209518 w 6919742"/>
              <a:gd name="connsiteY3" fmla="*/ 1574283 h 1805923"/>
              <a:gd name="connsiteX4" fmla="*/ 5444719 w 6919742"/>
              <a:gd name="connsiteY4" fmla="*/ 627119 h 1805923"/>
              <a:gd name="connsiteX5" fmla="*/ 6919742 w 6919742"/>
              <a:gd name="connsiteY5" fmla="*/ 6509 h 1805923"/>
              <a:gd name="connsiteX0" fmla="*/ 0 w 6919742"/>
              <a:gd name="connsiteY0" fmla="*/ 1805013 h 1805013"/>
              <a:gd name="connsiteX1" fmla="*/ 1381732 w 6919742"/>
              <a:gd name="connsiteY1" fmla="*/ 1715638 h 1805013"/>
              <a:gd name="connsiteX2" fmla="*/ 2357470 w 6919742"/>
              <a:gd name="connsiteY2" fmla="*/ 1503657 h 1805013"/>
              <a:gd name="connsiteX3" fmla="*/ 3034420 w 6919742"/>
              <a:gd name="connsiteY3" fmla="*/ 1096718 h 1805013"/>
              <a:gd name="connsiteX4" fmla="*/ 5444719 w 6919742"/>
              <a:gd name="connsiteY4" fmla="*/ 626209 h 1805013"/>
              <a:gd name="connsiteX5" fmla="*/ 6919742 w 6919742"/>
              <a:gd name="connsiteY5" fmla="*/ 5599 h 1805013"/>
              <a:gd name="connsiteX0" fmla="*/ 0 w 6919742"/>
              <a:gd name="connsiteY0" fmla="*/ 1808774 h 1808774"/>
              <a:gd name="connsiteX1" fmla="*/ 1381732 w 6919742"/>
              <a:gd name="connsiteY1" fmla="*/ 1719399 h 1808774"/>
              <a:gd name="connsiteX2" fmla="*/ 2357470 w 6919742"/>
              <a:gd name="connsiteY2" fmla="*/ 1507418 h 1808774"/>
              <a:gd name="connsiteX3" fmla="*/ 3034420 w 6919742"/>
              <a:gd name="connsiteY3" fmla="*/ 1100479 h 1808774"/>
              <a:gd name="connsiteX4" fmla="*/ 4520591 w 6919742"/>
              <a:gd name="connsiteY4" fmla="*/ 406234 h 1808774"/>
              <a:gd name="connsiteX5" fmla="*/ 6919742 w 6919742"/>
              <a:gd name="connsiteY5" fmla="*/ 9360 h 1808774"/>
              <a:gd name="connsiteX0" fmla="*/ 0 w 6044253"/>
              <a:gd name="connsiteY0" fmla="*/ 1523511 h 1523511"/>
              <a:gd name="connsiteX1" fmla="*/ 1381732 w 6044253"/>
              <a:gd name="connsiteY1" fmla="*/ 1434136 h 1523511"/>
              <a:gd name="connsiteX2" fmla="*/ 2357470 w 6044253"/>
              <a:gd name="connsiteY2" fmla="*/ 1222155 h 1523511"/>
              <a:gd name="connsiteX3" fmla="*/ 3034420 w 6044253"/>
              <a:gd name="connsiteY3" fmla="*/ 815216 h 1523511"/>
              <a:gd name="connsiteX4" fmla="*/ 4520591 w 6044253"/>
              <a:gd name="connsiteY4" fmla="*/ 120971 h 1523511"/>
              <a:gd name="connsiteX5" fmla="*/ 6044253 w 6044253"/>
              <a:gd name="connsiteY5" fmla="*/ 35383 h 1523511"/>
              <a:gd name="connsiteX0" fmla="*/ 0 w 5898338"/>
              <a:gd name="connsiteY0" fmla="*/ 1429958 h 1429958"/>
              <a:gd name="connsiteX1" fmla="*/ 1381732 w 5898338"/>
              <a:gd name="connsiteY1" fmla="*/ 1340583 h 1429958"/>
              <a:gd name="connsiteX2" fmla="*/ 2357470 w 5898338"/>
              <a:gd name="connsiteY2" fmla="*/ 1128602 h 1429958"/>
              <a:gd name="connsiteX3" fmla="*/ 3034420 w 5898338"/>
              <a:gd name="connsiteY3" fmla="*/ 721663 h 1429958"/>
              <a:gd name="connsiteX4" fmla="*/ 4520591 w 5898338"/>
              <a:gd name="connsiteY4" fmla="*/ 27418 h 1429958"/>
              <a:gd name="connsiteX5" fmla="*/ 5898338 w 5898338"/>
              <a:gd name="connsiteY5" fmla="*/ 165566 h 1429958"/>
              <a:gd name="connsiteX0" fmla="*/ 0 w 5898338"/>
              <a:gd name="connsiteY0" fmla="*/ 1484351 h 1484351"/>
              <a:gd name="connsiteX1" fmla="*/ 1381732 w 5898338"/>
              <a:gd name="connsiteY1" fmla="*/ 1394976 h 1484351"/>
              <a:gd name="connsiteX2" fmla="*/ 2357470 w 5898338"/>
              <a:gd name="connsiteY2" fmla="*/ 1182995 h 1484351"/>
              <a:gd name="connsiteX3" fmla="*/ 3034420 w 5898338"/>
              <a:gd name="connsiteY3" fmla="*/ 776056 h 1484351"/>
              <a:gd name="connsiteX4" fmla="*/ 4520591 w 5898338"/>
              <a:gd name="connsiteY4" fmla="*/ 81811 h 1484351"/>
              <a:gd name="connsiteX5" fmla="*/ 5898338 w 5898338"/>
              <a:gd name="connsiteY5" fmla="*/ 219959 h 1484351"/>
              <a:gd name="connsiteX0" fmla="*/ 0 w 5898338"/>
              <a:gd name="connsiteY0" fmla="*/ 1619429 h 1619429"/>
              <a:gd name="connsiteX1" fmla="*/ 1381732 w 5898338"/>
              <a:gd name="connsiteY1" fmla="*/ 1530054 h 1619429"/>
              <a:gd name="connsiteX2" fmla="*/ 2357470 w 5898338"/>
              <a:gd name="connsiteY2" fmla="*/ 1318073 h 1619429"/>
              <a:gd name="connsiteX3" fmla="*/ 3034420 w 5898338"/>
              <a:gd name="connsiteY3" fmla="*/ 911134 h 1619429"/>
              <a:gd name="connsiteX4" fmla="*/ 4851331 w 5898338"/>
              <a:gd name="connsiteY4" fmla="*/ 32064 h 1619429"/>
              <a:gd name="connsiteX5" fmla="*/ 5898338 w 5898338"/>
              <a:gd name="connsiteY5" fmla="*/ 355037 h 1619429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357470 w 5898338"/>
              <a:gd name="connsiteY2" fmla="*/ 1297098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493657 w 5898338"/>
              <a:gd name="connsiteY2" fmla="*/ 1209549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979332"/>
              <a:gd name="connsiteY0" fmla="*/ 1690696 h 1690696"/>
              <a:gd name="connsiteX1" fmla="*/ 1381732 w 5979332"/>
              <a:gd name="connsiteY1" fmla="*/ 1601321 h 1690696"/>
              <a:gd name="connsiteX2" fmla="*/ 2493657 w 5979332"/>
              <a:gd name="connsiteY2" fmla="*/ 1301791 h 1690696"/>
              <a:gd name="connsiteX3" fmla="*/ 3725084 w 5979332"/>
              <a:gd name="connsiteY3" fmla="*/ 661389 h 1690696"/>
              <a:gd name="connsiteX4" fmla="*/ 5785187 w 5979332"/>
              <a:gd name="connsiteY4" fmla="*/ 6055 h 1690696"/>
              <a:gd name="connsiteX5" fmla="*/ 5898338 w 5979332"/>
              <a:gd name="connsiteY5" fmla="*/ 426304 h 1690696"/>
              <a:gd name="connsiteX0" fmla="*/ 0 w 5966838"/>
              <a:gd name="connsiteY0" fmla="*/ 1684645 h 1684645"/>
              <a:gd name="connsiteX1" fmla="*/ 1381732 w 5966838"/>
              <a:gd name="connsiteY1" fmla="*/ 1595270 h 1684645"/>
              <a:gd name="connsiteX2" fmla="*/ 2493657 w 5966838"/>
              <a:gd name="connsiteY2" fmla="*/ 1295740 h 1684645"/>
              <a:gd name="connsiteX3" fmla="*/ 3725084 w 5966838"/>
              <a:gd name="connsiteY3" fmla="*/ 655338 h 1684645"/>
              <a:gd name="connsiteX4" fmla="*/ 5785187 w 5966838"/>
              <a:gd name="connsiteY4" fmla="*/ 4 h 1684645"/>
              <a:gd name="connsiteX5" fmla="*/ 5869155 w 5966838"/>
              <a:gd name="connsiteY5" fmla="*/ 663445 h 1684645"/>
              <a:gd name="connsiteX0" fmla="*/ 0 w 6064963"/>
              <a:gd name="connsiteY0" fmla="*/ 1684645 h 1684645"/>
              <a:gd name="connsiteX1" fmla="*/ 1381732 w 6064963"/>
              <a:gd name="connsiteY1" fmla="*/ 1595270 h 1684645"/>
              <a:gd name="connsiteX2" fmla="*/ 2493657 w 6064963"/>
              <a:gd name="connsiteY2" fmla="*/ 1295740 h 1684645"/>
              <a:gd name="connsiteX3" fmla="*/ 3725084 w 6064963"/>
              <a:gd name="connsiteY3" fmla="*/ 655338 h 1684645"/>
              <a:gd name="connsiteX4" fmla="*/ 5785187 w 6064963"/>
              <a:gd name="connsiteY4" fmla="*/ 4 h 1684645"/>
              <a:gd name="connsiteX5" fmla="*/ 5869155 w 6064963"/>
              <a:gd name="connsiteY5" fmla="*/ 663445 h 1684645"/>
              <a:gd name="connsiteX0" fmla="*/ 0 w 6228511"/>
              <a:gd name="connsiteY0" fmla="*/ 1636007 h 1636007"/>
              <a:gd name="connsiteX1" fmla="*/ 1381732 w 6228511"/>
              <a:gd name="connsiteY1" fmla="*/ 1546632 h 1636007"/>
              <a:gd name="connsiteX2" fmla="*/ 2493657 w 6228511"/>
              <a:gd name="connsiteY2" fmla="*/ 1247102 h 1636007"/>
              <a:gd name="connsiteX3" fmla="*/ 3725084 w 6228511"/>
              <a:gd name="connsiteY3" fmla="*/ 606700 h 1636007"/>
              <a:gd name="connsiteX4" fmla="*/ 6057561 w 6228511"/>
              <a:gd name="connsiteY4" fmla="*/ 4 h 1636007"/>
              <a:gd name="connsiteX5" fmla="*/ 5869155 w 6228511"/>
              <a:gd name="connsiteY5" fmla="*/ 614807 h 1636007"/>
              <a:gd name="connsiteX0" fmla="*/ 0 w 6144289"/>
              <a:gd name="connsiteY0" fmla="*/ 1685171 h 1685171"/>
              <a:gd name="connsiteX1" fmla="*/ 1381732 w 6144289"/>
              <a:gd name="connsiteY1" fmla="*/ 1595796 h 1685171"/>
              <a:gd name="connsiteX2" fmla="*/ 2493657 w 6144289"/>
              <a:gd name="connsiteY2" fmla="*/ 1296266 h 1685171"/>
              <a:gd name="connsiteX3" fmla="*/ 4863220 w 6144289"/>
              <a:gd name="connsiteY3" fmla="*/ 179209 h 1685171"/>
              <a:gd name="connsiteX4" fmla="*/ 6057561 w 6144289"/>
              <a:gd name="connsiteY4" fmla="*/ 49168 h 1685171"/>
              <a:gd name="connsiteX5" fmla="*/ 5869155 w 6144289"/>
              <a:gd name="connsiteY5" fmla="*/ 663971 h 1685171"/>
              <a:gd name="connsiteX0" fmla="*/ 0 w 6092872"/>
              <a:gd name="connsiteY0" fmla="*/ 1506452 h 1506452"/>
              <a:gd name="connsiteX1" fmla="*/ 1381732 w 6092872"/>
              <a:gd name="connsiteY1" fmla="*/ 1417077 h 1506452"/>
              <a:gd name="connsiteX2" fmla="*/ 2493657 w 6092872"/>
              <a:gd name="connsiteY2" fmla="*/ 1117547 h 1506452"/>
              <a:gd name="connsiteX3" fmla="*/ 4863220 w 6092872"/>
              <a:gd name="connsiteY3" fmla="*/ 490 h 1506452"/>
              <a:gd name="connsiteX4" fmla="*/ 5979740 w 6092872"/>
              <a:gd name="connsiteY4" fmla="*/ 969675 h 1506452"/>
              <a:gd name="connsiteX5" fmla="*/ 5869155 w 6092872"/>
              <a:gd name="connsiteY5" fmla="*/ 485252 h 1506452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93657 w 6102389"/>
              <a:gd name="connsiteY2" fmla="*/ 64853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64474 w 6102389"/>
              <a:gd name="connsiteY2" fmla="*/ 81390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2057953"/>
              <a:gd name="connsiteX1" fmla="*/ 243596 w 6102389"/>
              <a:gd name="connsiteY1" fmla="*/ 2057013 h 2057953"/>
              <a:gd name="connsiteX2" fmla="*/ 2464474 w 6102389"/>
              <a:gd name="connsiteY2" fmla="*/ 813900 h 2057953"/>
              <a:gd name="connsiteX3" fmla="*/ 4727033 w 6102389"/>
              <a:gd name="connsiteY3" fmla="*/ 552877 h 2057953"/>
              <a:gd name="connsiteX4" fmla="*/ 5979740 w 6102389"/>
              <a:gd name="connsiteY4" fmla="*/ 500658 h 2057953"/>
              <a:gd name="connsiteX5" fmla="*/ 5869155 w 6102389"/>
              <a:gd name="connsiteY5" fmla="*/ 16235 h 2057953"/>
              <a:gd name="connsiteX0" fmla="*/ 15623 w 6118012"/>
              <a:gd name="connsiteY0" fmla="*/ 1037435 h 2058286"/>
              <a:gd name="connsiteX1" fmla="*/ 259219 w 6118012"/>
              <a:gd name="connsiteY1" fmla="*/ 2057013 h 2058286"/>
              <a:gd name="connsiteX2" fmla="*/ 2480097 w 6118012"/>
              <a:gd name="connsiteY2" fmla="*/ 813900 h 2058286"/>
              <a:gd name="connsiteX3" fmla="*/ 4742656 w 6118012"/>
              <a:gd name="connsiteY3" fmla="*/ 552877 h 2058286"/>
              <a:gd name="connsiteX4" fmla="*/ 5995363 w 6118012"/>
              <a:gd name="connsiteY4" fmla="*/ 500658 h 2058286"/>
              <a:gd name="connsiteX5" fmla="*/ 5884778 w 6118012"/>
              <a:gd name="connsiteY5" fmla="*/ 16235 h 2058286"/>
              <a:gd name="connsiteX0" fmla="*/ 0 w 6102389"/>
              <a:gd name="connsiteY0" fmla="*/ 1037435 h 1439598"/>
              <a:gd name="connsiteX1" fmla="*/ 691069 w 6102389"/>
              <a:gd name="connsiteY1" fmla="*/ 1434443 h 1439598"/>
              <a:gd name="connsiteX2" fmla="*/ 2464474 w 6102389"/>
              <a:gd name="connsiteY2" fmla="*/ 813900 h 1439598"/>
              <a:gd name="connsiteX3" fmla="*/ 4727033 w 6102389"/>
              <a:gd name="connsiteY3" fmla="*/ 552877 h 1439598"/>
              <a:gd name="connsiteX4" fmla="*/ 5979740 w 6102389"/>
              <a:gd name="connsiteY4" fmla="*/ 500658 h 1439598"/>
              <a:gd name="connsiteX5" fmla="*/ 5869155 w 6102389"/>
              <a:gd name="connsiteY5" fmla="*/ 16235 h 1439598"/>
              <a:gd name="connsiteX0" fmla="*/ 0 w 6102389"/>
              <a:gd name="connsiteY0" fmla="*/ 1037435 h 1435070"/>
              <a:gd name="connsiteX1" fmla="*/ 691069 w 6102389"/>
              <a:gd name="connsiteY1" fmla="*/ 1434443 h 1435070"/>
              <a:gd name="connsiteX2" fmla="*/ 2483929 w 6102389"/>
              <a:gd name="connsiteY2" fmla="*/ 969543 h 1435070"/>
              <a:gd name="connsiteX3" fmla="*/ 4727033 w 6102389"/>
              <a:gd name="connsiteY3" fmla="*/ 552877 h 1435070"/>
              <a:gd name="connsiteX4" fmla="*/ 5979740 w 6102389"/>
              <a:gd name="connsiteY4" fmla="*/ 500658 h 1435070"/>
              <a:gd name="connsiteX5" fmla="*/ 5869155 w 6102389"/>
              <a:gd name="connsiteY5" fmla="*/ 16235 h 1435070"/>
              <a:gd name="connsiteX0" fmla="*/ 0 w 6166456"/>
              <a:gd name="connsiteY0" fmla="*/ 1037830 h 1435465"/>
              <a:gd name="connsiteX1" fmla="*/ 691069 w 6166456"/>
              <a:gd name="connsiteY1" fmla="*/ 1434838 h 1435465"/>
              <a:gd name="connsiteX2" fmla="*/ 2483929 w 6166456"/>
              <a:gd name="connsiteY2" fmla="*/ 969938 h 1435465"/>
              <a:gd name="connsiteX3" fmla="*/ 3832089 w 6166456"/>
              <a:gd name="connsiteY3" fmla="*/ 640821 h 1435465"/>
              <a:gd name="connsiteX4" fmla="*/ 5979740 w 6166456"/>
              <a:gd name="connsiteY4" fmla="*/ 501053 h 1435465"/>
              <a:gd name="connsiteX5" fmla="*/ 5869155 w 6166456"/>
              <a:gd name="connsiteY5" fmla="*/ 16630 h 1435465"/>
              <a:gd name="connsiteX0" fmla="*/ 0 w 5900639"/>
              <a:gd name="connsiteY0" fmla="*/ 1045604 h 1443239"/>
              <a:gd name="connsiteX1" fmla="*/ 691069 w 5900639"/>
              <a:gd name="connsiteY1" fmla="*/ 1442612 h 1443239"/>
              <a:gd name="connsiteX2" fmla="*/ 2483929 w 5900639"/>
              <a:gd name="connsiteY2" fmla="*/ 977712 h 1443239"/>
              <a:gd name="connsiteX3" fmla="*/ 3832089 w 5900639"/>
              <a:gd name="connsiteY3" fmla="*/ 648595 h 1443239"/>
              <a:gd name="connsiteX4" fmla="*/ 4209306 w 5900639"/>
              <a:gd name="connsiteY4" fmla="*/ 324001 h 1443239"/>
              <a:gd name="connsiteX5" fmla="*/ 5869155 w 5900639"/>
              <a:gd name="connsiteY5" fmla="*/ 24404 h 1443239"/>
              <a:gd name="connsiteX0" fmla="*/ 0 w 4990990"/>
              <a:gd name="connsiteY0" fmla="*/ 721995 h 1119630"/>
              <a:gd name="connsiteX1" fmla="*/ 691069 w 4990990"/>
              <a:gd name="connsiteY1" fmla="*/ 1119003 h 1119630"/>
              <a:gd name="connsiteX2" fmla="*/ 2483929 w 4990990"/>
              <a:gd name="connsiteY2" fmla="*/ 654103 h 1119630"/>
              <a:gd name="connsiteX3" fmla="*/ 3832089 w 4990990"/>
              <a:gd name="connsiteY3" fmla="*/ 324986 h 1119630"/>
              <a:gd name="connsiteX4" fmla="*/ 4209306 w 4990990"/>
              <a:gd name="connsiteY4" fmla="*/ 392 h 1119630"/>
              <a:gd name="connsiteX5" fmla="*/ 4935299 w 4990990"/>
              <a:gd name="connsiteY5" fmla="*/ 391459 h 1119630"/>
              <a:gd name="connsiteX0" fmla="*/ 0 w 5094388"/>
              <a:gd name="connsiteY0" fmla="*/ 751141 h 1148776"/>
              <a:gd name="connsiteX1" fmla="*/ 691069 w 5094388"/>
              <a:gd name="connsiteY1" fmla="*/ 1148149 h 1148776"/>
              <a:gd name="connsiteX2" fmla="*/ 2483929 w 5094388"/>
              <a:gd name="connsiteY2" fmla="*/ 683249 h 1148776"/>
              <a:gd name="connsiteX3" fmla="*/ 3832089 w 5094388"/>
              <a:gd name="connsiteY3" fmla="*/ 354132 h 1148776"/>
              <a:gd name="connsiteX4" fmla="*/ 4899970 w 5094388"/>
              <a:gd name="connsiteY4" fmla="*/ 355 h 1148776"/>
              <a:gd name="connsiteX5" fmla="*/ 4935299 w 5094388"/>
              <a:gd name="connsiteY5" fmla="*/ 420605 h 1148776"/>
              <a:gd name="connsiteX0" fmla="*/ 0 w 5051275"/>
              <a:gd name="connsiteY0" fmla="*/ 752325 h 1149960"/>
              <a:gd name="connsiteX1" fmla="*/ 691069 w 5051275"/>
              <a:gd name="connsiteY1" fmla="*/ 1149333 h 1149960"/>
              <a:gd name="connsiteX2" fmla="*/ 2483929 w 5051275"/>
              <a:gd name="connsiteY2" fmla="*/ 684433 h 1149960"/>
              <a:gd name="connsiteX3" fmla="*/ 3832089 w 5051275"/>
              <a:gd name="connsiteY3" fmla="*/ 355316 h 1149960"/>
              <a:gd name="connsiteX4" fmla="*/ 4899970 w 5051275"/>
              <a:gd name="connsiteY4" fmla="*/ 1539 h 1149960"/>
              <a:gd name="connsiteX5" fmla="*/ 4867205 w 5051275"/>
              <a:gd name="connsiteY5" fmla="*/ 499610 h 1149960"/>
              <a:gd name="connsiteX0" fmla="*/ 0 w 4971779"/>
              <a:gd name="connsiteY0" fmla="*/ 665311 h 1062946"/>
              <a:gd name="connsiteX1" fmla="*/ 691069 w 4971779"/>
              <a:gd name="connsiteY1" fmla="*/ 1062319 h 1062946"/>
              <a:gd name="connsiteX2" fmla="*/ 2483929 w 4971779"/>
              <a:gd name="connsiteY2" fmla="*/ 597419 h 1062946"/>
              <a:gd name="connsiteX3" fmla="*/ 3832089 w 4971779"/>
              <a:gd name="connsiteY3" fmla="*/ 268302 h 1062946"/>
              <a:gd name="connsiteX4" fmla="*/ 4637323 w 4971779"/>
              <a:gd name="connsiteY4" fmla="*/ 2074 h 1062946"/>
              <a:gd name="connsiteX5" fmla="*/ 4867205 w 4971779"/>
              <a:gd name="connsiteY5" fmla="*/ 412596 h 1062946"/>
              <a:gd name="connsiteX0" fmla="*/ 0 w 4976993"/>
              <a:gd name="connsiteY0" fmla="*/ 678994 h 1076629"/>
              <a:gd name="connsiteX1" fmla="*/ 691069 w 4976993"/>
              <a:gd name="connsiteY1" fmla="*/ 1076002 h 1076629"/>
              <a:gd name="connsiteX2" fmla="*/ 2483929 w 4976993"/>
              <a:gd name="connsiteY2" fmla="*/ 611102 h 1076629"/>
              <a:gd name="connsiteX3" fmla="*/ 3647263 w 4976993"/>
              <a:gd name="connsiteY3" fmla="*/ 136070 h 1076629"/>
              <a:gd name="connsiteX4" fmla="*/ 4637323 w 4976993"/>
              <a:gd name="connsiteY4" fmla="*/ 15757 h 1076629"/>
              <a:gd name="connsiteX5" fmla="*/ 4867205 w 4976993"/>
              <a:gd name="connsiteY5" fmla="*/ 426279 h 1076629"/>
              <a:gd name="connsiteX0" fmla="*/ 0 w 4869001"/>
              <a:gd name="connsiteY0" fmla="*/ 678994 h 1076629"/>
              <a:gd name="connsiteX1" fmla="*/ 691069 w 4869001"/>
              <a:gd name="connsiteY1" fmla="*/ 1076002 h 1076629"/>
              <a:gd name="connsiteX2" fmla="*/ 2483929 w 4869001"/>
              <a:gd name="connsiteY2" fmla="*/ 611102 h 1076629"/>
              <a:gd name="connsiteX3" fmla="*/ 3647263 w 4869001"/>
              <a:gd name="connsiteY3" fmla="*/ 136070 h 1076629"/>
              <a:gd name="connsiteX4" fmla="*/ 4637323 w 4869001"/>
              <a:gd name="connsiteY4" fmla="*/ 15757 h 1076629"/>
              <a:gd name="connsiteX5" fmla="*/ 4867205 w 4869001"/>
              <a:gd name="connsiteY5" fmla="*/ 426279 h 1076629"/>
              <a:gd name="connsiteX0" fmla="*/ 0 w 4840886"/>
              <a:gd name="connsiteY0" fmla="*/ 673847 h 1071482"/>
              <a:gd name="connsiteX1" fmla="*/ 691069 w 4840886"/>
              <a:gd name="connsiteY1" fmla="*/ 1070855 h 1071482"/>
              <a:gd name="connsiteX2" fmla="*/ 2483929 w 4840886"/>
              <a:gd name="connsiteY2" fmla="*/ 605955 h 1071482"/>
              <a:gd name="connsiteX3" fmla="*/ 3647263 w 4840886"/>
              <a:gd name="connsiteY3" fmla="*/ 130923 h 1071482"/>
              <a:gd name="connsiteX4" fmla="*/ 4637323 w 4840886"/>
              <a:gd name="connsiteY4" fmla="*/ 10610 h 1071482"/>
              <a:gd name="connsiteX5" fmla="*/ 4838022 w 4840886"/>
              <a:gd name="connsiteY5" fmla="*/ 343310 h 1071482"/>
              <a:gd name="connsiteX0" fmla="*/ 0 w 4840886"/>
              <a:gd name="connsiteY0" fmla="*/ 673847 h 1072836"/>
              <a:gd name="connsiteX1" fmla="*/ 691069 w 4840886"/>
              <a:gd name="connsiteY1" fmla="*/ 1070855 h 1072836"/>
              <a:gd name="connsiteX2" fmla="*/ 2483929 w 4840886"/>
              <a:gd name="connsiteY2" fmla="*/ 605955 h 1072836"/>
              <a:gd name="connsiteX3" fmla="*/ 3647263 w 4840886"/>
              <a:gd name="connsiteY3" fmla="*/ 130923 h 1072836"/>
              <a:gd name="connsiteX4" fmla="*/ 4637323 w 4840886"/>
              <a:gd name="connsiteY4" fmla="*/ 10610 h 1072836"/>
              <a:gd name="connsiteX5" fmla="*/ 4838022 w 4840886"/>
              <a:gd name="connsiteY5" fmla="*/ 343310 h 1072836"/>
              <a:gd name="connsiteX0" fmla="*/ 0 w 4840886"/>
              <a:gd name="connsiteY0" fmla="*/ 673847 h 1139837"/>
              <a:gd name="connsiteX1" fmla="*/ 467333 w 4840886"/>
              <a:gd name="connsiteY1" fmla="*/ 1138948 h 1139837"/>
              <a:gd name="connsiteX2" fmla="*/ 2483929 w 4840886"/>
              <a:gd name="connsiteY2" fmla="*/ 605955 h 1139837"/>
              <a:gd name="connsiteX3" fmla="*/ 3647263 w 4840886"/>
              <a:gd name="connsiteY3" fmla="*/ 130923 h 1139837"/>
              <a:gd name="connsiteX4" fmla="*/ 4637323 w 4840886"/>
              <a:gd name="connsiteY4" fmla="*/ 10610 h 1139837"/>
              <a:gd name="connsiteX5" fmla="*/ 4838022 w 4840886"/>
              <a:gd name="connsiteY5" fmla="*/ 343310 h 1139837"/>
              <a:gd name="connsiteX0" fmla="*/ 12371 w 4853257"/>
              <a:gd name="connsiteY0" fmla="*/ 673847 h 1140011"/>
              <a:gd name="connsiteX1" fmla="*/ 479704 w 4853257"/>
              <a:gd name="connsiteY1" fmla="*/ 1138948 h 1140011"/>
              <a:gd name="connsiteX2" fmla="*/ 2496300 w 4853257"/>
              <a:gd name="connsiteY2" fmla="*/ 605955 h 1140011"/>
              <a:gd name="connsiteX3" fmla="*/ 3659634 w 4853257"/>
              <a:gd name="connsiteY3" fmla="*/ 130923 h 1140011"/>
              <a:gd name="connsiteX4" fmla="*/ 4649694 w 4853257"/>
              <a:gd name="connsiteY4" fmla="*/ 10610 h 1140011"/>
              <a:gd name="connsiteX5" fmla="*/ 4850393 w 4853257"/>
              <a:gd name="connsiteY5" fmla="*/ 343310 h 11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3257" h="1140011">
                <a:moveTo>
                  <a:pt x="12371" y="673847"/>
                </a:moveTo>
                <a:cubicBezTo>
                  <a:pt x="-39915" y="1076328"/>
                  <a:pt x="65716" y="1150263"/>
                  <a:pt x="479704" y="1138948"/>
                </a:cubicBezTo>
                <a:cubicBezTo>
                  <a:pt x="893692" y="1127633"/>
                  <a:pt x="1966312" y="773959"/>
                  <a:pt x="2496300" y="605955"/>
                </a:cubicBezTo>
                <a:cubicBezTo>
                  <a:pt x="3026288" y="437951"/>
                  <a:pt x="3300735" y="230147"/>
                  <a:pt x="3659634" y="130923"/>
                </a:cubicBezTo>
                <a:cubicBezTo>
                  <a:pt x="4018533" y="31699"/>
                  <a:pt x="4451234" y="-24788"/>
                  <a:pt x="4649694" y="10610"/>
                </a:cubicBezTo>
                <a:cubicBezTo>
                  <a:pt x="4848154" y="46008"/>
                  <a:pt x="4861679" y="74985"/>
                  <a:pt x="4850393" y="343310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EB315CBC-AA35-5640-3E6C-AC1A1CD5929E}"/>
              </a:ext>
            </a:extLst>
          </p:cNvPr>
          <p:cNvSpPr/>
          <p:nvPr/>
        </p:nvSpPr>
        <p:spPr>
          <a:xfrm>
            <a:off x="6621229" y="1627621"/>
            <a:ext cx="370006" cy="330235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069980"/>
              <a:gd name="connsiteX1" fmla="*/ 1381732 w 6919742"/>
              <a:gd name="connsiteY1" fmla="*/ 1716548 h 2069980"/>
              <a:gd name="connsiteX2" fmla="*/ 2240738 w 6919742"/>
              <a:gd name="connsiteY2" fmla="*/ 2068771 h 2069980"/>
              <a:gd name="connsiteX3" fmla="*/ 3209518 w 6919742"/>
              <a:gd name="connsiteY3" fmla="*/ 1574283 h 2069980"/>
              <a:gd name="connsiteX4" fmla="*/ 5444719 w 6919742"/>
              <a:gd name="connsiteY4" fmla="*/ 627119 h 2069980"/>
              <a:gd name="connsiteX5" fmla="*/ 6919742 w 6919742"/>
              <a:gd name="connsiteY5" fmla="*/ 6509 h 2069980"/>
              <a:gd name="connsiteX0" fmla="*/ 0 w 6919742"/>
              <a:gd name="connsiteY0" fmla="*/ 1805923 h 1805923"/>
              <a:gd name="connsiteX1" fmla="*/ 1381732 w 6919742"/>
              <a:gd name="connsiteY1" fmla="*/ 1716548 h 1805923"/>
              <a:gd name="connsiteX2" fmla="*/ 2357470 w 6919742"/>
              <a:gd name="connsiteY2" fmla="*/ 1504567 h 1805923"/>
              <a:gd name="connsiteX3" fmla="*/ 3209518 w 6919742"/>
              <a:gd name="connsiteY3" fmla="*/ 1574283 h 1805923"/>
              <a:gd name="connsiteX4" fmla="*/ 5444719 w 6919742"/>
              <a:gd name="connsiteY4" fmla="*/ 627119 h 1805923"/>
              <a:gd name="connsiteX5" fmla="*/ 6919742 w 6919742"/>
              <a:gd name="connsiteY5" fmla="*/ 6509 h 1805923"/>
              <a:gd name="connsiteX0" fmla="*/ 0 w 6919742"/>
              <a:gd name="connsiteY0" fmla="*/ 1805013 h 1805013"/>
              <a:gd name="connsiteX1" fmla="*/ 1381732 w 6919742"/>
              <a:gd name="connsiteY1" fmla="*/ 1715638 h 1805013"/>
              <a:gd name="connsiteX2" fmla="*/ 2357470 w 6919742"/>
              <a:gd name="connsiteY2" fmla="*/ 1503657 h 1805013"/>
              <a:gd name="connsiteX3" fmla="*/ 3034420 w 6919742"/>
              <a:gd name="connsiteY3" fmla="*/ 1096718 h 1805013"/>
              <a:gd name="connsiteX4" fmla="*/ 5444719 w 6919742"/>
              <a:gd name="connsiteY4" fmla="*/ 626209 h 1805013"/>
              <a:gd name="connsiteX5" fmla="*/ 6919742 w 6919742"/>
              <a:gd name="connsiteY5" fmla="*/ 5599 h 1805013"/>
              <a:gd name="connsiteX0" fmla="*/ 0 w 6919742"/>
              <a:gd name="connsiteY0" fmla="*/ 1808774 h 1808774"/>
              <a:gd name="connsiteX1" fmla="*/ 1381732 w 6919742"/>
              <a:gd name="connsiteY1" fmla="*/ 1719399 h 1808774"/>
              <a:gd name="connsiteX2" fmla="*/ 2357470 w 6919742"/>
              <a:gd name="connsiteY2" fmla="*/ 1507418 h 1808774"/>
              <a:gd name="connsiteX3" fmla="*/ 3034420 w 6919742"/>
              <a:gd name="connsiteY3" fmla="*/ 1100479 h 1808774"/>
              <a:gd name="connsiteX4" fmla="*/ 4520591 w 6919742"/>
              <a:gd name="connsiteY4" fmla="*/ 406234 h 1808774"/>
              <a:gd name="connsiteX5" fmla="*/ 6919742 w 6919742"/>
              <a:gd name="connsiteY5" fmla="*/ 9360 h 1808774"/>
              <a:gd name="connsiteX0" fmla="*/ 0 w 6044253"/>
              <a:gd name="connsiteY0" fmla="*/ 1523511 h 1523511"/>
              <a:gd name="connsiteX1" fmla="*/ 1381732 w 6044253"/>
              <a:gd name="connsiteY1" fmla="*/ 1434136 h 1523511"/>
              <a:gd name="connsiteX2" fmla="*/ 2357470 w 6044253"/>
              <a:gd name="connsiteY2" fmla="*/ 1222155 h 1523511"/>
              <a:gd name="connsiteX3" fmla="*/ 3034420 w 6044253"/>
              <a:gd name="connsiteY3" fmla="*/ 815216 h 1523511"/>
              <a:gd name="connsiteX4" fmla="*/ 4520591 w 6044253"/>
              <a:gd name="connsiteY4" fmla="*/ 120971 h 1523511"/>
              <a:gd name="connsiteX5" fmla="*/ 6044253 w 6044253"/>
              <a:gd name="connsiteY5" fmla="*/ 35383 h 1523511"/>
              <a:gd name="connsiteX0" fmla="*/ 0 w 5898338"/>
              <a:gd name="connsiteY0" fmla="*/ 1429958 h 1429958"/>
              <a:gd name="connsiteX1" fmla="*/ 1381732 w 5898338"/>
              <a:gd name="connsiteY1" fmla="*/ 1340583 h 1429958"/>
              <a:gd name="connsiteX2" fmla="*/ 2357470 w 5898338"/>
              <a:gd name="connsiteY2" fmla="*/ 1128602 h 1429958"/>
              <a:gd name="connsiteX3" fmla="*/ 3034420 w 5898338"/>
              <a:gd name="connsiteY3" fmla="*/ 721663 h 1429958"/>
              <a:gd name="connsiteX4" fmla="*/ 4520591 w 5898338"/>
              <a:gd name="connsiteY4" fmla="*/ 27418 h 1429958"/>
              <a:gd name="connsiteX5" fmla="*/ 5898338 w 5898338"/>
              <a:gd name="connsiteY5" fmla="*/ 165566 h 1429958"/>
              <a:gd name="connsiteX0" fmla="*/ 0 w 5898338"/>
              <a:gd name="connsiteY0" fmla="*/ 1484351 h 1484351"/>
              <a:gd name="connsiteX1" fmla="*/ 1381732 w 5898338"/>
              <a:gd name="connsiteY1" fmla="*/ 1394976 h 1484351"/>
              <a:gd name="connsiteX2" fmla="*/ 2357470 w 5898338"/>
              <a:gd name="connsiteY2" fmla="*/ 1182995 h 1484351"/>
              <a:gd name="connsiteX3" fmla="*/ 3034420 w 5898338"/>
              <a:gd name="connsiteY3" fmla="*/ 776056 h 1484351"/>
              <a:gd name="connsiteX4" fmla="*/ 4520591 w 5898338"/>
              <a:gd name="connsiteY4" fmla="*/ 81811 h 1484351"/>
              <a:gd name="connsiteX5" fmla="*/ 5898338 w 5898338"/>
              <a:gd name="connsiteY5" fmla="*/ 219959 h 1484351"/>
              <a:gd name="connsiteX0" fmla="*/ 0 w 5898338"/>
              <a:gd name="connsiteY0" fmla="*/ 1619429 h 1619429"/>
              <a:gd name="connsiteX1" fmla="*/ 1381732 w 5898338"/>
              <a:gd name="connsiteY1" fmla="*/ 1530054 h 1619429"/>
              <a:gd name="connsiteX2" fmla="*/ 2357470 w 5898338"/>
              <a:gd name="connsiteY2" fmla="*/ 1318073 h 1619429"/>
              <a:gd name="connsiteX3" fmla="*/ 3034420 w 5898338"/>
              <a:gd name="connsiteY3" fmla="*/ 911134 h 1619429"/>
              <a:gd name="connsiteX4" fmla="*/ 4851331 w 5898338"/>
              <a:gd name="connsiteY4" fmla="*/ 32064 h 1619429"/>
              <a:gd name="connsiteX5" fmla="*/ 5898338 w 5898338"/>
              <a:gd name="connsiteY5" fmla="*/ 355037 h 1619429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357470 w 5898338"/>
              <a:gd name="connsiteY2" fmla="*/ 1297098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493657 w 5898338"/>
              <a:gd name="connsiteY2" fmla="*/ 1209549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979332"/>
              <a:gd name="connsiteY0" fmla="*/ 1690696 h 1690696"/>
              <a:gd name="connsiteX1" fmla="*/ 1381732 w 5979332"/>
              <a:gd name="connsiteY1" fmla="*/ 1601321 h 1690696"/>
              <a:gd name="connsiteX2" fmla="*/ 2493657 w 5979332"/>
              <a:gd name="connsiteY2" fmla="*/ 1301791 h 1690696"/>
              <a:gd name="connsiteX3" fmla="*/ 3725084 w 5979332"/>
              <a:gd name="connsiteY3" fmla="*/ 661389 h 1690696"/>
              <a:gd name="connsiteX4" fmla="*/ 5785187 w 5979332"/>
              <a:gd name="connsiteY4" fmla="*/ 6055 h 1690696"/>
              <a:gd name="connsiteX5" fmla="*/ 5898338 w 5979332"/>
              <a:gd name="connsiteY5" fmla="*/ 426304 h 1690696"/>
              <a:gd name="connsiteX0" fmla="*/ 0 w 5966838"/>
              <a:gd name="connsiteY0" fmla="*/ 1684645 h 1684645"/>
              <a:gd name="connsiteX1" fmla="*/ 1381732 w 5966838"/>
              <a:gd name="connsiteY1" fmla="*/ 1595270 h 1684645"/>
              <a:gd name="connsiteX2" fmla="*/ 2493657 w 5966838"/>
              <a:gd name="connsiteY2" fmla="*/ 1295740 h 1684645"/>
              <a:gd name="connsiteX3" fmla="*/ 3725084 w 5966838"/>
              <a:gd name="connsiteY3" fmla="*/ 655338 h 1684645"/>
              <a:gd name="connsiteX4" fmla="*/ 5785187 w 5966838"/>
              <a:gd name="connsiteY4" fmla="*/ 4 h 1684645"/>
              <a:gd name="connsiteX5" fmla="*/ 5869155 w 5966838"/>
              <a:gd name="connsiteY5" fmla="*/ 663445 h 1684645"/>
              <a:gd name="connsiteX0" fmla="*/ 0 w 6064963"/>
              <a:gd name="connsiteY0" fmla="*/ 1684645 h 1684645"/>
              <a:gd name="connsiteX1" fmla="*/ 1381732 w 6064963"/>
              <a:gd name="connsiteY1" fmla="*/ 1595270 h 1684645"/>
              <a:gd name="connsiteX2" fmla="*/ 2493657 w 6064963"/>
              <a:gd name="connsiteY2" fmla="*/ 1295740 h 1684645"/>
              <a:gd name="connsiteX3" fmla="*/ 3725084 w 6064963"/>
              <a:gd name="connsiteY3" fmla="*/ 655338 h 1684645"/>
              <a:gd name="connsiteX4" fmla="*/ 5785187 w 6064963"/>
              <a:gd name="connsiteY4" fmla="*/ 4 h 1684645"/>
              <a:gd name="connsiteX5" fmla="*/ 5869155 w 6064963"/>
              <a:gd name="connsiteY5" fmla="*/ 663445 h 1684645"/>
              <a:gd name="connsiteX0" fmla="*/ 0 w 6228511"/>
              <a:gd name="connsiteY0" fmla="*/ 1636007 h 1636007"/>
              <a:gd name="connsiteX1" fmla="*/ 1381732 w 6228511"/>
              <a:gd name="connsiteY1" fmla="*/ 1546632 h 1636007"/>
              <a:gd name="connsiteX2" fmla="*/ 2493657 w 6228511"/>
              <a:gd name="connsiteY2" fmla="*/ 1247102 h 1636007"/>
              <a:gd name="connsiteX3" fmla="*/ 3725084 w 6228511"/>
              <a:gd name="connsiteY3" fmla="*/ 606700 h 1636007"/>
              <a:gd name="connsiteX4" fmla="*/ 6057561 w 6228511"/>
              <a:gd name="connsiteY4" fmla="*/ 4 h 1636007"/>
              <a:gd name="connsiteX5" fmla="*/ 5869155 w 6228511"/>
              <a:gd name="connsiteY5" fmla="*/ 614807 h 1636007"/>
              <a:gd name="connsiteX0" fmla="*/ 0 w 6144289"/>
              <a:gd name="connsiteY0" fmla="*/ 1685171 h 1685171"/>
              <a:gd name="connsiteX1" fmla="*/ 1381732 w 6144289"/>
              <a:gd name="connsiteY1" fmla="*/ 1595796 h 1685171"/>
              <a:gd name="connsiteX2" fmla="*/ 2493657 w 6144289"/>
              <a:gd name="connsiteY2" fmla="*/ 1296266 h 1685171"/>
              <a:gd name="connsiteX3" fmla="*/ 4863220 w 6144289"/>
              <a:gd name="connsiteY3" fmla="*/ 179209 h 1685171"/>
              <a:gd name="connsiteX4" fmla="*/ 6057561 w 6144289"/>
              <a:gd name="connsiteY4" fmla="*/ 49168 h 1685171"/>
              <a:gd name="connsiteX5" fmla="*/ 5869155 w 6144289"/>
              <a:gd name="connsiteY5" fmla="*/ 663971 h 1685171"/>
              <a:gd name="connsiteX0" fmla="*/ 0 w 6092872"/>
              <a:gd name="connsiteY0" fmla="*/ 1506452 h 1506452"/>
              <a:gd name="connsiteX1" fmla="*/ 1381732 w 6092872"/>
              <a:gd name="connsiteY1" fmla="*/ 1417077 h 1506452"/>
              <a:gd name="connsiteX2" fmla="*/ 2493657 w 6092872"/>
              <a:gd name="connsiteY2" fmla="*/ 1117547 h 1506452"/>
              <a:gd name="connsiteX3" fmla="*/ 4863220 w 6092872"/>
              <a:gd name="connsiteY3" fmla="*/ 490 h 1506452"/>
              <a:gd name="connsiteX4" fmla="*/ 5979740 w 6092872"/>
              <a:gd name="connsiteY4" fmla="*/ 969675 h 1506452"/>
              <a:gd name="connsiteX5" fmla="*/ 5869155 w 6092872"/>
              <a:gd name="connsiteY5" fmla="*/ 485252 h 1506452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93657 w 6102389"/>
              <a:gd name="connsiteY2" fmla="*/ 64853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64474 w 6102389"/>
              <a:gd name="connsiteY2" fmla="*/ 81390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2057953"/>
              <a:gd name="connsiteX1" fmla="*/ 243596 w 6102389"/>
              <a:gd name="connsiteY1" fmla="*/ 2057013 h 2057953"/>
              <a:gd name="connsiteX2" fmla="*/ 2464474 w 6102389"/>
              <a:gd name="connsiteY2" fmla="*/ 813900 h 2057953"/>
              <a:gd name="connsiteX3" fmla="*/ 4727033 w 6102389"/>
              <a:gd name="connsiteY3" fmla="*/ 552877 h 2057953"/>
              <a:gd name="connsiteX4" fmla="*/ 5979740 w 6102389"/>
              <a:gd name="connsiteY4" fmla="*/ 500658 h 2057953"/>
              <a:gd name="connsiteX5" fmla="*/ 5869155 w 6102389"/>
              <a:gd name="connsiteY5" fmla="*/ 16235 h 2057953"/>
              <a:gd name="connsiteX0" fmla="*/ 15623 w 6118012"/>
              <a:gd name="connsiteY0" fmla="*/ 1037435 h 2058286"/>
              <a:gd name="connsiteX1" fmla="*/ 259219 w 6118012"/>
              <a:gd name="connsiteY1" fmla="*/ 2057013 h 2058286"/>
              <a:gd name="connsiteX2" fmla="*/ 2480097 w 6118012"/>
              <a:gd name="connsiteY2" fmla="*/ 813900 h 2058286"/>
              <a:gd name="connsiteX3" fmla="*/ 4742656 w 6118012"/>
              <a:gd name="connsiteY3" fmla="*/ 552877 h 2058286"/>
              <a:gd name="connsiteX4" fmla="*/ 5995363 w 6118012"/>
              <a:gd name="connsiteY4" fmla="*/ 500658 h 2058286"/>
              <a:gd name="connsiteX5" fmla="*/ 5884778 w 6118012"/>
              <a:gd name="connsiteY5" fmla="*/ 16235 h 2058286"/>
              <a:gd name="connsiteX0" fmla="*/ 0 w 6102389"/>
              <a:gd name="connsiteY0" fmla="*/ 1037435 h 1439598"/>
              <a:gd name="connsiteX1" fmla="*/ 691069 w 6102389"/>
              <a:gd name="connsiteY1" fmla="*/ 1434443 h 1439598"/>
              <a:gd name="connsiteX2" fmla="*/ 2464474 w 6102389"/>
              <a:gd name="connsiteY2" fmla="*/ 813900 h 1439598"/>
              <a:gd name="connsiteX3" fmla="*/ 4727033 w 6102389"/>
              <a:gd name="connsiteY3" fmla="*/ 552877 h 1439598"/>
              <a:gd name="connsiteX4" fmla="*/ 5979740 w 6102389"/>
              <a:gd name="connsiteY4" fmla="*/ 500658 h 1439598"/>
              <a:gd name="connsiteX5" fmla="*/ 5869155 w 6102389"/>
              <a:gd name="connsiteY5" fmla="*/ 16235 h 1439598"/>
              <a:gd name="connsiteX0" fmla="*/ 0 w 6102389"/>
              <a:gd name="connsiteY0" fmla="*/ 1037435 h 1435070"/>
              <a:gd name="connsiteX1" fmla="*/ 691069 w 6102389"/>
              <a:gd name="connsiteY1" fmla="*/ 1434443 h 1435070"/>
              <a:gd name="connsiteX2" fmla="*/ 2483929 w 6102389"/>
              <a:gd name="connsiteY2" fmla="*/ 969543 h 1435070"/>
              <a:gd name="connsiteX3" fmla="*/ 4727033 w 6102389"/>
              <a:gd name="connsiteY3" fmla="*/ 552877 h 1435070"/>
              <a:gd name="connsiteX4" fmla="*/ 5979740 w 6102389"/>
              <a:gd name="connsiteY4" fmla="*/ 500658 h 1435070"/>
              <a:gd name="connsiteX5" fmla="*/ 5869155 w 6102389"/>
              <a:gd name="connsiteY5" fmla="*/ 16235 h 1435070"/>
              <a:gd name="connsiteX0" fmla="*/ 0 w 6166456"/>
              <a:gd name="connsiteY0" fmla="*/ 1037830 h 1435465"/>
              <a:gd name="connsiteX1" fmla="*/ 691069 w 6166456"/>
              <a:gd name="connsiteY1" fmla="*/ 1434838 h 1435465"/>
              <a:gd name="connsiteX2" fmla="*/ 2483929 w 6166456"/>
              <a:gd name="connsiteY2" fmla="*/ 969938 h 1435465"/>
              <a:gd name="connsiteX3" fmla="*/ 3832089 w 6166456"/>
              <a:gd name="connsiteY3" fmla="*/ 640821 h 1435465"/>
              <a:gd name="connsiteX4" fmla="*/ 5979740 w 6166456"/>
              <a:gd name="connsiteY4" fmla="*/ 501053 h 1435465"/>
              <a:gd name="connsiteX5" fmla="*/ 5869155 w 6166456"/>
              <a:gd name="connsiteY5" fmla="*/ 16630 h 1435465"/>
              <a:gd name="connsiteX0" fmla="*/ 0 w 5900639"/>
              <a:gd name="connsiteY0" fmla="*/ 1045604 h 1443239"/>
              <a:gd name="connsiteX1" fmla="*/ 691069 w 5900639"/>
              <a:gd name="connsiteY1" fmla="*/ 1442612 h 1443239"/>
              <a:gd name="connsiteX2" fmla="*/ 2483929 w 5900639"/>
              <a:gd name="connsiteY2" fmla="*/ 977712 h 1443239"/>
              <a:gd name="connsiteX3" fmla="*/ 3832089 w 5900639"/>
              <a:gd name="connsiteY3" fmla="*/ 648595 h 1443239"/>
              <a:gd name="connsiteX4" fmla="*/ 4209306 w 5900639"/>
              <a:gd name="connsiteY4" fmla="*/ 324001 h 1443239"/>
              <a:gd name="connsiteX5" fmla="*/ 5869155 w 5900639"/>
              <a:gd name="connsiteY5" fmla="*/ 24404 h 1443239"/>
              <a:gd name="connsiteX0" fmla="*/ 0 w 4990990"/>
              <a:gd name="connsiteY0" fmla="*/ 721995 h 1119630"/>
              <a:gd name="connsiteX1" fmla="*/ 691069 w 4990990"/>
              <a:gd name="connsiteY1" fmla="*/ 1119003 h 1119630"/>
              <a:gd name="connsiteX2" fmla="*/ 2483929 w 4990990"/>
              <a:gd name="connsiteY2" fmla="*/ 654103 h 1119630"/>
              <a:gd name="connsiteX3" fmla="*/ 3832089 w 4990990"/>
              <a:gd name="connsiteY3" fmla="*/ 324986 h 1119630"/>
              <a:gd name="connsiteX4" fmla="*/ 4209306 w 4990990"/>
              <a:gd name="connsiteY4" fmla="*/ 392 h 1119630"/>
              <a:gd name="connsiteX5" fmla="*/ 4935299 w 4990990"/>
              <a:gd name="connsiteY5" fmla="*/ 391459 h 1119630"/>
              <a:gd name="connsiteX0" fmla="*/ 0 w 5094388"/>
              <a:gd name="connsiteY0" fmla="*/ 751141 h 1148776"/>
              <a:gd name="connsiteX1" fmla="*/ 691069 w 5094388"/>
              <a:gd name="connsiteY1" fmla="*/ 1148149 h 1148776"/>
              <a:gd name="connsiteX2" fmla="*/ 2483929 w 5094388"/>
              <a:gd name="connsiteY2" fmla="*/ 683249 h 1148776"/>
              <a:gd name="connsiteX3" fmla="*/ 3832089 w 5094388"/>
              <a:gd name="connsiteY3" fmla="*/ 354132 h 1148776"/>
              <a:gd name="connsiteX4" fmla="*/ 4899970 w 5094388"/>
              <a:gd name="connsiteY4" fmla="*/ 355 h 1148776"/>
              <a:gd name="connsiteX5" fmla="*/ 4935299 w 5094388"/>
              <a:gd name="connsiteY5" fmla="*/ 420605 h 1148776"/>
              <a:gd name="connsiteX0" fmla="*/ 0 w 5051275"/>
              <a:gd name="connsiteY0" fmla="*/ 752325 h 1149960"/>
              <a:gd name="connsiteX1" fmla="*/ 691069 w 5051275"/>
              <a:gd name="connsiteY1" fmla="*/ 1149333 h 1149960"/>
              <a:gd name="connsiteX2" fmla="*/ 2483929 w 5051275"/>
              <a:gd name="connsiteY2" fmla="*/ 684433 h 1149960"/>
              <a:gd name="connsiteX3" fmla="*/ 3832089 w 5051275"/>
              <a:gd name="connsiteY3" fmla="*/ 355316 h 1149960"/>
              <a:gd name="connsiteX4" fmla="*/ 4899970 w 5051275"/>
              <a:gd name="connsiteY4" fmla="*/ 1539 h 1149960"/>
              <a:gd name="connsiteX5" fmla="*/ 4867205 w 5051275"/>
              <a:gd name="connsiteY5" fmla="*/ 499610 h 1149960"/>
              <a:gd name="connsiteX0" fmla="*/ 0 w 4971779"/>
              <a:gd name="connsiteY0" fmla="*/ 665311 h 1062946"/>
              <a:gd name="connsiteX1" fmla="*/ 691069 w 4971779"/>
              <a:gd name="connsiteY1" fmla="*/ 1062319 h 1062946"/>
              <a:gd name="connsiteX2" fmla="*/ 2483929 w 4971779"/>
              <a:gd name="connsiteY2" fmla="*/ 597419 h 1062946"/>
              <a:gd name="connsiteX3" fmla="*/ 3832089 w 4971779"/>
              <a:gd name="connsiteY3" fmla="*/ 268302 h 1062946"/>
              <a:gd name="connsiteX4" fmla="*/ 4637323 w 4971779"/>
              <a:gd name="connsiteY4" fmla="*/ 2074 h 1062946"/>
              <a:gd name="connsiteX5" fmla="*/ 4867205 w 4971779"/>
              <a:gd name="connsiteY5" fmla="*/ 412596 h 1062946"/>
              <a:gd name="connsiteX0" fmla="*/ 0 w 4976993"/>
              <a:gd name="connsiteY0" fmla="*/ 678994 h 1076629"/>
              <a:gd name="connsiteX1" fmla="*/ 691069 w 4976993"/>
              <a:gd name="connsiteY1" fmla="*/ 1076002 h 1076629"/>
              <a:gd name="connsiteX2" fmla="*/ 2483929 w 4976993"/>
              <a:gd name="connsiteY2" fmla="*/ 611102 h 1076629"/>
              <a:gd name="connsiteX3" fmla="*/ 3647263 w 4976993"/>
              <a:gd name="connsiteY3" fmla="*/ 136070 h 1076629"/>
              <a:gd name="connsiteX4" fmla="*/ 4637323 w 4976993"/>
              <a:gd name="connsiteY4" fmla="*/ 15757 h 1076629"/>
              <a:gd name="connsiteX5" fmla="*/ 4867205 w 4976993"/>
              <a:gd name="connsiteY5" fmla="*/ 426279 h 1076629"/>
              <a:gd name="connsiteX0" fmla="*/ 0 w 4869001"/>
              <a:gd name="connsiteY0" fmla="*/ 678994 h 1076629"/>
              <a:gd name="connsiteX1" fmla="*/ 691069 w 4869001"/>
              <a:gd name="connsiteY1" fmla="*/ 1076002 h 1076629"/>
              <a:gd name="connsiteX2" fmla="*/ 2483929 w 4869001"/>
              <a:gd name="connsiteY2" fmla="*/ 611102 h 1076629"/>
              <a:gd name="connsiteX3" fmla="*/ 3647263 w 4869001"/>
              <a:gd name="connsiteY3" fmla="*/ 136070 h 1076629"/>
              <a:gd name="connsiteX4" fmla="*/ 4637323 w 4869001"/>
              <a:gd name="connsiteY4" fmla="*/ 15757 h 1076629"/>
              <a:gd name="connsiteX5" fmla="*/ 4867205 w 4869001"/>
              <a:gd name="connsiteY5" fmla="*/ 426279 h 1076629"/>
              <a:gd name="connsiteX0" fmla="*/ 0 w 4840886"/>
              <a:gd name="connsiteY0" fmla="*/ 673847 h 1071482"/>
              <a:gd name="connsiteX1" fmla="*/ 691069 w 4840886"/>
              <a:gd name="connsiteY1" fmla="*/ 1070855 h 1071482"/>
              <a:gd name="connsiteX2" fmla="*/ 2483929 w 4840886"/>
              <a:gd name="connsiteY2" fmla="*/ 605955 h 1071482"/>
              <a:gd name="connsiteX3" fmla="*/ 3647263 w 4840886"/>
              <a:gd name="connsiteY3" fmla="*/ 130923 h 1071482"/>
              <a:gd name="connsiteX4" fmla="*/ 4637323 w 4840886"/>
              <a:gd name="connsiteY4" fmla="*/ 10610 h 1071482"/>
              <a:gd name="connsiteX5" fmla="*/ 4838022 w 4840886"/>
              <a:gd name="connsiteY5" fmla="*/ 343310 h 1071482"/>
              <a:gd name="connsiteX0" fmla="*/ 0 w 4840886"/>
              <a:gd name="connsiteY0" fmla="*/ 673847 h 1072836"/>
              <a:gd name="connsiteX1" fmla="*/ 691069 w 4840886"/>
              <a:gd name="connsiteY1" fmla="*/ 1070855 h 1072836"/>
              <a:gd name="connsiteX2" fmla="*/ 2483929 w 4840886"/>
              <a:gd name="connsiteY2" fmla="*/ 605955 h 1072836"/>
              <a:gd name="connsiteX3" fmla="*/ 3647263 w 4840886"/>
              <a:gd name="connsiteY3" fmla="*/ 130923 h 1072836"/>
              <a:gd name="connsiteX4" fmla="*/ 4637323 w 4840886"/>
              <a:gd name="connsiteY4" fmla="*/ 10610 h 1072836"/>
              <a:gd name="connsiteX5" fmla="*/ 4838022 w 4840886"/>
              <a:gd name="connsiteY5" fmla="*/ 343310 h 1072836"/>
              <a:gd name="connsiteX0" fmla="*/ 0 w 4840886"/>
              <a:gd name="connsiteY0" fmla="*/ 673847 h 1139837"/>
              <a:gd name="connsiteX1" fmla="*/ 467333 w 4840886"/>
              <a:gd name="connsiteY1" fmla="*/ 1138948 h 1139837"/>
              <a:gd name="connsiteX2" fmla="*/ 2483929 w 4840886"/>
              <a:gd name="connsiteY2" fmla="*/ 605955 h 1139837"/>
              <a:gd name="connsiteX3" fmla="*/ 3647263 w 4840886"/>
              <a:gd name="connsiteY3" fmla="*/ 130923 h 1139837"/>
              <a:gd name="connsiteX4" fmla="*/ 4637323 w 4840886"/>
              <a:gd name="connsiteY4" fmla="*/ 10610 h 1139837"/>
              <a:gd name="connsiteX5" fmla="*/ 4838022 w 4840886"/>
              <a:gd name="connsiteY5" fmla="*/ 343310 h 1139837"/>
              <a:gd name="connsiteX0" fmla="*/ 303830 w 4463780"/>
              <a:gd name="connsiteY0" fmla="*/ 0 h 1905161"/>
              <a:gd name="connsiteX1" fmla="*/ 90227 w 4463780"/>
              <a:gd name="connsiteY1" fmla="*/ 1856156 h 1905161"/>
              <a:gd name="connsiteX2" fmla="*/ 2106823 w 4463780"/>
              <a:gd name="connsiteY2" fmla="*/ 1323163 h 1905161"/>
              <a:gd name="connsiteX3" fmla="*/ 3270157 w 4463780"/>
              <a:gd name="connsiteY3" fmla="*/ 848131 h 1905161"/>
              <a:gd name="connsiteX4" fmla="*/ 4260217 w 4463780"/>
              <a:gd name="connsiteY4" fmla="*/ 727818 h 1905161"/>
              <a:gd name="connsiteX5" fmla="*/ 4460916 w 4463780"/>
              <a:gd name="connsiteY5" fmla="*/ 1060518 h 1905161"/>
              <a:gd name="connsiteX0" fmla="*/ 0 w 4159950"/>
              <a:gd name="connsiteY0" fmla="*/ 0 h 1330643"/>
              <a:gd name="connsiteX1" fmla="*/ 379784 w 4159950"/>
              <a:gd name="connsiteY1" fmla="*/ 426190 h 1330643"/>
              <a:gd name="connsiteX2" fmla="*/ 1802993 w 4159950"/>
              <a:gd name="connsiteY2" fmla="*/ 1323163 h 1330643"/>
              <a:gd name="connsiteX3" fmla="*/ 2966327 w 4159950"/>
              <a:gd name="connsiteY3" fmla="*/ 848131 h 1330643"/>
              <a:gd name="connsiteX4" fmla="*/ 3956387 w 4159950"/>
              <a:gd name="connsiteY4" fmla="*/ 727818 h 1330643"/>
              <a:gd name="connsiteX5" fmla="*/ 4157086 w 4159950"/>
              <a:gd name="connsiteY5" fmla="*/ 1060518 h 1330643"/>
              <a:gd name="connsiteX0" fmla="*/ 0 w 4159950"/>
              <a:gd name="connsiteY0" fmla="*/ 0 h 1060518"/>
              <a:gd name="connsiteX1" fmla="*/ 379784 w 4159950"/>
              <a:gd name="connsiteY1" fmla="*/ 426190 h 1060518"/>
              <a:gd name="connsiteX2" fmla="*/ 771861 w 4159950"/>
              <a:gd name="connsiteY2" fmla="*/ 262848 h 1060518"/>
              <a:gd name="connsiteX3" fmla="*/ 2966327 w 4159950"/>
              <a:gd name="connsiteY3" fmla="*/ 848131 h 1060518"/>
              <a:gd name="connsiteX4" fmla="*/ 3956387 w 4159950"/>
              <a:gd name="connsiteY4" fmla="*/ 727818 h 1060518"/>
              <a:gd name="connsiteX5" fmla="*/ 4157086 w 4159950"/>
              <a:gd name="connsiteY5" fmla="*/ 1060518 h 1060518"/>
              <a:gd name="connsiteX0" fmla="*/ 0 w 4159950"/>
              <a:gd name="connsiteY0" fmla="*/ 0 h 1060518"/>
              <a:gd name="connsiteX1" fmla="*/ 379784 w 4159950"/>
              <a:gd name="connsiteY1" fmla="*/ 426190 h 1060518"/>
              <a:gd name="connsiteX2" fmla="*/ 771861 w 4159950"/>
              <a:gd name="connsiteY2" fmla="*/ 262848 h 1060518"/>
              <a:gd name="connsiteX3" fmla="*/ 3956387 w 4159950"/>
              <a:gd name="connsiteY3" fmla="*/ 727818 h 1060518"/>
              <a:gd name="connsiteX4" fmla="*/ 4157086 w 4159950"/>
              <a:gd name="connsiteY4" fmla="*/ 1060518 h 1060518"/>
              <a:gd name="connsiteX0" fmla="*/ 0 w 4157086"/>
              <a:gd name="connsiteY0" fmla="*/ 0 h 1060518"/>
              <a:gd name="connsiteX1" fmla="*/ 379784 w 4157086"/>
              <a:gd name="connsiteY1" fmla="*/ 426190 h 1060518"/>
              <a:gd name="connsiteX2" fmla="*/ 771861 w 4157086"/>
              <a:gd name="connsiteY2" fmla="*/ 262848 h 1060518"/>
              <a:gd name="connsiteX3" fmla="*/ 4157086 w 4157086"/>
              <a:gd name="connsiteY3" fmla="*/ 1060518 h 1060518"/>
              <a:gd name="connsiteX0" fmla="*/ 0 w 2036456"/>
              <a:gd name="connsiteY0" fmla="*/ 0 h 433399"/>
              <a:gd name="connsiteX1" fmla="*/ 379784 w 2036456"/>
              <a:gd name="connsiteY1" fmla="*/ 426190 h 433399"/>
              <a:gd name="connsiteX2" fmla="*/ 771861 w 2036456"/>
              <a:gd name="connsiteY2" fmla="*/ 262848 h 433399"/>
              <a:gd name="connsiteX3" fmla="*/ 2036456 w 2036456"/>
              <a:gd name="connsiteY3" fmla="*/ 194756 h 433399"/>
              <a:gd name="connsiteX0" fmla="*/ 0 w 2036613"/>
              <a:gd name="connsiteY0" fmla="*/ 0 h 433399"/>
              <a:gd name="connsiteX1" fmla="*/ 379784 w 2036613"/>
              <a:gd name="connsiteY1" fmla="*/ 426190 h 433399"/>
              <a:gd name="connsiteX2" fmla="*/ 771861 w 2036613"/>
              <a:gd name="connsiteY2" fmla="*/ 262848 h 433399"/>
              <a:gd name="connsiteX3" fmla="*/ 2036456 w 2036613"/>
              <a:gd name="connsiteY3" fmla="*/ 194756 h 433399"/>
              <a:gd name="connsiteX0" fmla="*/ 0 w 772270"/>
              <a:gd name="connsiteY0" fmla="*/ 9525 h 444297"/>
              <a:gd name="connsiteX1" fmla="*/ 379784 w 772270"/>
              <a:gd name="connsiteY1" fmla="*/ 435715 h 444297"/>
              <a:gd name="connsiteX2" fmla="*/ 771861 w 772270"/>
              <a:gd name="connsiteY2" fmla="*/ 272373 h 444297"/>
              <a:gd name="connsiteX3" fmla="*/ 304932 w 772270"/>
              <a:gd name="connsiteY3" fmla="*/ 0 h 444297"/>
              <a:gd name="connsiteX0" fmla="*/ 0 w 393086"/>
              <a:gd name="connsiteY0" fmla="*/ 9525 h 435754"/>
              <a:gd name="connsiteX1" fmla="*/ 379784 w 393086"/>
              <a:gd name="connsiteY1" fmla="*/ 435715 h 435754"/>
              <a:gd name="connsiteX2" fmla="*/ 304932 w 393086"/>
              <a:gd name="connsiteY2" fmla="*/ 0 h 435754"/>
              <a:gd name="connsiteX0" fmla="*/ 0 w 308041"/>
              <a:gd name="connsiteY0" fmla="*/ 9525 h 317609"/>
              <a:gd name="connsiteX1" fmla="*/ 224141 w 308041"/>
              <a:gd name="connsiteY1" fmla="*/ 309256 h 317609"/>
              <a:gd name="connsiteX2" fmla="*/ 304932 w 308041"/>
              <a:gd name="connsiteY2" fmla="*/ 0 h 317609"/>
              <a:gd name="connsiteX0" fmla="*/ 0 w 357115"/>
              <a:gd name="connsiteY0" fmla="*/ 0 h 330235"/>
              <a:gd name="connsiteX1" fmla="*/ 272779 w 357115"/>
              <a:gd name="connsiteY1" fmla="*/ 328914 h 330235"/>
              <a:gd name="connsiteX2" fmla="*/ 353570 w 357115"/>
              <a:gd name="connsiteY2" fmla="*/ 19658 h 330235"/>
              <a:gd name="connsiteX0" fmla="*/ 0 w 355261"/>
              <a:gd name="connsiteY0" fmla="*/ 0 h 330235"/>
              <a:gd name="connsiteX1" fmla="*/ 214413 w 355261"/>
              <a:gd name="connsiteY1" fmla="*/ 328914 h 330235"/>
              <a:gd name="connsiteX2" fmla="*/ 353570 w 355261"/>
              <a:gd name="connsiteY2" fmla="*/ 19658 h 330235"/>
              <a:gd name="connsiteX0" fmla="*/ 0 w 360374"/>
              <a:gd name="connsiteY0" fmla="*/ 0 h 330235"/>
              <a:gd name="connsiteX1" fmla="*/ 214413 w 360374"/>
              <a:gd name="connsiteY1" fmla="*/ 328914 h 330235"/>
              <a:gd name="connsiteX2" fmla="*/ 353570 w 360374"/>
              <a:gd name="connsiteY2" fmla="*/ 19658 h 330235"/>
              <a:gd name="connsiteX0" fmla="*/ 0 w 370006"/>
              <a:gd name="connsiteY0" fmla="*/ 0 h 330235"/>
              <a:gd name="connsiteX1" fmla="*/ 253323 w 370006"/>
              <a:gd name="connsiteY1" fmla="*/ 328914 h 330235"/>
              <a:gd name="connsiteX2" fmla="*/ 353570 w 370006"/>
              <a:gd name="connsiteY2" fmla="*/ 19658 h 33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06" h="330235">
                <a:moveTo>
                  <a:pt x="0" y="0"/>
                </a:moveTo>
                <a:cubicBezTo>
                  <a:pt x="35262" y="383026"/>
                  <a:pt x="97119" y="325638"/>
                  <a:pt x="253323" y="328914"/>
                </a:cubicBezTo>
                <a:cubicBezTo>
                  <a:pt x="409527" y="332190"/>
                  <a:pt x="369164" y="110432"/>
                  <a:pt x="353570" y="19658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5D9E3919-0DDF-909B-6B7E-1CC0B5670D97}"/>
              </a:ext>
            </a:extLst>
          </p:cNvPr>
          <p:cNvSpPr/>
          <p:nvPr/>
        </p:nvSpPr>
        <p:spPr>
          <a:xfrm>
            <a:off x="5629115" y="1634256"/>
            <a:ext cx="1659597" cy="953514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069980"/>
              <a:gd name="connsiteX1" fmla="*/ 1381732 w 6919742"/>
              <a:gd name="connsiteY1" fmla="*/ 1716548 h 2069980"/>
              <a:gd name="connsiteX2" fmla="*/ 2240738 w 6919742"/>
              <a:gd name="connsiteY2" fmla="*/ 2068771 h 2069980"/>
              <a:gd name="connsiteX3" fmla="*/ 3209518 w 6919742"/>
              <a:gd name="connsiteY3" fmla="*/ 1574283 h 2069980"/>
              <a:gd name="connsiteX4" fmla="*/ 5444719 w 6919742"/>
              <a:gd name="connsiteY4" fmla="*/ 627119 h 2069980"/>
              <a:gd name="connsiteX5" fmla="*/ 6919742 w 6919742"/>
              <a:gd name="connsiteY5" fmla="*/ 6509 h 2069980"/>
              <a:gd name="connsiteX0" fmla="*/ 0 w 6919742"/>
              <a:gd name="connsiteY0" fmla="*/ 1805923 h 1805923"/>
              <a:gd name="connsiteX1" fmla="*/ 1381732 w 6919742"/>
              <a:gd name="connsiteY1" fmla="*/ 1716548 h 1805923"/>
              <a:gd name="connsiteX2" fmla="*/ 2357470 w 6919742"/>
              <a:gd name="connsiteY2" fmla="*/ 1504567 h 1805923"/>
              <a:gd name="connsiteX3" fmla="*/ 3209518 w 6919742"/>
              <a:gd name="connsiteY3" fmla="*/ 1574283 h 1805923"/>
              <a:gd name="connsiteX4" fmla="*/ 5444719 w 6919742"/>
              <a:gd name="connsiteY4" fmla="*/ 627119 h 1805923"/>
              <a:gd name="connsiteX5" fmla="*/ 6919742 w 6919742"/>
              <a:gd name="connsiteY5" fmla="*/ 6509 h 1805923"/>
              <a:gd name="connsiteX0" fmla="*/ 0 w 6919742"/>
              <a:gd name="connsiteY0" fmla="*/ 1805013 h 1805013"/>
              <a:gd name="connsiteX1" fmla="*/ 1381732 w 6919742"/>
              <a:gd name="connsiteY1" fmla="*/ 1715638 h 1805013"/>
              <a:gd name="connsiteX2" fmla="*/ 2357470 w 6919742"/>
              <a:gd name="connsiteY2" fmla="*/ 1503657 h 1805013"/>
              <a:gd name="connsiteX3" fmla="*/ 3034420 w 6919742"/>
              <a:gd name="connsiteY3" fmla="*/ 1096718 h 1805013"/>
              <a:gd name="connsiteX4" fmla="*/ 5444719 w 6919742"/>
              <a:gd name="connsiteY4" fmla="*/ 626209 h 1805013"/>
              <a:gd name="connsiteX5" fmla="*/ 6919742 w 6919742"/>
              <a:gd name="connsiteY5" fmla="*/ 5599 h 1805013"/>
              <a:gd name="connsiteX0" fmla="*/ 0 w 6919742"/>
              <a:gd name="connsiteY0" fmla="*/ 1808774 h 1808774"/>
              <a:gd name="connsiteX1" fmla="*/ 1381732 w 6919742"/>
              <a:gd name="connsiteY1" fmla="*/ 1719399 h 1808774"/>
              <a:gd name="connsiteX2" fmla="*/ 2357470 w 6919742"/>
              <a:gd name="connsiteY2" fmla="*/ 1507418 h 1808774"/>
              <a:gd name="connsiteX3" fmla="*/ 3034420 w 6919742"/>
              <a:gd name="connsiteY3" fmla="*/ 1100479 h 1808774"/>
              <a:gd name="connsiteX4" fmla="*/ 4520591 w 6919742"/>
              <a:gd name="connsiteY4" fmla="*/ 406234 h 1808774"/>
              <a:gd name="connsiteX5" fmla="*/ 6919742 w 6919742"/>
              <a:gd name="connsiteY5" fmla="*/ 9360 h 1808774"/>
              <a:gd name="connsiteX0" fmla="*/ 0 w 6044253"/>
              <a:gd name="connsiteY0" fmla="*/ 1523511 h 1523511"/>
              <a:gd name="connsiteX1" fmla="*/ 1381732 w 6044253"/>
              <a:gd name="connsiteY1" fmla="*/ 1434136 h 1523511"/>
              <a:gd name="connsiteX2" fmla="*/ 2357470 w 6044253"/>
              <a:gd name="connsiteY2" fmla="*/ 1222155 h 1523511"/>
              <a:gd name="connsiteX3" fmla="*/ 3034420 w 6044253"/>
              <a:gd name="connsiteY3" fmla="*/ 815216 h 1523511"/>
              <a:gd name="connsiteX4" fmla="*/ 4520591 w 6044253"/>
              <a:gd name="connsiteY4" fmla="*/ 120971 h 1523511"/>
              <a:gd name="connsiteX5" fmla="*/ 6044253 w 6044253"/>
              <a:gd name="connsiteY5" fmla="*/ 35383 h 1523511"/>
              <a:gd name="connsiteX0" fmla="*/ 0 w 5898338"/>
              <a:gd name="connsiteY0" fmla="*/ 1429958 h 1429958"/>
              <a:gd name="connsiteX1" fmla="*/ 1381732 w 5898338"/>
              <a:gd name="connsiteY1" fmla="*/ 1340583 h 1429958"/>
              <a:gd name="connsiteX2" fmla="*/ 2357470 w 5898338"/>
              <a:gd name="connsiteY2" fmla="*/ 1128602 h 1429958"/>
              <a:gd name="connsiteX3" fmla="*/ 3034420 w 5898338"/>
              <a:gd name="connsiteY3" fmla="*/ 721663 h 1429958"/>
              <a:gd name="connsiteX4" fmla="*/ 4520591 w 5898338"/>
              <a:gd name="connsiteY4" fmla="*/ 27418 h 1429958"/>
              <a:gd name="connsiteX5" fmla="*/ 5898338 w 5898338"/>
              <a:gd name="connsiteY5" fmla="*/ 165566 h 1429958"/>
              <a:gd name="connsiteX0" fmla="*/ 0 w 5898338"/>
              <a:gd name="connsiteY0" fmla="*/ 1484351 h 1484351"/>
              <a:gd name="connsiteX1" fmla="*/ 1381732 w 5898338"/>
              <a:gd name="connsiteY1" fmla="*/ 1394976 h 1484351"/>
              <a:gd name="connsiteX2" fmla="*/ 2357470 w 5898338"/>
              <a:gd name="connsiteY2" fmla="*/ 1182995 h 1484351"/>
              <a:gd name="connsiteX3" fmla="*/ 3034420 w 5898338"/>
              <a:gd name="connsiteY3" fmla="*/ 776056 h 1484351"/>
              <a:gd name="connsiteX4" fmla="*/ 4520591 w 5898338"/>
              <a:gd name="connsiteY4" fmla="*/ 81811 h 1484351"/>
              <a:gd name="connsiteX5" fmla="*/ 5898338 w 5898338"/>
              <a:gd name="connsiteY5" fmla="*/ 219959 h 1484351"/>
              <a:gd name="connsiteX0" fmla="*/ 0 w 5898338"/>
              <a:gd name="connsiteY0" fmla="*/ 1619429 h 1619429"/>
              <a:gd name="connsiteX1" fmla="*/ 1381732 w 5898338"/>
              <a:gd name="connsiteY1" fmla="*/ 1530054 h 1619429"/>
              <a:gd name="connsiteX2" fmla="*/ 2357470 w 5898338"/>
              <a:gd name="connsiteY2" fmla="*/ 1318073 h 1619429"/>
              <a:gd name="connsiteX3" fmla="*/ 3034420 w 5898338"/>
              <a:gd name="connsiteY3" fmla="*/ 911134 h 1619429"/>
              <a:gd name="connsiteX4" fmla="*/ 4851331 w 5898338"/>
              <a:gd name="connsiteY4" fmla="*/ 32064 h 1619429"/>
              <a:gd name="connsiteX5" fmla="*/ 5898338 w 5898338"/>
              <a:gd name="connsiteY5" fmla="*/ 355037 h 1619429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357470 w 5898338"/>
              <a:gd name="connsiteY2" fmla="*/ 1297098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493657 w 5898338"/>
              <a:gd name="connsiteY2" fmla="*/ 1209549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979332"/>
              <a:gd name="connsiteY0" fmla="*/ 1690696 h 1690696"/>
              <a:gd name="connsiteX1" fmla="*/ 1381732 w 5979332"/>
              <a:gd name="connsiteY1" fmla="*/ 1601321 h 1690696"/>
              <a:gd name="connsiteX2" fmla="*/ 2493657 w 5979332"/>
              <a:gd name="connsiteY2" fmla="*/ 1301791 h 1690696"/>
              <a:gd name="connsiteX3" fmla="*/ 3725084 w 5979332"/>
              <a:gd name="connsiteY3" fmla="*/ 661389 h 1690696"/>
              <a:gd name="connsiteX4" fmla="*/ 5785187 w 5979332"/>
              <a:gd name="connsiteY4" fmla="*/ 6055 h 1690696"/>
              <a:gd name="connsiteX5" fmla="*/ 5898338 w 5979332"/>
              <a:gd name="connsiteY5" fmla="*/ 426304 h 1690696"/>
              <a:gd name="connsiteX0" fmla="*/ 0 w 5966838"/>
              <a:gd name="connsiteY0" fmla="*/ 1684645 h 1684645"/>
              <a:gd name="connsiteX1" fmla="*/ 1381732 w 5966838"/>
              <a:gd name="connsiteY1" fmla="*/ 1595270 h 1684645"/>
              <a:gd name="connsiteX2" fmla="*/ 2493657 w 5966838"/>
              <a:gd name="connsiteY2" fmla="*/ 1295740 h 1684645"/>
              <a:gd name="connsiteX3" fmla="*/ 3725084 w 5966838"/>
              <a:gd name="connsiteY3" fmla="*/ 655338 h 1684645"/>
              <a:gd name="connsiteX4" fmla="*/ 5785187 w 5966838"/>
              <a:gd name="connsiteY4" fmla="*/ 4 h 1684645"/>
              <a:gd name="connsiteX5" fmla="*/ 5869155 w 5966838"/>
              <a:gd name="connsiteY5" fmla="*/ 663445 h 1684645"/>
              <a:gd name="connsiteX0" fmla="*/ 0 w 6064963"/>
              <a:gd name="connsiteY0" fmla="*/ 1684645 h 1684645"/>
              <a:gd name="connsiteX1" fmla="*/ 1381732 w 6064963"/>
              <a:gd name="connsiteY1" fmla="*/ 1595270 h 1684645"/>
              <a:gd name="connsiteX2" fmla="*/ 2493657 w 6064963"/>
              <a:gd name="connsiteY2" fmla="*/ 1295740 h 1684645"/>
              <a:gd name="connsiteX3" fmla="*/ 3725084 w 6064963"/>
              <a:gd name="connsiteY3" fmla="*/ 655338 h 1684645"/>
              <a:gd name="connsiteX4" fmla="*/ 5785187 w 6064963"/>
              <a:gd name="connsiteY4" fmla="*/ 4 h 1684645"/>
              <a:gd name="connsiteX5" fmla="*/ 5869155 w 6064963"/>
              <a:gd name="connsiteY5" fmla="*/ 663445 h 1684645"/>
              <a:gd name="connsiteX0" fmla="*/ 0 w 6228511"/>
              <a:gd name="connsiteY0" fmla="*/ 1636007 h 1636007"/>
              <a:gd name="connsiteX1" fmla="*/ 1381732 w 6228511"/>
              <a:gd name="connsiteY1" fmla="*/ 1546632 h 1636007"/>
              <a:gd name="connsiteX2" fmla="*/ 2493657 w 6228511"/>
              <a:gd name="connsiteY2" fmla="*/ 1247102 h 1636007"/>
              <a:gd name="connsiteX3" fmla="*/ 3725084 w 6228511"/>
              <a:gd name="connsiteY3" fmla="*/ 606700 h 1636007"/>
              <a:gd name="connsiteX4" fmla="*/ 6057561 w 6228511"/>
              <a:gd name="connsiteY4" fmla="*/ 4 h 1636007"/>
              <a:gd name="connsiteX5" fmla="*/ 5869155 w 6228511"/>
              <a:gd name="connsiteY5" fmla="*/ 614807 h 1636007"/>
              <a:gd name="connsiteX0" fmla="*/ 0 w 6144289"/>
              <a:gd name="connsiteY0" fmla="*/ 1685171 h 1685171"/>
              <a:gd name="connsiteX1" fmla="*/ 1381732 w 6144289"/>
              <a:gd name="connsiteY1" fmla="*/ 1595796 h 1685171"/>
              <a:gd name="connsiteX2" fmla="*/ 2493657 w 6144289"/>
              <a:gd name="connsiteY2" fmla="*/ 1296266 h 1685171"/>
              <a:gd name="connsiteX3" fmla="*/ 4863220 w 6144289"/>
              <a:gd name="connsiteY3" fmla="*/ 179209 h 1685171"/>
              <a:gd name="connsiteX4" fmla="*/ 6057561 w 6144289"/>
              <a:gd name="connsiteY4" fmla="*/ 49168 h 1685171"/>
              <a:gd name="connsiteX5" fmla="*/ 5869155 w 6144289"/>
              <a:gd name="connsiteY5" fmla="*/ 663971 h 1685171"/>
              <a:gd name="connsiteX0" fmla="*/ 0 w 6092872"/>
              <a:gd name="connsiteY0" fmla="*/ 1506452 h 1506452"/>
              <a:gd name="connsiteX1" fmla="*/ 1381732 w 6092872"/>
              <a:gd name="connsiteY1" fmla="*/ 1417077 h 1506452"/>
              <a:gd name="connsiteX2" fmla="*/ 2493657 w 6092872"/>
              <a:gd name="connsiteY2" fmla="*/ 1117547 h 1506452"/>
              <a:gd name="connsiteX3" fmla="*/ 4863220 w 6092872"/>
              <a:gd name="connsiteY3" fmla="*/ 490 h 1506452"/>
              <a:gd name="connsiteX4" fmla="*/ 5979740 w 6092872"/>
              <a:gd name="connsiteY4" fmla="*/ 969675 h 1506452"/>
              <a:gd name="connsiteX5" fmla="*/ 5869155 w 6092872"/>
              <a:gd name="connsiteY5" fmla="*/ 485252 h 1506452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93657 w 6102389"/>
              <a:gd name="connsiteY2" fmla="*/ 64853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64474 w 6102389"/>
              <a:gd name="connsiteY2" fmla="*/ 81390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2057953"/>
              <a:gd name="connsiteX1" fmla="*/ 243596 w 6102389"/>
              <a:gd name="connsiteY1" fmla="*/ 2057013 h 2057953"/>
              <a:gd name="connsiteX2" fmla="*/ 2464474 w 6102389"/>
              <a:gd name="connsiteY2" fmla="*/ 813900 h 2057953"/>
              <a:gd name="connsiteX3" fmla="*/ 4727033 w 6102389"/>
              <a:gd name="connsiteY3" fmla="*/ 552877 h 2057953"/>
              <a:gd name="connsiteX4" fmla="*/ 5979740 w 6102389"/>
              <a:gd name="connsiteY4" fmla="*/ 500658 h 2057953"/>
              <a:gd name="connsiteX5" fmla="*/ 5869155 w 6102389"/>
              <a:gd name="connsiteY5" fmla="*/ 16235 h 2057953"/>
              <a:gd name="connsiteX0" fmla="*/ 15623 w 6118012"/>
              <a:gd name="connsiteY0" fmla="*/ 1037435 h 2058286"/>
              <a:gd name="connsiteX1" fmla="*/ 259219 w 6118012"/>
              <a:gd name="connsiteY1" fmla="*/ 2057013 h 2058286"/>
              <a:gd name="connsiteX2" fmla="*/ 2480097 w 6118012"/>
              <a:gd name="connsiteY2" fmla="*/ 813900 h 2058286"/>
              <a:gd name="connsiteX3" fmla="*/ 4742656 w 6118012"/>
              <a:gd name="connsiteY3" fmla="*/ 552877 h 2058286"/>
              <a:gd name="connsiteX4" fmla="*/ 5995363 w 6118012"/>
              <a:gd name="connsiteY4" fmla="*/ 500658 h 2058286"/>
              <a:gd name="connsiteX5" fmla="*/ 5884778 w 6118012"/>
              <a:gd name="connsiteY5" fmla="*/ 16235 h 2058286"/>
              <a:gd name="connsiteX0" fmla="*/ 0 w 6102389"/>
              <a:gd name="connsiteY0" fmla="*/ 1037435 h 1439598"/>
              <a:gd name="connsiteX1" fmla="*/ 691069 w 6102389"/>
              <a:gd name="connsiteY1" fmla="*/ 1434443 h 1439598"/>
              <a:gd name="connsiteX2" fmla="*/ 2464474 w 6102389"/>
              <a:gd name="connsiteY2" fmla="*/ 813900 h 1439598"/>
              <a:gd name="connsiteX3" fmla="*/ 4727033 w 6102389"/>
              <a:gd name="connsiteY3" fmla="*/ 552877 h 1439598"/>
              <a:gd name="connsiteX4" fmla="*/ 5979740 w 6102389"/>
              <a:gd name="connsiteY4" fmla="*/ 500658 h 1439598"/>
              <a:gd name="connsiteX5" fmla="*/ 5869155 w 6102389"/>
              <a:gd name="connsiteY5" fmla="*/ 16235 h 1439598"/>
              <a:gd name="connsiteX0" fmla="*/ 0 w 6102389"/>
              <a:gd name="connsiteY0" fmla="*/ 1037435 h 1435070"/>
              <a:gd name="connsiteX1" fmla="*/ 691069 w 6102389"/>
              <a:gd name="connsiteY1" fmla="*/ 1434443 h 1435070"/>
              <a:gd name="connsiteX2" fmla="*/ 2483929 w 6102389"/>
              <a:gd name="connsiteY2" fmla="*/ 969543 h 1435070"/>
              <a:gd name="connsiteX3" fmla="*/ 4727033 w 6102389"/>
              <a:gd name="connsiteY3" fmla="*/ 552877 h 1435070"/>
              <a:gd name="connsiteX4" fmla="*/ 5979740 w 6102389"/>
              <a:gd name="connsiteY4" fmla="*/ 500658 h 1435070"/>
              <a:gd name="connsiteX5" fmla="*/ 5869155 w 6102389"/>
              <a:gd name="connsiteY5" fmla="*/ 16235 h 1435070"/>
              <a:gd name="connsiteX0" fmla="*/ 0 w 6166456"/>
              <a:gd name="connsiteY0" fmla="*/ 1037830 h 1435465"/>
              <a:gd name="connsiteX1" fmla="*/ 691069 w 6166456"/>
              <a:gd name="connsiteY1" fmla="*/ 1434838 h 1435465"/>
              <a:gd name="connsiteX2" fmla="*/ 2483929 w 6166456"/>
              <a:gd name="connsiteY2" fmla="*/ 969938 h 1435465"/>
              <a:gd name="connsiteX3" fmla="*/ 3832089 w 6166456"/>
              <a:gd name="connsiteY3" fmla="*/ 640821 h 1435465"/>
              <a:gd name="connsiteX4" fmla="*/ 5979740 w 6166456"/>
              <a:gd name="connsiteY4" fmla="*/ 501053 h 1435465"/>
              <a:gd name="connsiteX5" fmla="*/ 5869155 w 6166456"/>
              <a:gd name="connsiteY5" fmla="*/ 16630 h 1435465"/>
              <a:gd name="connsiteX0" fmla="*/ 0 w 5900639"/>
              <a:gd name="connsiteY0" fmla="*/ 1045604 h 1443239"/>
              <a:gd name="connsiteX1" fmla="*/ 691069 w 5900639"/>
              <a:gd name="connsiteY1" fmla="*/ 1442612 h 1443239"/>
              <a:gd name="connsiteX2" fmla="*/ 2483929 w 5900639"/>
              <a:gd name="connsiteY2" fmla="*/ 977712 h 1443239"/>
              <a:gd name="connsiteX3" fmla="*/ 3832089 w 5900639"/>
              <a:gd name="connsiteY3" fmla="*/ 648595 h 1443239"/>
              <a:gd name="connsiteX4" fmla="*/ 4209306 w 5900639"/>
              <a:gd name="connsiteY4" fmla="*/ 324001 h 1443239"/>
              <a:gd name="connsiteX5" fmla="*/ 5869155 w 5900639"/>
              <a:gd name="connsiteY5" fmla="*/ 24404 h 1443239"/>
              <a:gd name="connsiteX0" fmla="*/ 0 w 4990990"/>
              <a:gd name="connsiteY0" fmla="*/ 721995 h 1119630"/>
              <a:gd name="connsiteX1" fmla="*/ 691069 w 4990990"/>
              <a:gd name="connsiteY1" fmla="*/ 1119003 h 1119630"/>
              <a:gd name="connsiteX2" fmla="*/ 2483929 w 4990990"/>
              <a:gd name="connsiteY2" fmla="*/ 654103 h 1119630"/>
              <a:gd name="connsiteX3" fmla="*/ 3832089 w 4990990"/>
              <a:gd name="connsiteY3" fmla="*/ 324986 h 1119630"/>
              <a:gd name="connsiteX4" fmla="*/ 4209306 w 4990990"/>
              <a:gd name="connsiteY4" fmla="*/ 392 h 1119630"/>
              <a:gd name="connsiteX5" fmla="*/ 4935299 w 4990990"/>
              <a:gd name="connsiteY5" fmla="*/ 391459 h 1119630"/>
              <a:gd name="connsiteX0" fmla="*/ 0 w 5094388"/>
              <a:gd name="connsiteY0" fmla="*/ 751141 h 1148776"/>
              <a:gd name="connsiteX1" fmla="*/ 691069 w 5094388"/>
              <a:gd name="connsiteY1" fmla="*/ 1148149 h 1148776"/>
              <a:gd name="connsiteX2" fmla="*/ 2483929 w 5094388"/>
              <a:gd name="connsiteY2" fmla="*/ 683249 h 1148776"/>
              <a:gd name="connsiteX3" fmla="*/ 3832089 w 5094388"/>
              <a:gd name="connsiteY3" fmla="*/ 354132 h 1148776"/>
              <a:gd name="connsiteX4" fmla="*/ 4899970 w 5094388"/>
              <a:gd name="connsiteY4" fmla="*/ 355 h 1148776"/>
              <a:gd name="connsiteX5" fmla="*/ 4935299 w 5094388"/>
              <a:gd name="connsiteY5" fmla="*/ 420605 h 1148776"/>
              <a:gd name="connsiteX0" fmla="*/ 0 w 5051275"/>
              <a:gd name="connsiteY0" fmla="*/ 752325 h 1149960"/>
              <a:gd name="connsiteX1" fmla="*/ 691069 w 5051275"/>
              <a:gd name="connsiteY1" fmla="*/ 1149333 h 1149960"/>
              <a:gd name="connsiteX2" fmla="*/ 2483929 w 5051275"/>
              <a:gd name="connsiteY2" fmla="*/ 684433 h 1149960"/>
              <a:gd name="connsiteX3" fmla="*/ 3832089 w 5051275"/>
              <a:gd name="connsiteY3" fmla="*/ 355316 h 1149960"/>
              <a:gd name="connsiteX4" fmla="*/ 4899970 w 5051275"/>
              <a:gd name="connsiteY4" fmla="*/ 1539 h 1149960"/>
              <a:gd name="connsiteX5" fmla="*/ 4867205 w 5051275"/>
              <a:gd name="connsiteY5" fmla="*/ 499610 h 1149960"/>
              <a:gd name="connsiteX0" fmla="*/ 0 w 4971779"/>
              <a:gd name="connsiteY0" fmla="*/ 665311 h 1062946"/>
              <a:gd name="connsiteX1" fmla="*/ 691069 w 4971779"/>
              <a:gd name="connsiteY1" fmla="*/ 1062319 h 1062946"/>
              <a:gd name="connsiteX2" fmla="*/ 2483929 w 4971779"/>
              <a:gd name="connsiteY2" fmla="*/ 597419 h 1062946"/>
              <a:gd name="connsiteX3" fmla="*/ 3832089 w 4971779"/>
              <a:gd name="connsiteY3" fmla="*/ 268302 h 1062946"/>
              <a:gd name="connsiteX4" fmla="*/ 4637323 w 4971779"/>
              <a:gd name="connsiteY4" fmla="*/ 2074 h 1062946"/>
              <a:gd name="connsiteX5" fmla="*/ 4867205 w 4971779"/>
              <a:gd name="connsiteY5" fmla="*/ 412596 h 1062946"/>
              <a:gd name="connsiteX0" fmla="*/ 0 w 4976993"/>
              <a:gd name="connsiteY0" fmla="*/ 678994 h 1076629"/>
              <a:gd name="connsiteX1" fmla="*/ 691069 w 4976993"/>
              <a:gd name="connsiteY1" fmla="*/ 1076002 h 1076629"/>
              <a:gd name="connsiteX2" fmla="*/ 2483929 w 4976993"/>
              <a:gd name="connsiteY2" fmla="*/ 611102 h 1076629"/>
              <a:gd name="connsiteX3" fmla="*/ 3647263 w 4976993"/>
              <a:gd name="connsiteY3" fmla="*/ 136070 h 1076629"/>
              <a:gd name="connsiteX4" fmla="*/ 4637323 w 4976993"/>
              <a:gd name="connsiteY4" fmla="*/ 15757 h 1076629"/>
              <a:gd name="connsiteX5" fmla="*/ 4867205 w 4976993"/>
              <a:gd name="connsiteY5" fmla="*/ 426279 h 1076629"/>
              <a:gd name="connsiteX0" fmla="*/ 0 w 4869001"/>
              <a:gd name="connsiteY0" fmla="*/ 678994 h 1076629"/>
              <a:gd name="connsiteX1" fmla="*/ 691069 w 4869001"/>
              <a:gd name="connsiteY1" fmla="*/ 1076002 h 1076629"/>
              <a:gd name="connsiteX2" fmla="*/ 2483929 w 4869001"/>
              <a:gd name="connsiteY2" fmla="*/ 611102 h 1076629"/>
              <a:gd name="connsiteX3" fmla="*/ 3647263 w 4869001"/>
              <a:gd name="connsiteY3" fmla="*/ 136070 h 1076629"/>
              <a:gd name="connsiteX4" fmla="*/ 4637323 w 4869001"/>
              <a:gd name="connsiteY4" fmla="*/ 15757 h 1076629"/>
              <a:gd name="connsiteX5" fmla="*/ 4867205 w 4869001"/>
              <a:gd name="connsiteY5" fmla="*/ 426279 h 1076629"/>
              <a:gd name="connsiteX0" fmla="*/ 0 w 4840886"/>
              <a:gd name="connsiteY0" fmla="*/ 673847 h 1071482"/>
              <a:gd name="connsiteX1" fmla="*/ 691069 w 4840886"/>
              <a:gd name="connsiteY1" fmla="*/ 1070855 h 1071482"/>
              <a:gd name="connsiteX2" fmla="*/ 2483929 w 4840886"/>
              <a:gd name="connsiteY2" fmla="*/ 605955 h 1071482"/>
              <a:gd name="connsiteX3" fmla="*/ 3647263 w 4840886"/>
              <a:gd name="connsiteY3" fmla="*/ 130923 h 1071482"/>
              <a:gd name="connsiteX4" fmla="*/ 4637323 w 4840886"/>
              <a:gd name="connsiteY4" fmla="*/ 10610 h 1071482"/>
              <a:gd name="connsiteX5" fmla="*/ 4838022 w 4840886"/>
              <a:gd name="connsiteY5" fmla="*/ 343310 h 1071482"/>
              <a:gd name="connsiteX0" fmla="*/ 0 w 4840886"/>
              <a:gd name="connsiteY0" fmla="*/ 673847 h 1072836"/>
              <a:gd name="connsiteX1" fmla="*/ 691069 w 4840886"/>
              <a:gd name="connsiteY1" fmla="*/ 1070855 h 1072836"/>
              <a:gd name="connsiteX2" fmla="*/ 2483929 w 4840886"/>
              <a:gd name="connsiteY2" fmla="*/ 605955 h 1072836"/>
              <a:gd name="connsiteX3" fmla="*/ 3647263 w 4840886"/>
              <a:gd name="connsiteY3" fmla="*/ 130923 h 1072836"/>
              <a:gd name="connsiteX4" fmla="*/ 4637323 w 4840886"/>
              <a:gd name="connsiteY4" fmla="*/ 10610 h 1072836"/>
              <a:gd name="connsiteX5" fmla="*/ 4838022 w 4840886"/>
              <a:gd name="connsiteY5" fmla="*/ 343310 h 1072836"/>
              <a:gd name="connsiteX0" fmla="*/ 0 w 4840886"/>
              <a:gd name="connsiteY0" fmla="*/ 673847 h 1139837"/>
              <a:gd name="connsiteX1" fmla="*/ 467333 w 4840886"/>
              <a:gd name="connsiteY1" fmla="*/ 1138948 h 1139837"/>
              <a:gd name="connsiteX2" fmla="*/ 2483929 w 4840886"/>
              <a:gd name="connsiteY2" fmla="*/ 605955 h 1139837"/>
              <a:gd name="connsiteX3" fmla="*/ 3647263 w 4840886"/>
              <a:gd name="connsiteY3" fmla="*/ 130923 h 1139837"/>
              <a:gd name="connsiteX4" fmla="*/ 4637323 w 4840886"/>
              <a:gd name="connsiteY4" fmla="*/ 10610 h 1139837"/>
              <a:gd name="connsiteX5" fmla="*/ 4838022 w 4840886"/>
              <a:gd name="connsiteY5" fmla="*/ 343310 h 1139837"/>
              <a:gd name="connsiteX0" fmla="*/ 303830 w 4463780"/>
              <a:gd name="connsiteY0" fmla="*/ 0 h 1905161"/>
              <a:gd name="connsiteX1" fmla="*/ 90227 w 4463780"/>
              <a:gd name="connsiteY1" fmla="*/ 1856156 h 1905161"/>
              <a:gd name="connsiteX2" fmla="*/ 2106823 w 4463780"/>
              <a:gd name="connsiteY2" fmla="*/ 1323163 h 1905161"/>
              <a:gd name="connsiteX3" fmla="*/ 3270157 w 4463780"/>
              <a:gd name="connsiteY3" fmla="*/ 848131 h 1905161"/>
              <a:gd name="connsiteX4" fmla="*/ 4260217 w 4463780"/>
              <a:gd name="connsiteY4" fmla="*/ 727818 h 1905161"/>
              <a:gd name="connsiteX5" fmla="*/ 4460916 w 4463780"/>
              <a:gd name="connsiteY5" fmla="*/ 1060518 h 1905161"/>
              <a:gd name="connsiteX0" fmla="*/ 0 w 4159950"/>
              <a:gd name="connsiteY0" fmla="*/ 0 h 1330643"/>
              <a:gd name="connsiteX1" fmla="*/ 379784 w 4159950"/>
              <a:gd name="connsiteY1" fmla="*/ 426190 h 1330643"/>
              <a:gd name="connsiteX2" fmla="*/ 1802993 w 4159950"/>
              <a:gd name="connsiteY2" fmla="*/ 1323163 h 1330643"/>
              <a:gd name="connsiteX3" fmla="*/ 2966327 w 4159950"/>
              <a:gd name="connsiteY3" fmla="*/ 848131 h 1330643"/>
              <a:gd name="connsiteX4" fmla="*/ 3956387 w 4159950"/>
              <a:gd name="connsiteY4" fmla="*/ 727818 h 1330643"/>
              <a:gd name="connsiteX5" fmla="*/ 4157086 w 4159950"/>
              <a:gd name="connsiteY5" fmla="*/ 1060518 h 1330643"/>
              <a:gd name="connsiteX0" fmla="*/ 0 w 4159950"/>
              <a:gd name="connsiteY0" fmla="*/ 0 h 1060518"/>
              <a:gd name="connsiteX1" fmla="*/ 379784 w 4159950"/>
              <a:gd name="connsiteY1" fmla="*/ 426190 h 1060518"/>
              <a:gd name="connsiteX2" fmla="*/ 771861 w 4159950"/>
              <a:gd name="connsiteY2" fmla="*/ 262848 h 1060518"/>
              <a:gd name="connsiteX3" fmla="*/ 2966327 w 4159950"/>
              <a:gd name="connsiteY3" fmla="*/ 848131 h 1060518"/>
              <a:gd name="connsiteX4" fmla="*/ 3956387 w 4159950"/>
              <a:gd name="connsiteY4" fmla="*/ 727818 h 1060518"/>
              <a:gd name="connsiteX5" fmla="*/ 4157086 w 4159950"/>
              <a:gd name="connsiteY5" fmla="*/ 1060518 h 1060518"/>
              <a:gd name="connsiteX0" fmla="*/ 0 w 4159950"/>
              <a:gd name="connsiteY0" fmla="*/ 0 h 1060518"/>
              <a:gd name="connsiteX1" fmla="*/ 379784 w 4159950"/>
              <a:gd name="connsiteY1" fmla="*/ 426190 h 1060518"/>
              <a:gd name="connsiteX2" fmla="*/ 771861 w 4159950"/>
              <a:gd name="connsiteY2" fmla="*/ 262848 h 1060518"/>
              <a:gd name="connsiteX3" fmla="*/ 3956387 w 4159950"/>
              <a:gd name="connsiteY3" fmla="*/ 727818 h 1060518"/>
              <a:gd name="connsiteX4" fmla="*/ 4157086 w 4159950"/>
              <a:gd name="connsiteY4" fmla="*/ 1060518 h 1060518"/>
              <a:gd name="connsiteX0" fmla="*/ 0 w 4157086"/>
              <a:gd name="connsiteY0" fmla="*/ 0 h 1060518"/>
              <a:gd name="connsiteX1" fmla="*/ 379784 w 4157086"/>
              <a:gd name="connsiteY1" fmla="*/ 426190 h 1060518"/>
              <a:gd name="connsiteX2" fmla="*/ 771861 w 4157086"/>
              <a:gd name="connsiteY2" fmla="*/ 262848 h 1060518"/>
              <a:gd name="connsiteX3" fmla="*/ 4157086 w 4157086"/>
              <a:gd name="connsiteY3" fmla="*/ 1060518 h 1060518"/>
              <a:gd name="connsiteX0" fmla="*/ 0 w 2036456"/>
              <a:gd name="connsiteY0" fmla="*/ 0 h 433399"/>
              <a:gd name="connsiteX1" fmla="*/ 379784 w 2036456"/>
              <a:gd name="connsiteY1" fmla="*/ 426190 h 433399"/>
              <a:gd name="connsiteX2" fmla="*/ 771861 w 2036456"/>
              <a:gd name="connsiteY2" fmla="*/ 262848 h 433399"/>
              <a:gd name="connsiteX3" fmla="*/ 2036456 w 2036456"/>
              <a:gd name="connsiteY3" fmla="*/ 194756 h 433399"/>
              <a:gd name="connsiteX0" fmla="*/ 0 w 2036613"/>
              <a:gd name="connsiteY0" fmla="*/ 0 h 433399"/>
              <a:gd name="connsiteX1" fmla="*/ 379784 w 2036613"/>
              <a:gd name="connsiteY1" fmla="*/ 426190 h 433399"/>
              <a:gd name="connsiteX2" fmla="*/ 771861 w 2036613"/>
              <a:gd name="connsiteY2" fmla="*/ 262848 h 433399"/>
              <a:gd name="connsiteX3" fmla="*/ 2036456 w 2036613"/>
              <a:gd name="connsiteY3" fmla="*/ 194756 h 433399"/>
              <a:gd name="connsiteX0" fmla="*/ 0 w 772270"/>
              <a:gd name="connsiteY0" fmla="*/ 9525 h 444297"/>
              <a:gd name="connsiteX1" fmla="*/ 379784 w 772270"/>
              <a:gd name="connsiteY1" fmla="*/ 435715 h 444297"/>
              <a:gd name="connsiteX2" fmla="*/ 771861 w 772270"/>
              <a:gd name="connsiteY2" fmla="*/ 272373 h 444297"/>
              <a:gd name="connsiteX3" fmla="*/ 304932 w 772270"/>
              <a:gd name="connsiteY3" fmla="*/ 0 h 444297"/>
              <a:gd name="connsiteX0" fmla="*/ 0 w 393086"/>
              <a:gd name="connsiteY0" fmla="*/ 9525 h 435754"/>
              <a:gd name="connsiteX1" fmla="*/ 379784 w 393086"/>
              <a:gd name="connsiteY1" fmla="*/ 435715 h 435754"/>
              <a:gd name="connsiteX2" fmla="*/ 304932 w 393086"/>
              <a:gd name="connsiteY2" fmla="*/ 0 h 435754"/>
              <a:gd name="connsiteX0" fmla="*/ 0 w 308041"/>
              <a:gd name="connsiteY0" fmla="*/ 9525 h 317609"/>
              <a:gd name="connsiteX1" fmla="*/ 224141 w 308041"/>
              <a:gd name="connsiteY1" fmla="*/ 309256 h 317609"/>
              <a:gd name="connsiteX2" fmla="*/ 304932 w 308041"/>
              <a:gd name="connsiteY2" fmla="*/ 0 h 317609"/>
              <a:gd name="connsiteX0" fmla="*/ 0 w 357115"/>
              <a:gd name="connsiteY0" fmla="*/ 0 h 330235"/>
              <a:gd name="connsiteX1" fmla="*/ 272779 w 357115"/>
              <a:gd name="connsiteY1" fmla="*/ 328914 h 330235"/>
              <a:gd name="connsiteX2" fmla="*/ 353570 w 357115"/>
              <a:gd name="connsiteY2" fmla="*/ 19658 h 330235"/>
              <a:gd name="connsiteX0" fmla="*/ 0 w 404222"/>
              <a:gd name="connsiteY0" fmla="*/ 0 h 753428"/>
              <a:gd name="connsiteX1" fmla="*/ 272779 w 404222"/>
              <a:gd name="connsiteY1" fmla="*/ 328914 h 753428"/>
              <a:gd name="connsiteX2" fmla="*/ 402209 w 404222"/>
              <a:gd name="connsiteY2" fmla="*/ 739505 h 753428"/>
              <a:gd name="connsiteX0" fmla="*/ 0 w 402810"/>
              <a:gd name="connsiteY0" fmla="*/ 0 h 762172"/>
              <a:gd name="connsiteX1" fmla="*/ 58771 w 402810"/>
              <a:gd name="connsiteY1" fmla="*/ 504012 h 762172"/>
              <a:gd name="connsiteX2" fmla="*/ 402209 w 402810"/>
              <a:gd name="connsiteY2" fmla="*/ 739505 h 762172"/>
              <a:gd name="connsiteX0" fmla="*/ 0 w 237942"/>
              <a:gd name="connsiteY0" fmla="*/ 0 h 817168"/>
              <a:gd name="connsiteX1" fmla="*/ 58771 w 237942"/>
              <a:gd name="connsiteY1" fmla="*/ 504012 h 817168"/>
              <a:gd name="connsiteX2" fmla="*/ 236839 w 237942"/>
              <a:gd name="connsiteY2" fmla="*/ 797871 h 817168"/>
              <a:gd name="connsiteX0" fmla="*/ 0 w 237942"/>
              <a:gd name="connsiteY0" fmla="*/ 0 h 817168"/>
              <a:gd name="connsiteX1" fmla="*/ 58771 w 237942"/>
              <a:gd name="connsiteY1" fmla="*/ 504012 h 817168"/>
              <a:gd name="connsiteX2" fmla="*/ 236839 w 237942"/>
              <a:gd name="connsiteY2" fmla="*/ 797871 h 817168"/>
              <a:gd name="connsiteX0" fmla="*/ 0 w 180035"/>
              <a:gd name="connsiteY0" fmla="*/ 0 h 854329"/>
              <a:gd name="connsiteX1" fmla="*/ 58771 w 180035"/>
              <a:gd name="connsiteY1" fmla="*/ 504012 h 854329"/>
              <a:gd name="connsiteX2" fmla="*/ 178473 w 180035"/>
              <a:gd name="connsiteY2" fmla="*/ 836781 h 854329"/>
              <a:gd name="connsiteX0" fmla="*/ 1572506 w 1740894"/>
              <a:gd name="connsiteY0" fmla="*/ 0 h 976781"/>
              <a:gd name="connsiteX1" fmla="*/ 1631277 w 1740894"/>
              <a:gd name="connsiteY1" fmla="*/ 504012 h 976781"/>
              <a:gd name="connsiteX2" fmla="*/ 0 w 1740894"/>
              <a:gd name="connsiteY2" fmla="*/ 963241 h 976781"/>
              <a:gd name="connsiteX0" fmla="*/ 1572506 w 1740894"/>
              <a:gd name="connsiteY0" fmla="*/ 0 h 963241"/>
              <a:gd name="connsiteX1" fmla="*/ 1631277 w 1740894"/>
              <a:gd name="connsiteY1" fmla="*/ 504012 h 963241"/>
              <a:gd name="connsiteX2" fmla="*/ 0 w 1740894"/>
              <a:gd name="connsiteY2" fmla="*/ 963241 h 963241"/>
              <a:gd name="connsiteX0" fmla="*/ 1640599 w 1814011"/>
              <a:gd name="connsiteY0" fmla="*/ 0 h 953514"/>
              <a:gd name="connsiteX1" fmla="*/ 1699370 w 1814011"/>
              <a:gd name="connsiteY1" fmla="*/ 504012 h 953514"/>
              <a:gd name="connsiteX2" fmla="*/ 0 w 1814011"/>
              <a:gd name="connsiteY2" fmla="*/ 953514 h 953514"/>
              <a:gd name="connsiteX0" fmla="*/ 1640599 w 1659597"/>
              <a:gd name="connsiteY0" fmla="*/ 0 h 953514"/>
              <a:gd name="connsiteX1" fmla="*/ 1417268 w 1659597"/>
              <a:gd name="connsiteY1" fmla="*/ 611016 h 953514"/>
              <a:gd name="connsiteX2" fmla="*/ 0 w 1659597"/>
              <a:gd name="connsiteY2" fmla="*/ 953514 h 953514"/>
              <a:gd name="connsiteX0" fmla="*/ 1640599 w 1659597"/>
              <a:gd name="connsiteY0" fmla="*/ 0 h 953514"/>
              <a:gd name="connsiteX1" fmla="*/ 1417268 w 1659597"/>
              <a:gd name="connsiteY1" fmla="*/ 611016 h 953514"/>
              <a:gd name="connsiteX2" fmla="*/ 0 w 1659597"/>
              <a:gd name="connsiteY2" fmla="*/ 953514 h 95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597" h="953514">
                <a:moveTo>
                  <a:pt x="1640599" y="0"/>
                </a:moveTo>
                <a:cubicBezTo>
                  <a:pt x="1675861" y="383026"/>
                  <a:pt x="1690701" y="452097"/>
                  <a:pt x="1417268" y="611016"/>
                </a:cubicBezTo>
                <a:cubicBezTo>
                  <a:pt x="1143835" y="769935"/>
                  <a:pt x="424156" y="869191"/>
                  <a:pt x="0" y="953514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4AFC31D-D25A-ADB1-707C-6A8FA1C94EC1}"/>
              </a:ext>
            </a:extLst>
          </p:cNvPr>
          <p:cNvCxnSpPr>
            <a:cxnSpLocks/>
          </p:cNvCxnSpPr>
          <p:nvPr/>
        </p:nvCxnSpPr>
        <p:spPr>
          <a:xfrm flipV="1">
            <a:off x="4284918" y="2038257"/>
            <a:ext cx="717751" cy="355986"/>
          </a:xfrm>
          <a:prstGeom prst="curvedConnector3">
            <a:avLst>
              <a:gd name="adj1" fmla="val 63529"/>
            </a:avLst>
          </a:prstGeom>
          <a:ln>
            <a:solidFill>
              <a:srgbClr val="FF0000"/>
            </a:solidFill>
            <a:prstDash val="sysDot"/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9957791-CF64-965C-CF6F-8792346E7835}"/>
              </a:ext>
            </a:extLst>
          </p:cNvPr>
          <p:cNvSpPr/>
          <p:nvPr/>
        </p:nvSpPr>
        <p:spPr>
          <a:xfrm>
            <a:off x="5554391" y="4539698"/>
            <a:ext cx="1399718" cy="11818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dirty="0"/>
              <a:t>WH Test SW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7D5C0B-168F-49CD-7C9A-8ABF65712864}"/>
              </a:ext>
            </a:extLst>
          </p:cNvPr>
          <p:cNvSpPr txBox="1"/>
          <p:nvPr/>
        </p:nvSpPr>
        <p:spPr>
          <a:xfrm>
            <a:off x="5717823" y="4586939"/>
            <a:ext cx="1130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Select unit voltage: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◦ 120V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 240V</a:t>
            </a:r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0C452AF-C9A7-E817-A356-9F5CE8FC918F}"/>
              </a:ext>
            </a:extLst>
          </p:cNvPr>
          <p:cNvSpPr txBox="1"/>
          <p:nvPr/>
        </p:nvSpPr>
        <p:spPr>
          <a:xfrm>
            <a:off x="5203076" y="2362934"/>
            <a:ext cx="52391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240 (L2)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13E24B-EF20-A5CA-F3D8-56A6830C1C28}"/>
              </a:ext>
            </a:extLst>
          </p:cNvPr>
          <p:cNvSpPr txBox="1"/>
          <p:nvPr/>
        </p:nvSpPr>
        <p:spPr>
          <a:xfrm>
            <a:off x="5200605" y="2709412"/>
            <a:ext cx="43269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/>
              <a:t>120 (N)</a:t>
            </a:r>
          </a:p>
        </p:txBody>
      </p: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4B902D57-6ABA-079A-5624-992545226EC3}"/>
              </a:ext>
            </a:extLst>
          </p:cNvPr>
          <p:cNvCxnSpPr>
            <a:cxnSpLocks/>
            <a:stCxn id="157" idx="1"/>
            <a:endCxn id="28" idx="2"/>
          </p:cNvCxnSpPr>
          <p:nvPr/>
        </p:nvCxnSpPr>
        <p:spPr>
          <a:xfrm rot="10800000">
            <a:off x="3410367" y="3715097"/>
            <a:ext cx="2144024" cy="1415510"/>
          </a:xfrm>
          <a:prstGeom prst="curvedConnector2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5" name="Picture 164">
            <a:extLst>
              <a:ext uri="{FF2B5EF4-FFF2-40B4-BE49-F238E27FC236}">
                <a16:creationId xmlns:a16="http://schemas.microsoft.com/office/drawing/2014/main" id="{E50E3DC4-3B3D-9A1B-2ED8-84730A56A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711" y="5721516"/>
            <a:ext cx="1983295" cy="688917"/>
          </a:xfrm>
          <a:prstGeom prst="rect">
            <a:avLst/>
          </a:pr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0B0BB1A7-21DE-8E93-42CA-9C74302A2443}"/>
              </a:ext>
            </a:extLst>
          </p:cNvPr>
          <p:cNvSpPr/>
          <p:nvPr/>
        </p:nvSpPr>
        <p:spPr>
          <a:xfrm>
            <a:off x="6585844" y="1685817"/>
            <a:ext cx="4861494" cy="972969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069980"/>
              <a:gd name="connsiteX1" fmla="*/ 1381732 w 6919742"/>
              <a:gd name="connsiteY1" fmla="*/ 1716548 h 2069980"/>
              <a:gd name="connsiteX2" fmla="*/ 2240738 w 6919742"/>
              <a:gd name="connsiteY2" fmla="*/ 2068771 h 2069980"/>
              <a:gd name="connsiteX3" fmla="*/ 3209518 w 6919742"/>
              <a:gd name="connsiteY3" fmla="*/ 1574283 h 2069980"/>
              <a:gd name="connsiteX4" fmla="*/ 5444719 w 6919742"/>
              <a:gd name="connsiteY4" fmla="*/ 627119 h 2069980"/>
              <a:gd name="connsiteX5" fmla="*/ 6919742 w 6919742"/>
              <a:gd name="connsiteY5" fmla="*/ 6509 h 2069980"/>
              <a:gd name="connsiteX0" fmla="*/ 0 w 6919742"/>
              <a:gd name="connsiteY0" fmla="*/ 1805923 h 1805923"/>
              <a:gd name="connsiteX1" fmla="*/ 1381732 w 6919742"/>
              <a:gd name="connsiteY1" fmla="*/ 1716548 h 1805923"/>
              <a:gd name="connsiteX2" fmla="*/ 2357470 w 6919742"/>
              <a:gd name="connsiteY2" fmla="*/ 1504567 h 1805923"/>
              <a:gd name="connsiteX3" fmla="*/ 3209518 w 6919742"/>
              <a:gd name="connsiteY3" fmla="*/ 1574283 h 1805923"/>
              <a:gd name="connsiteX4" fmla="*/ 5444719 w 6919742"/>
              <a:gd name="connsiteY4" fmla="*/ 627119 h 1805923"/>
              <a:gd name="connsiteX5" fmla="*/ 6919742 w 6919742"/>
              <a:gd name="connsiteY5" fmla="*/ 6509 h 1805923"/>
              <a:gd name="connsiteX0" fmla="*/ 0 w 6919742"/>
              <a:gd name="connsiteY0" fmla="*/ 1805013 h 1805013"/>
              <a:gd name="connsiteX1" fmla="*/ 1381732 w 6919742"/>
              <a:gd name="connsiteY1" fmla="*/ 1715638 h 1805013"/>
              <a:gd name="connsiteX2" fmla="*/ 2357470 w 6919742"/>
              <a:gd name="connsiteY2" fmla="*/ 1503657 h 1805013"/>
              <a:gd name="connsiteX3" fmla="*/ 3034420 w 6919742"/>
              <a:gd name="connsiteY3" fmla="*/ 1096718 h 1805013"/>
              <a:gd name="connsiteX4" fmla="*/ 5444719 w 6919742"/>
              <a:gd name="connsiteY4" fmla="*/ 626209 h 1805013"/>
              <a:gd name="connsiteX5" fmla="*/ 6919742 w 6919742"/>
              <a:gd name="connsiteY5" fmla="*/ 5599 h 1805013"/>
              <a:gd name="connsiteX0" fmla="*/ 0 w 6919742"/>
              <a:gd name="connsiteY0" fmla="*/ 1808774 h 1808774"/>
              <a:gd name="connsiteX1" fmla="*/ 1381732 w 6919742"/>
              <a:gd name="connsiteY1" fmla="*/ 1719399 h 1808774"/>
              <a:gd name="connsiteX2" fmla="*/ 2357470 w 6919742"/>
              <a:gd name="connsiteY2" fmla="*/ 1507418 h 1808774"/>
              <a:gd name="connsiteX3" fmla="*/ 3034420 w 6919742"/>
              <a:gd name="connsiteY3" fmla="*/ 1100479 h 1808774"/>
              <a:gd name="connsiteX4" fmla="*/ 4520591 w 6919742"/>
              <a:gd name="connsiteY4" fmla="*/ 406234 h 1808774"/>
              <a:gd name="connsiteX5" fmla="*/ 6919742 w 6919742"/>
              <a:gd name="connsiteY5" fmla="*/ 9360 h 1808774"/>
              <a:gd name="connsiteX0" fmla="*/ 0 w 6044253"/>
              <a:gd name="connsiteY0" fmla="*/ 1523511 h 1523511"/>
              <a:gd name="connsiteX1" fmla="*/ 1381732 w 6044253"/>
              <a:gd name="connsiteY1" fmla="*/ 1434136 h 1523511"/>
              <a:gd name="connsiteX2" fmla="*/ 2357470 w 6044253"/>
              <a:gd name="connsiteY2" fmla="*/ 1222155 h 1523511"/>
              <a:gd name="connsiteX3" fmla="*/ 3034420 w 6044253"/>
              <a:gd name="connsiteY3" fmla="*/ 815216 h 1523511"/>
              <a:gd name="connsiteX4" fmla="*/ 4520591 w 6044253"/>
              <a:gd name="connsiteY4" fmla="*/ 120971 h 1523511"/>
              <a:gd name="connsiteX5" fmla="*/ 6044253 w 6044253"/>
              <a:gd name="connsiteY5" fmla="*/ 35383 h 1523511"/>
              <a:gd name="connsiteX0" fmla="*/ 0 w 5898338"/>
              <a:gd name="connsiteY0" fmla="*/ 1429958 h 1429958"/>
              <a:gd name="connsiteX1" fmla="*/ 1381732 w 5898338"/>
              <a:gd name="connsiteY1" fmla="*/ 1340583 h 1429958"/>
              <a:gd name="connsiteX2" fmla="*/ 2357470 w 5898338"/>
              <a:gd name="connsiteY2" fmla="*/ 1128602 h 1429958"/>
              <a:gd name="connsiteX3" fmla="*/ 3034420 w 5898338"/>
              <a:gd name="connsiteY3" fmla="*/ 721663 h 1429958"/>
              <a:gd name="connsiteX4" fmla="*/ 4520591 w 5898338"/>
              <a:gd name="connsiteY4" fmla="*/ 27418 h 1429958"/>
              <a:gd name="connsiteX5" fmla="*/ 5898338 w 5898338"/>
              <a:gd name="connsiteY5" fmla="*/ 165566 h 1429958"/>
              <a:gd name="connsiteX0" fmla="*/ 0 w 5898338"/>
              <a:gd name="connsiteY0" fmla="*/ 1484351 h 1484351"/>
              <a:gd name="connsiteX1" fmla="*/ 1381732 w 5898338"/>
              <a:gd name="connsiteY1" fmla="*/ 1394976 h 1484351"/>
              <a:gd name="connsiteX2" fmla="*/ 2357470 w 5898338"/>
              <a:gd name="connsiteY2" fmla="*/ 1182995 h 1484351"/>
              <a:gd name="connsiteX3" fmla="*/ 3034420 w 5898338"/>
              <a:gd name="connsiteY3" fmla="*/ 776056 h 1484351"/>
              <a:gd name="connsiteX4" fmla="*/ 4520591 w 5898338"/>
              <a:gd name="connsiteY4" fmla="*/ 81811 h 1484351"/>
              <a:gd name="connsiteX5" fmla="*/ 5898338 w 5898338"/>
              <a:gd name="connsiteY5" fmla="*/ 219959 h 1484351"/>
              <a:gd name="connsiteX0" fmla="*/ 0 w 5898338"/>
              <a:gd name="connsiteY0" fmla="*/ 1619429 h 1619429"/>
              <a:gd name="connsiteX1" fmla="*/ 1381732 w 5898338"/>
              <a:gd name="connsiteY1" fmla="*/ 1530054 h 1619429"/>
              <a:gd name="connsiteX2" fmla="*/ 2357470 w 5898338"/>
              <a:gd name="connsiteY2" fmla="*/ 1318073 h 1619429"/>
              <a:gd name="connsiteX3" fmla="*/ 3034420 w 5898338"/>
              <a:gd name="connsiteY3" fmla="*/ 911134 h 1619429"/>
              <a:gd name="connsiteX4" fmla="*/ 4851331 w 5898338"/>
              <a:gd name="connsiteY4" fmla="*/ 32064 h 1619429"/>
              <a:gd name="connsiteX5" fmla="*/ 5898338 w 5898338"/>
              <a:gd name="connsiteY5" fmla="*/ 355037 h 1619429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357470 w 5898338"/>
              <a:gd name="connsiteY2" fmla="*/ 1297098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493657 w 5898338"/>
              <a:gd name="connsiteY2" fmla="*/ 1209549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979332"/>
              <a:gd name="connsiteY0" fmla="*/ 1690696 h 1690696"/>
              <a:gd name="connsiteX1" fmla="*/ 1381732 w 5979332"/>
              <a:gd name="connsiteY1" fmla="*/ 1601321 h 1690696"/>
              <a:gd name="connsiteX2" fmla="*/ 2493657 w 5979332"/>
              <a:gd name="connsiteY2" fmla="*/ 1301791 h 1690696"/>
              <a:gd name="connsiteX3" fmla="*/ 3725084 w 5979332"/>
              <a:gd name="connsiteY3" fmla="*/ 661389 h 1690696"/>
              <a:gd name="connsiteX4" fmla="*/ 5785187 w 5979332"/>
              <a:gd name="connsiteY4" fmla="*/ 6055 h 1690696"/>
              <a:gd name="connsiteX5" fmla="*/ 5898338 w 5979332"/>
              <a:gd name="connsiteY5" fmla="*/ 426304 h 1690696"/>
              <a:gd name="connsiteX0" fmla="*/ 0 w 5966838"/>
              <a:gd name="connsiteY0" fmla="*/ 1684645 h 1684645"/>
              <a:gd name="connsiteX1" fmla="*/ 1381732 w 5966838"/>
              <a:gd name="connsiteY1" fmla="*/ 1595270 h 1684645"/>
              <a:gd name="connsiteX2" fmla="*/ 2493657 w 5966838"/>
              <a:gd name="connsiteY2" fmla="*/ 1295740 h 1684645"/>
              <a:gd name="connsiteX3" fmla="*/ 3725084 w 5966838"/>
              <a:gd name="connsiteY3" fmla="*/ 655338 h 1684645"/>
              <a:gd name="connsiteX4" fmla="*/ 5785187 w 5966838"/>
              <a:gd name="connsiteY4" fmla="*/ 4 h 1684645"/>
              <a:gd name="connsiteX5" fmla="*/ 5869155 w 5966838"/>
              <a:gd name="connsiteY5" fmla="*/ 663445 h 1684645"/>
              <a:gd name="connsiteX0" fmla="*/ 0 w 6064963"/>
              <a:gd name="connsiteY0" fmla="*/ 1684645 h 1684645"/>
              <a:gd name="connsiteX1" fmla="*/ 1381732 w 6064963"/>
              <a:gd name="connsiteY1" fmla="*/ 1595270 h 1684645"/>
              <a:gd name="connsiteX2" fmla="*/ 2493657 w 6064963"/>
              <a:gd name="connsiteY2" fmla="*/ 1295740 h 1684645"/>
              <a:gd name="connsiteX3" fmla="*/ 3725084 w 6064963"/>
              <a:gd name="connsiteY3" fmla="*/ 655338 h 1684645"/>
              <a:gd name="connsiteX4" fmla="*/ 5785187 w 6064963"/>
              <a:gd name="connsiteY4" fmla="*/ 4 h 1684645"/>
              <a:gd name="connsiteX5" fmla="*/ 5869155 w 6064963"/>
              <a:gd name="connsiteY5" fmla="*/ 663445 h 1684645"/>
              <a:gd name="connsiteX0" fmla="*/ 0 w 6228511"/>
              <a:gd name="connsiteY0" fmla="*/ 1636007 h 1636007"/>
              <a:gd name="connsiteX1" fmla="*/ 1381732 w 6228511"/>
              <a:gd name="connsiteY1" fmla="*/ 1546632 h 1636007"/>
              <a:gd name="connsiteX2" fmla="*/ 2493657 w 6228511"/>
              <a:gd name="connsiteY2" fmla="*/ 1247102 h 1636007"/>
              <a:gd name="connsiteX3" fmla="*/ 3725084 w 6228511"/>
              <a:gd name="connsiteY3" fmla="*/ 606700 h 1636007"/>
              <a:gd name="connsiteX4" fmla="*/ 6057561 w 6228511"/>
              <a:gd name="connsiteY4" fmla="*/ 4 h 1636007"/>
              <a:gd name="connsiteX5" fmla="*/ 5869155 w 6228511"/>
              <a:gd name="connsiteY5" fmla="*/ 614807 h 1636007"/>
              <a:gd name="connsiteX0" fmla="*/ 0 w 6144289"/>
              <a:gd name="connsiteY0" fmla="*/ 1685171 h 1685171"/>
              <a:gd name="connsiteX1" fmla="*/ 1381732 w 6144289"/>
              <a:gd name="connsiteY1" fmla="*/ 1595796 h 1685171"/>
              <a:gd name="connsiteX2" fmla="*/ 2493657 w 6144289"/>
              <a:gd name="connsiteY2" fmla="*/ 1296266 h 1685171"/>
              <a:gd name="connsiteX3" fmla="*/ 4863220 w 6144289"/>
              <a:gd name="connsiteY3" fmla="*/ 179209 h 1685171"/>
              <a:gd name="connsiteX4" fmla="*/ 6057561 w 6144289"/>
              <a:gd name="connsiteY4" fmla="*/ 49168 h 1685171"/>
              <a:gd name="connsiteX5" fmla="*/ 5869155 w 6144289"/>
              <a:gd name="connsiteY5" fmla="*/ 663971 h 1685171"/>
              <a:gd name="connsiteX0" fmla="*/ 0 w 6092872"/>
              <a:gd name="connsiteY0" fmla="*/ 1506452 h 1506452"/>
              <a:gd name="connsiteX1" fmla="*/ 1381732 w 6092872"/>
              <a:gd name="connsiteY1" fmla="*/ 1417077 h 1506452"/>
              <a:gd name="connsiteX2" fmla="*/ 2493657 w 6092872"/>
              <a:gd name="connsiteY2" fmla="*/ 1117547 h 1506452"/>
              <a:gd name="connsiteX3" fmla="*/ 4863220 w 6092872"/>
              <a:gd name="connsiteY3" fmla="*/ 490 h 1506452"/>
              <a:gd name="connsiteX4" fmla="*/ 5979740 w 6092872"/>
              <a:gd name="connsiteY4" fmla="*/ 969675 h 1506452"/>
              <a:gd name="connsiteX5" fmla="*/ 5869155 w 6092872"/>
              <a:gd name="connsiteY5" fmla="*/ 485252 h 1506452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93657 w 6102389"/>
              <a:gd name="connsiteY2" fmla="*/ 64853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64474 w 6102389"/>
              <a:gd name="connsiteY2" fmla="*/ 81390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2057953"/>
              <a:gd name="connsiteX1" fmla="*/ 243596 w 6102389"/>
              <a:gd name="connsiteY1" fmla="*/ 2057013 h 2057953"/>
              <a:gd name="connsiteX2" fmla="*/ 2464474 w 6102389"/>
              <a:gd name="connsiteY2" fmla="*/ 813900 h 2057953"/>
              <a:gd name="connsiteX3" fmla="*/ 4727033 w 6102389"/>
              <a:gd name="connsiteY3" fmla="*/ 552877 h 2057953"/>
              <a:gd name="connsiteX4" fmla="*/ 5979740 w 6102389"/>
              <a:gd name="connsiteY4" fmla="*/ 500658 h 2057953"/>
              <a:gd name="connsiteX5" fmla="*/ 5869155 w 6102389"/>
              <a:gd name="connsiteY5" fmla="*/ 16235 h 2057953"/>
              <a:gd name="connsiteX0" fmla="*/ 15623 w 6118012"/>
              <a:gd name="connsiteY0" fmla="*/ 1037435 h 2058286"/>
              <a:gd name="connsiteX1" fmla="*/ 259219 w 6118012"/>
              <a:gd name="connsiteY1" fmla="*/ 2057013 h 2058286"/>
              <a:gd name="connsiteX2" fmla="*/ 2480097 w 6118012"/>
              <a:gd name="connsiteY2" fmla="*/ 813900 h 2058286"/>
              <a:gd name="connsiteX3" fmla="*/ 4742656 w 6118012"/>
              <a:gd name="connsiteY3" fmla="*/ 552877 h 2058286"/>
              <a:gd name="connsiteX4" fmla="*/ 5995363 w 6118012"/>
              <a:gd name="connsiteY4" fmla="*/ 500658 h 2058286"/>
              <a:gd name="connsiteX5" fmla="*/ 5884778 w 6118012"/>
              <a:gd name="connsiteY5" fmla="*/ 16235 h 2058286"/>
              <a:gd name="connsiteX0" fmla="*/ 0 w 6102389"/>
              <a:gd name="connsiteY0" fmla="*/ 1037435 h 1439598"/>
              <a:gd name="connsiteX1" fmla="*/ 691069 w 6102389"/>
              <a:gd name="connsiteY1" fmla="*/ 1434443 h 1439598"/>
              <a:gd name="connsiteX2" fmla="*/ 2464474 w 6102389"/>
              <a:gd name="connsiteY2" fmla="*/ 813900 h 1439598"/>
              <a:gd name="connsiteX3" fmla="*/ 4727033 w 6102389"/>
              <a:gd name="connsiteY3" fmla="*/ 552877 h 1439598"/>
              <a:gd name="connsiteX4" fmla="*/ 5979740 w 6102389"/>
              <a:gd name="connsiteY4" fmla="*/ 500658 h 1439598"/>
              <a:gd name="connsiteX5" fmla="*/ 5869155 w 6102389"/>
              <a:gd name="connsiteY5" fmla="*/ 16235 h 1439598"/>
              <a:gd name="connsiteX0" fmla="*/ 0 w 6102389"/>
              <a:gd name="connsiteY0" fmla="*/ 1037435 h 1435070"/>
              <a:gd name="connsiteX1" fmla="*/ 691069 w 6102389"/>
              <a:gd name="connsiteY1" fmla="*/ 1434443 h 1435070"/>
              <a:gd name="connsiteX2" fmla="*/ 2483929 w 6102389"/>
              <a:gd name="connsiteY2" fmla="*/ 969543 h 1435070"/>
              <a:gd name="connsiteX3" fmla="*/ 4727033 w 6102389"/>
              <a:gd name="connsiteY3" fmla="*/ 552877 h 1435070"/>
              <a:gd name="connsiteX4" fmla="*/ 5979740 w 6102389"/>
              <a:gd name="connsiteY4" fmla="*/ 500658 h 1435070"/>
              <a:gd name="connsiteX5" fmla="*/ 5869155 w 6102389"/>
              <a:gd name="connsiteY5" fmla="*/ 16235 h 1435070"/>
              <a:gd name="connsiteX0" fmla="*/ 0 w 6166456"/>
              <a:gd name="connsiteY0" fmla="*/ 1037830 h 1435465"/>
              <a:gd name="connsiteX1" fmla="*/ 691069 w 6166456"/>
              <a:gd name="connsiteY1" fmla="*/ 1434838 h 1435465"/>
              <a:gd name="connsiteX2" fmla="*/ 2483929 w 6166456"/>
              <a:gd name="connsiteY2" fmla="*/ 969938 h 1435465"/>
              <a:gd name="connsiteX3" fmla="*/ 3832089 w 6166456"/>
              <a:gd name="connsiteY3" fmla="*/ 640821 h 1435465"/>
              <a:gd name="connsiteX4" fmla="*/ 5979740 w 6166456"/>
              <a:gd name="connsiteY4" fmla="*/ 501053 h 1435465"/>
              <a:gd name="connsiteX5" fmla="*/ 5869155 w 6166456"/>
              <a:gd name="connsiteY5" fmla="*/ 16630 h 1435465"/>
              <a:gd name="connsiteX0" fmla="*/ 0 w 5900639"/>
              <a:gd name="connsiteY0" fmla="*/ 1045604 h 1443239"/>
              <a:gd name="connsiteX1" fmla="*/ 691069 w 5900639"/>
              <a:gd name="connsiteY1" fmla="*/ 1442612 h 1443239"/>
              <a:gd name="connsiteX2" fmla="*/ 2483929 w 5900639"/>
              <a:gd name="connsiteY2" fmla="*/ 977712 h 1443239"/>
              <a:gd name="connsiteX3" fmla="*/ 3832089 w 5900639"/>
              <a:gd name="connsiteY3" fmla="*/ 648595 h 1443239"/>
              <a:gd name="connsiteX4" fmla="*/ 4209306 w 5900639"/>
              <a:gd name="connsiteY4" fmla="*/ 324001 h 1443239"/>
              <a:gd name="connsiteX5" fmla="*/ 5869155 w 5900639"/>
              <a:gd name="connsiteY5" fmla="*/ 24404 h 1443239"/>
              <a:gd name="connsiteX0" fmla="*/ 0 w 4990990"/>
              <a:gd name="connsiteY0" fmla="*/ 721995 h 1119630"/>
              <a:gd name="connsiteX1" fmla="*/ 691069 w 4990990"/>
              <a:gd name="connsiteY1" fmla="*/ 1119003 h 1119630"/>
              <a:gd name="connsiteX2" fmla="*/ 2483929 w 4990990"/>
              <a:gd name="connsiteY2" fmla="*/ 654103 h 1119630"/>
              <a:gd name="connsiteX3" fmla="*/ 3832089 w 4990990"/>
              <a:gd name="connsiteY3" fmla="*/ 324986 h 1119630"/>
              <a:gd name="connsiteX4" fmla="*/ 4209306 w 4990990"/>
              <a:gd name="connsiteY4" fmla="*/ 392 h 1119630"/>
              <a:gd name="connsiteX5" fmla="*/ 4935299 w 4990990"/>
              <a:gd name="connsiteY5" fmla="*/ 391459 h 1119630"/>
              <a:gd name="connsiteX0" fmla="*/ 0 w 5094388"/>
              <a:gd name="connsiteY0" fmla="*/ 751141 h 1148776"/>
              <a:gd name="connsiteX1" fmla="*/ 691069 w 5094388"/>
              <a:gd name="connsiteY1" fmla="*/ 1148149 h 1148776"/>
              <a:gd name="connsiteX2" fmla="*/ 2483929 w 5094388"/>
              <a:gd name="connsiteY2" fmla="*/ 683249 h 1148776"/>
              <a:gd name="connsiteX3" fmla="*/ 3832089 w 5094388"/>
              <a:gd name="connsiteY3" fmla="*/ 354132 h 1148776"/>
              <a:gd name="connsiteX4" fmla="*/ 4899970 w 5094388"/>
              <a:gd name="connsiteY4" fmla="*/ 355 h 1148776"/>
              <a:gd name="connsiteX5" fmla="*/ 4935299 w 5094388"/>
              <a:gd name="connsiteY5" fmla="*/ 420605 h 1148776"/>
              <a:gd name="connsiteX0" fmla="*/ 0 w 5051275"/>
              <a:gd name="connsiteY0" fmla="*/ 752325 h 1149960"/>
              <a:gd name="connsiteX1" fmla="*/ 691069 w 5051275"/>
              <a:gd name="connsiteY1" fmla="*/ 1149333 h 1149960"/>
              <a:gd name="connsiteX2" fmla="*/ 2483929 w 5051275"/>
              <a:gd name="connsiteY2" fmla="*/ 684433 h 1149960"/>
              <a:gd name="connsiteX3" fmla="*/ 3832089 w 5051275"/>
              <a:gd name="connsiteY3" fmla="*/ 355316 h 1149960"/>
              <a:gd name="connsiteX4" fmla="*/ 4899970 w 5051275"/>
              <a:gd name="connsiteY4" fmla="*/ 1539 h 1149960"/>
              <a:gd name="connsiteX5" fmla="*/ 4867205 w 5051275"/>
              <a:gd name="connsiteY5" fmla="*/ 499610 h 1149960"/>
              <a:gd name="connsiteX0" fmla="*/ 0 w 4971779"/>
              <a:gd name="connsiteY0" fmla="*/ 665311 h 1062946"/>
              <a:gd name="connsiteX1" fmla="*/ 691069 w 4971779"/>
              <a:gd name="connsiteY1" fmla="*/ 1062319 h 1062946"/>
              <a:gd name="connsiteX2" fmla="*/ 2483929 w 4971779"/>
              <a:gd name="connsiteY2" fmla="*/ 597419 h 1062946"/>
              <a:gd name="connsiteX3" fmla="*/ 3832089 w 4971779"/>
              <a:gd name="connsiteY3" fmla="*/ 268302 h 1062946"/>
              <a:gd name="connsiteX4" fmla="*/ 4637323 w 4971779"/>
              <a:gd name="connsiteY4" fmla="*/ 2074 h 1062946"/>
              <a:gd name="connsiteX5" fmla="*/ 4867205 w 4971779"/>
              <a:gd name="connsiteY5" fmla="*/ 412596 h 1062946"/>
              <a:gd name="connsiteX0" fmla="*/ 0 w 4976993"/>
              <a:gd name="connsiteY0" fmla="*/ 678994 h 1076629"/>
              <a:gd name="connsiteX1" fmla="*/ 691069 w 4976993"/>
              <a:gd name="connsiteY1" fmla="*/ 1076002 h 1076629"/>
              <a:gd name="connsiteX2" fmla="*/ 2483929 w 4976993"/>
              <a:gd name="connsiteY2" fmla="*/ 611102 h 1076629"/>
              <a:gd name="connsiteX3" fmla="*/ 3647263 w 4976993"/>
              <a:gd name="connsiteY3" fmla="*/ 136070 h 1076629"/>
              <a:gd name="connsiteX4" fmla="*/ 4637323 w 4976993"/>
              <a:gd name="connsiteY4" fmla="*/ 15757 h 1076629"/>
              <a:gd name="connsiteX5" fmla="*/ 4867205 w 4976993"/>
              <a:gd name="connsiteY5" fmla="*/ 426279 h 1076629"/>
              <a:gd name="connsiteX0" fmla="*/ 0 w 4869001"/>
              <a:gd name="connsiteY0" fmla="*/ 678994 h 1076629"/>
              <a:gd name="connsiteX1" fmla="*/ 691069 w 4869001"/>
              <a:gd name="connsiteY1" fmla="*/ 1076002 h 1076629"/>
              <a:gd name="connsiteX2" fmla="*/ 2483929 w 4869001"/>
              <a:gd name="connsiteY2" fmla="*/ 611102 h 1076629"/>
              <a:gd name="connsiteX3" fmla="*/ 3647263 w 4869001"/>
              <a:gd name="connsiteY3" fmla="*/ 136070 h 1076629"/>
              <a:gd name="connsiteX4" fmla="*/ 4637323 w 4869001"/>
              <a:gd name="connsiteY4" fmla="*/ 15757 h 1076629"/>
              <a:gd name="connsiteX5" fmla="*/ 4867205 w 4869001"/>
              <a:gd name="connsiteY5" fmla="*/ 426279 h 1076629"/>
              <a:gd name="connsiteX0" fmla="*/ 0 w 4840886"/>
              <a:gd name="connsiteY0" fmla="*/ 673847 h 1071482"/>
              <a:gd name="connsiteX1" fmla="*/ 691069 w 4840886"/>
              <a:gd name="connsiteY1" fmla="*/ 1070855 h 1071482"/>
              <a:gd name="connsiteX2" fmla="*/ 2483929 w 4840886"/>
              <a:gd name="connsiteY2" fmla="*/ 605955 h 1071482"/>
              <a:gd name="connsiteX3" fmla="*/ 3647263 w 4840886"/>
              <a:gd name="connsiteY3" fmla="*/ 130923 h 1071482"/>
              <a:gd name="connsiteX4" fmla="*/ 4637323 w 4840886"/>
              <a:gd name="connsiteY4" fmla="*/ 10610 h 1071482"/>
              <a:gd name="connsiteX5" fmla="*/ 4838022 w 4840886"/>
              <a:gd name="connsiteY5" fmla="*/ 343310 h 1071482"/>
              <a:gd name="connsiteX0" fmla="*/ 0 w 4840886"/>
              <a:gd name="connsiteY0" fmla="*/ 673847 h 1072836"/>
              <a:gd name="connsiteX1" fmla="*/ 691069 w 4840886"/>
              <a:gd name="connsiteY1" fmla="*/ 1070855 h 1072836"/>
              <a:gd name="connsiteX2" fmla="*/ 2483929 w 4840886"/>
              <a:gd name="connsiteY2" fmla="*/ 605955 h 1072836"/>
              <a:gd name="connsiteX3" fmla="*/ 3647263 w 4840886"/>
              <a:gd name="connsiteY3" fmla="*/ 130923 h 1072836"/>
              <a:gd name="connsiteX4" fmla="*/ 4637323 w 4840886"/>
              <a:gd name="connsiteY4" fmla="*/ 10610 h 1072836"/>
              <a:gd name="connsiteX5" fmla="*/ 4838022 w 4840886"/>
              <a:gd name="connsiteY5" fmla="*/ 343310 h 1072836"/>
              <a:gd name="connsiteX0" fmla="*/ 0 w 4840886"/>
              <a:gd name="connsiteY0" fmla="*/ 673847 h 1139837"/>
              <a:gd name="connsiteX1" fmla="*/ 467333 w 4840886"/>
              <a:gd name="connsiteY1" fmla="*/ 1138948 h 1139837"/>
              <a:gd name="connsiteX2" fmla="*/ 2483929 w 4840886"/>
              <a:gd name="connsiteY2" fmla="*/ 605955 h 1139837"/>
              <a:gd name="connsiteX3" fmla="*/ 3647263 w 4840886"/>
              <a:gd name="connsiteY3" fmla="*/ 130923 h 1139837"/>
              <a:gd name="connsiteX4" fmla="*/ 4637323 w 4840886"/>
              <a:gd name="connsiteY4" fmla="*/ 10610 h 1139837"/>
              <a:gd name="connsiteX5" fmla="*/ 4838022 w 4840886"/>
              <a:gd name="connsiteY5" fmla="*/ 343310 h 1139837"/>
              <a:gd name="connsiteX0" fmla="*/ 12371 w 4853257"/>
              <a:gd name="connsiteY0" fmla="*/ 673847 h 1140011"/>
              <a:gd name="connsiteX1" fmla="*/ 479704 w 4853257"/>
              <a:gd name="connsiteY1" fmla="*/ 1138948 h 1140011"/>
              <a:gd name="connsiteX2" fmla="*/ 2496300 w 4853257"/>
              <a:gd name="connsiteY2" fmla="*/ 605955 h 1140011"/>
              <a:gd name="connsiteX3" fmla="*/ 3659634 w 4853257"/>
              <a:gd name="connsiteY3" fmla="*/ 130923 h 1140011"/>
              <a:gd name="connsiteX4" fmla="*/ 4649694 w 4853257"/>
              <a:gd name="connsiteY4" fmla="*/ 10610 h 1140011"/>
              <a:gd name="connsiteX5" fmla="*/ 4850393 w 4853257"/>
              <a:gd name="connsiteY5" fmla="*/ 343310 h 1140011"/>
              <a:gd name="connsiteX0" fmla="*/ 49221 w 4890107"/>
              <a:gd name="connsiteY0" fmla="*/ 673847 h 1178617"/>
              <a:gd name="connsiteX1" fmla="*/ 312273 w 4890107"/>
              <a:gd name="connsiteY1" fmla="*/ 1177859 h 1178617"/>
              <a:gd name="connsiteX2" fmla="*/ 2533150 w 4890107"/>
              <a:gd name="connsiteY2" fmla="*/ 605955 h 1178617"/>
              <a:gd name="connsiteX3" fmla="*/ 3696484 w 4890107"/>
              <a:gd name="connsiteY3" fmla="*/ 130923 h 1178617"/>
              <a:gd name="connsiteX4" fmla="*/ 4686544 w 4890107"/>
              <a:gd name="connsiteY4" fmla="*/ 10610 h 1178617"/>
              <a:gd name="connsiteX5" fmla="*/ 4887243 w 4890107"/>
              <a:gd name="connsiteY5" fmla="*/ 343310 h 1178617"/>
              <a:gd name="connsiteX0" fmla="*/ 53430 w 4894316"/>
              <a:gd name="connsiteY0" fmla="*/ 673847 h 1178204"/>
              <a:gd name="connsiteX1" fmla="*/ 316482 w 4894316"/>
              <a:gd name="connsiteY1" fmla="*/ 1177859 h 1178204"/>
              <a:gd name="connsiteX2" fmla="*/ 2537359 w 4894316"/>
              <a:gd name="connsiteY2" fmla="*/ 605955 h 1178204"/>
              <a:gd name="connsiteX3" fmla="*/ 3700693 w 4894316"/>
              <a:gd name="connsiteY3" fmla="*/ 130923 h 1178204"/>
              <a:gd name="connsiteX4" fmla="*/ 4690753 w 4894316"/>
              <a:gd name="connsiteY4" fmla="*/ 10610 h 1178204"/>
              <a:gd name="connsiteX5" fmla="*/ 4891452 w 4894316"/>
              <a:gd name="connsiteY5" fmla="*/ 343310 h 1178204"/>
              <a:gd name="connsiteX0" fmla="*/ 52055 w 4892941"/>
              <a:gd name="connsiteY0" fmla="*/ 713839 h 1650962"/>
              <a:gd name="connsiteX1" fmla="*/ 315107 w 4892941"/>
              <a:gd name="connsiteY1" fmla="*/ 1217851 h 1650962"/>
              <a:gd name="connsiteX2" fmla="*/ 2506801 w 4892941"/>
              <a:gd name="connsiteY2" fmla="*/ 1608985 h 1650962"/>
              <a:gd name="connsiteX3" fmla="*/ 3699318 w 4892941"/>
              <a:gd name="connsiteY3" fmla="*/ 170915 h 1650962"/>
              <a:gd name="connsiteX4" fmla="*/ 4689378 w 4892941"/>
              <a:gd name="connsiteY4" fmla="*/ 50602 h 1650962"/>
              <a:gd name="connsiteX5" fmla="*/ 4890077 w 4892941"/>
              <a:gd name="connsiteY5" fmla="*/ 383302 h 1650962"/>
              <a:gd name="connsiteX0" fmla="*/ 93836 w 4934722"/>
              <a:gd name="connsiteY0" fmla="*/ 713839 h 1849547"/>
              <a:gd name="connsiteX1" fmla="*/ 259611 w 4934722"/>
              <a:gd name="connsiteY1" fmla="*/ 1762600 h 1849547"/>
              <a:gd name="connsiteX2" fmla="*/ 2548582 w 4934722"/>
              <a:gd name="connsiteY2" fmla="*/ 1608985 h 1849547"/>
              <a:gd name="connsiteX3" fmla="*/ 3741099 w 4934722"/>
              <a:gd name="connsiteY3" fmla="*/ 170915 h 1849547"/>
              <a:gd name="connsiteX4" fmla="*/ 4731159 w 4934722"/>
              <a:gd name="connsiteY4" fmla="*/ 50602 h 1849547"/>
              <a:gd name="connsiteX5" fmla="*/ 4931858 w 4934722"/>
              <a:gd name="connsiteY5" fmla="*/ 383302 h 1849547"/>
              <a:gd name="connsiteX0" fmla="*/ 93836 w 4935931"/>
              <a:gd name="connsiteY0" fmla="*/ 714443 h 1812881"/>
              <a:gd name="connsiteX1" fmla="*/ 259611 w 4935931"/>
              <a:gd name="connsiteY1" fmla="*/ 1763204 h 1812881"/>
              <a:gd name="connsiteX2" fmla="*/ 2548582 w 4935931"/>
              <a:gd name="connsiteY2" fmla="*/ 1609589 h 1812881"/>
              <a:gd name="connsiteX3" fmla="*/ 3643823 w 4935931"/>
              <a:gd name="connsiteY3" fmla="*/ 1309655 h 1812881"/>
              <a:gd name="connsiteX4" fmla="*/ 4731159 w 4935931"/>
              <a:gd name="connsiteY4" fmla="*/ 51206 h 1812881"/>
              <a:gd name="connsiteX5" fmla="*/ 4931858 w 4935931"/>
              <a:gd name="connsiteY5" fmla="*/ 383906 h 1812881"/>
              <a:gd name="connsiteX0" fmla="*/ 93836 w 4931989"/>
              <a:gd name="connsiteY0" fmla="*/ 370287 h 1468725"/>
              <a:gd name="connsiteX1" fmla="*/ 259611 w 4931989"/>
              <a:gd name="connsiteY1" fmla="*/ 1419048 h 1468725"/>
              <a:gd name="connsiteX2" fmla="*/ 2548582 w 4931989"/>
              <a:gd name="connsiteY2" fmla="*/ 1265433 h 1468725"/>
              <a:gd name="connsiteX3" fmla="*/ 3643823 w 4931989"/>
              <a:gd name="connsiteY3" fmla="*/ 965499 h 1468725"/>
              <a:gd name="connsiteX4" fmla="*/ 4011312 w 4931989"/>
              <a:gd name="connsiteY4" fmla="*/ 1098106 h 1468725"/>
              <a:gd name="connsiteX5" fmla="*/ 4931858 w 4931989"/>
              <a:gd name="connsiteY5" fmla="*/ 39750 h 1468725"/>
              <a:gd name="connsiteX0" fmla="*/ 93836 w 4931858"/>
              <a:gd name="connsiteY0" fmla="*/ 330537 h 1428975"/>
              <a:gd name="connsiteX1" fmla="*/ 259611 w 4931858"/>
              <a:gd name="connsiteY1" fmla="*/ 1379298 h 1428975"/>
              <a:gd name="connsiteX2" fmla="*/ 2548582 w 4931858"/>
              <a:gd name="connsiteY2" fmla="*/ 1225683 h 1428975"/>
              <a:gd name="connsiteX3" fmla="*/ 3643823 w 4931858"/>
              <a:gd name="connsiteY3" fmla="*/ 925749 h 1428975"/>
              <a:gd name="connsiteX4" fmla="*/ 4931858 w 4931858"/>
              <a:gd name="connsiteY4" fmla="*/ 0 h 1428975"/>
              <a:gd name="connsiteX0" fmla="*/ 93836 w 4834581"/>
              <a:gd name="connsiteY0" fmla="*/ 0 h 1098438"/>
              <a:gd name="connsiteX1" fmla="*/ 259611 w 4834581"/>
              <a:gd name="connsiteY1" fmla="*/ 1048761 h 1098438"/>
              <a:gd name="connsiteX2" fmla="*/ 2548582 w 4834581"/>
              <a:gd name="connsiteY2" fmla="*/ 895146 h 1098438"/>
              <a:gd name="connsiteX3" fmla="*/ 3643823 w 4834581"/>
              <a:gd name="connsiteY3" fmla="*/ 595212 h 1098438"/>
              <a:gd name="connsiteX4" fmla="*/ 4834581 w 4834581"/>
              <a:gd name="connsiteY4" fmla="*/ 622774 h 1098438"/>
              <a:gd name="connsiteX0" fmla="*/ 66746 w 4807491"/>
              <a:gd name="connsiteY0" fmla="*/ 0 h 897221"/>
              <a:gd name="connsiteX1" fmla="*/ 290887 w 4807491"/>
              <a:gd name="connsiteY1" fmla="*/ 688838 h 897221"/>
              <a:gd name="connsiteX2" fmla="*/ 2521492 w 4807491"/>
              <a:gd name="connsiteY2" fmla="*/ 895146 h 897221"/>
              <a:gd name="connsiteX3" fmla="*/ 3616733 w 4807491"/>
              <a:gd name="connsiteY3" fmla="*/ 595212 h 897221"/>
              <a:gd name="connsiteX4" fmla="*/ 4807491 w 4807491"/>
              <a:gd name="connsiteY4" fmla="*/ 622774 h 897221"/>
              <a:gd name="connsiteX0" fmla="*/ 52654 w 4793399"/>
              <a:gd name="connsiteY0" fmla="*/ 0 h 708559"/>
              <a:gd name="connsiteX1" fmla="*/ 276795 w 4793399"/>
              <a:gd name="connsiteY1" fmla="*/ 688838 h 708559"/>
              <a:gd name="connsiteX2" fmla="*/ 2235025 w 4793399"/>
              <a:gd name="connsiteY2" fmla="*/ 428218 h 708559"/>
              <a:gd name="connsiteX3" fmla="*/ 3602641 w 4793399"/>
              <a:gd name="connsiteY3" fmla="*/ 595212 h 708559"/>
              <a:gd name="connsiteX4" fmla="*/ 4793399 w 4793399"/>
              <a:gd name="connsiteY4" fmla="*/ 622774 h 708559"/>
              <a:gd name="connsiteX0" fmla="*/ 52654 w 4793399"/>
              <a:gd name="connsiteY0" fmla="*/ 0 h 701566"/>
              <a:gd name="connsiteX1" fmla="*/ 276795 w 4793399"/>
              <a:gd name="connsiteY1" fmla="*/ 688838 h 701566"/>
              <a:gd name="connsiteX2" fmla="*/ 2235025 w 4793399"/>
              <a:gd name="connsiteY2" fmla="*/ 428218 h 701566"/>
              <a:gd name="connsiteX3" fmla="*/ 3952837 w 4793399"/>
              <a:gd name="connsiteY3" fmla="*/ 186650 h 701566"/>
              <a:gd name="connsiteX4" fmla="*/ 4793399 w 4793399"/>
              <a:gd name="connsiteY4" fmla="*/ 622774 h 701566"/>
              <a:gd name="connsiteX0" fmla="*/ 52654 w 4637757"/>
              <a:gd name="connsiteY0" fmla="*/ 0 h 990779"/>
              <a:gd name="connsiteX1" fmla="*/ 276795 w 4637757"/>
              <a:gd name="connsiteY1" fmla="*/ 688838 h 990779"/>
              <a:gd name="connsiteX2" fmla="*/ 2235025 w 4637757"/>
              <a:gd name="connsiteY2" fmla="*/ 428218 h 990779"/>
              <a:gd name="connsiteX3" fmla="*/ 3952837 w 4637757"/>
              <a:gd name="connsiteY3" fmla="*/ 186650 h 990779"/>
              <a:gd name="connsiteX4" fmla="*/ 4637757 w 4637757"/>
              <a:gd name="connsiteY4" fmla="*/ 963242 h 990779"/>
              <a:gd name="connsiteX0" fmla="*/ 52654 w 4637757"/>
              <a:gd name="connsiteY0" fmla="*/ 0 h 963242"/>
              <a:gd name="connsiteX1" fmla="*/ 276795 w 4637757"/>
              <a:gd name="connsiteY1" fmla="*/ 688838 h 963242"/>
              <a:gd name="connsiteX2" fmla="*/ 2235025 w 4637757"/>
              <a:gd name="connsiteY2" fmla="*/ 428218 h 963242"/>
              <a:gd name="connsiteX3" fmla="*/ 3952837 w 4637757"/>
              <a:gd name="connsiteY3" fmla="*/ 186650 h 963242"/>
              <a:gd name="connsiteX4" fmla="*/ 4637757 w 4637757"/>
              <a:gd name="connsiteY4" fmla="*/ 963242 h 963242"/>
              <a:gd name="connsiteX0" fmla="*/ 52654 w 4861494"/>
              <a:gd name="connsiteY0" fmla="*/ 0 h 972969"/>
              <a:gd name="connsiteX1" fmla="*/ 276795 w 4861494"/>
              <a:gd name="connsiteY1" fmla="*/ 688838 h 972969"/>
              <a:gd name="connsiteX2" fmla="*/ 2235025 w 4861494"/>
              <a:gd name="connsiteY2" fmla="*/ 428218 h 972969"/>
              <a:gd name="connsiteX3" fmla="*/ 3952837 w 4861494"/>
              <a:gd name="connsiteY3" fmla="*/ 186650 h 972969"/>
              <a:gd name="connsiteX4" fmla="*/ 4861494 w 4861494"/>
              <a:gd name="connsiteY4" fmla="*/ 972969 h 972969"/>
              <a:gd name="connsiteX0" fmla="*/ 52654 w 4861494"/>
              <a:gd name="connsiteY0" fmla="*/ 0 h 972969"/>
              <a:gd name="connsiteX1" fmla="*/ 276795 w 4861494"/>
              <a:gd name="connsiteY1" fmla="*/ 688838 h 972969"/>
              <a:gd name="connsiteX2" fmla="*/ 2235025 w 4861494"/>
              <a:gd name="connsiteY2" fmla="*/ 428218 h 972969"/>
              <a:gd name="connsiteX3" fmla="*/ 3952837 w 4861494"/>
              <a:gd name="connsiteY3" fmla="*/ 186650 h 972969"/>
              <a:gd name="connsiteX4" fmla="*/ 4861494 w 4861494"/>
              <a:gd name="connsiteY4" fmla="*/ 972969 h 972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494" h="972969">
                <a:moveTo>
                  <a:pt x="52654" y="0"/>
                </a:moveTo>
                <a:cubicBezTo>
                  <a:pt x="-9359" y="246838"/>
                  <a:pt x="-86933" y="617468"/>
                  <a:pt x="276795" y="688838"/>
                </a:cubicBezTo>
                <a:cubicBezTo>
                  <a:pt x="640523" y="760208"/>
                  <a:pt x="1622351" y="511916"/>
                  <a:pt x="2235025" y="428218"/>
                </a:cubicBezTo>
                <a:cubicBezTo>
                  <a:pt x="2847699" y="344520"/>
                  <a:pt x="3515092" y="95858"/>
                  <a:pt x="3952837" y="186650"/>
                </a:cubicBezTo>
                <a:cubicBezTo>
                  <a:pt x="4390582" y="277442"/>
                  <a:pt x="4846073" y="621084"/>
                  <a:pt x="4861494" y="972969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4022C479-3602-711B-F7CD-E9CE610C11DF}"/>
              </a:ext>
            </a:extLst>
          </p:cNvPr>
          <p:cNvSpPr/>
          <p:nvPr/>
        </p:nvSpPr>
        <p:spPr>
          <a:xfrm>
            <a:off x="5621309" y="2587423"/>
            <a:ext cx="5619817" cy="231709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5923 h 2069980"/>
              <a:gd name="connsiteX1" fmla="*/ 1381732 w 6919742"/>
              <a:gd name="connsiteY1" fmla="*/ 1716548 h 2069980"/>
              <a:gd name="connsiteX2" fmla="*/ 2240738 w 6919742"/>
              <a:gd name="connsiteY2" fmla="*/ 2068771 h 2069980"/>
              <a:gd name="connsiteX3" fmla="*/ 3209518 w 6919742"/>
              <a:gd name="connsiteY3" fmla="*/ 1574283 h 2069980"/>
              <a:gd name="connsiteX4" fmla="*/ 5444719 w 6919742"/>
              <a:gd name="connsiteY4" fmla="*/ 627119 h 2069980"/>
              <a:gd name="connsiteX5" fmla="*/ 6919742 w 6919742"/>
              <a:gd name="connsiteY5" fmla="*/ 6509 h 2069980"/>
              <a:gd name="connsiteX0" fmla="*/ 0 w 6919742"/>
              <a:gd name="connsiteY0" fmla="*/ 1805923 h 1805923"/>
              <a:gd name="connsiteX1" fmla="*/ 1381732 w 6919742"/>
              <a:gd name="connsiteY1" fmla="*/ 1716548 h 1805923"/>
              <a:gd name="connsiteX2" fmla="*/ 2357470 w 6919742"/>
              <a:gd name="connsiteY2" fmla="*/ 1504567 h 1805923"/>
              <a:gd name="connsiteX3" fmla="*/ 3209518 w 6919742"/>
              <a:gd name="connsiteY3" fmla="*/ 1574283 h 1805923"/>
              <a:gd name="connsiteX4" fmla="*/ 5444719 w 6919742"/>
              <a:gd name="connsiteY4" fmla="*/ 627119 h 1805923"/>
              <a:gd name="connsiteX5" fmla="*/ 6919742 w 6919742"/>
              <a:gd name="connsiteY5" fmla="*/ 6509 h 1805923"/>
              <a:gd name="connsiteX0" fmla="*/ 0 w 6919742"/>
              <a:gd name="connsiteY0" fmla="*/ 1805013 h 1805013"/>
              <a:gd name="connsiteX1" fmla="*/ 1381732 w 6919742"/>
              <a:gd name="connsiteY1" fmla="*/ 1715638 h 1805013"/>
              <a:gd name="connsiteX2" fmla="*/ 2357470 w 6919742"/>
              <a:gd name="connsiteY2" fmla="*/ 1503657 h 1805013"/>
              <a:gd name="connsiteX3" fmla="*/ 3034420 w 6919742"/>
              <a:gd name="connsiteY3" fmla="*/ 1096718 h 1805013"/>
              <a:gd name="connsiteX4" fmla="*/ 5444719 w 6919742"/>
              <a:gd name="connsiteY4" fmla="*/ 626209 h 1805013"/>
              <a:gd name="connsiteX5" fmla="*/ 6919742 w 6919742"/>
              <a:gd name="connsiteY5" fmla="*/ 5599 h 1805013"/>
              <a:gd name="connsiteX0" fmla="*/ 0 w 6919742"/>
              <a:gd name="connsiteY0" fmla="*/ 1808774 h 1808774"/>
              <a:gd name="connsiteX1" fmla="*/ 1381732 w 6919742"/>
              <a:gd name="connsiteY1" fmla="*/ 1719399 h 1808774"/>
              <a:gd name="connsiteX2" fmla="*/ 2357470 w 6919742"/>
              <a:gd name="connsiteY2" fmla="*/ 1507418 h 1808774"/>
              <a:gd name="connsiteX3" fmla="*/ 3034420 w 6919742"/>
              <a:gd name="connsiteY3" fmla="*/ 1100479 h 1808774"/>
              <a:gd name="connsiteX4" fmla="*/ 4520591 w 6919742"/>
              <a:gd name="connsiteY4" fmla="*/ 406234 h 1808774"/>
              <a:gd name="connsiteX5" fmla="*/ 6919742 w 6919742"/>
              <a:gd name="connsiteY5" fmla="*/ 9360 h 1808774"/>
              <a:gd name="connsiteX0" fmla="*/ 0 w 6044253"/>
              <a:gd name="connsiteY0" fmla="*/ 1523511 h 1523511"/>
              <a:gd name="connsiteX1" fmla="*/ 1381732 w 6044253"/>
              <a:gd name="connsiteY1" fmla="*/ 1434136 h 1523511"/>
              <a:gd name="connsiteX2" fmla="*/ 2357470 w 6044253"/>
              <a:gd name="connsiteY2" fmla="*/ 1222155 h 1523511"/>
              <a:gd name="connsiteX3" fmla="*/ 3034420 w 6044253"/>
              <a:gd name="connsiteY3" fmla="*/ 815216 h 1523511"/>
              <a:gd name="connsiteX4" fmla="*/ 4520591 w 6044253"/>
              <a:gd name="connsiteY4" fmla="*/ 120971 h 1523511"/>
              <a:gd name="connsiteX5" fmla="*/ 6044253 w 6044253"/>
              <a:gd name="connsiteY5" fmla="*/ 35383 h 1523511"/>
              <a:gd name="connsiteX0" fmla="*/ 0 w 5898338"/>
              <a:gd name="connsiteY0" fmla="*/ 1429958 h 1429958"/>
              <a:gd name="connsiteX1" fmla="*/ 1381732 w 5898338"/>
              <a:gd name="connsiteY1" fmla="*/ 1340583 h 1429958"/>
              <a:gd name="connsiteX2" fmla="*/ 2357470 w 5898338"/>
              <a:gd name="connsiteY2" fmla="*/ 1128602 h 1429958"/>
              <a:gd name="connsiteX3" fmla="*/ 3034420 w 5898338"/>
              <a:gd name="connsiteY3" fmla="*/ 721663 h 1429958"/>
              <a:gd name="connsiteX4" fmla="*/ 4520591 w 5898338"/>
              <a:gd name="connsiteY4" fmla="*/ 27418 h 1429958"/>
              <a:gd name="connsiteX5" fmla="*/ 5898338 w 5898338"/>
              <a:gd name="connsiteY5" fmla="*/ 165566 h 1429958"/>
              <a:gd name="connsiteX0" fmla="*/ 0 w 5898338"/>
              <a:gd name="connsiteY0" fmla="*/ 1484351 h 1484351"/>
              <a:gd name="connsiteX1" fmla="*/ 1381732 w 5898338"/>
              <a:gd name="connsiteY1" fmla="*/ 1394976 h 1484351"/>
              <a:gd name="connsiteX2" fmla="*/ 2357470 w 5898338"/>
              <a:gd name="connsiteY2" fmla="*/ 1182995 h 1484351"/>
              <a:gd name="connsiteX3" fmla="*/ 3034420 w 5898338"/>
              <a:gd name="connsiteY3" fmla="*/ 776056 h 1484351"/>
              <a:gd name="connsiteX4" fmla="*/ 4520591 w 5898338"/>
              <a:gd name="connsiteY4" fmla="*/ 81811 h 1484351"/>
              <a:gd name="connsiteX5" fmla="*/ 5898338 w 5898338"/>
              <a:gd name="connsiteY5" fmla="*/ 219959 h 1484351"/>
              <a:gd name="connsiteX0" fmla="*/ 0 w 5898338"/>
              <a:gd name="connsiteY0" fmla="*/ 1619429 h 1619429"/>
              <a:gd name="connsiteX1" fmla="*/ 1381732 w 5898338"/>
              <a:gd name="connsiteY1" fmla="*/ 1530054 h 1619429"/>
              <a:gd name="connsiteX2" fmla="*/ 2357470 w 5898338"/>
              <a:gd name="connsiteY2" fmla="*/ 1318073 h 1619429"/>
              <a:gd name="connsiteX3" fmla="*/ 3034420 w 5898338"/>
              <a:gd name="connsiteY3" fmla="*/ 911134 h 1619429"/>
              <a:gd name="connsiteX4" fmla="*/ 4851331 w 5898338"/>
              <a:gd name="connsiteY4" fmla="*/ 32064 h 1619429"/>
              <a:gd name="connsiteX5" fmla="*/ 5898338 w 5898338"/>
              <a:gd name="connsiteY5" fmla="*/ 355037 h 1619429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357470 w 5898338"/>
              <a:gd name="connsiteY2" fmla="*/ 1297098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898338"/>
              <a:gd name="connsiteY0" fmla="*/ 1598454 h 1598454"/>
              <a:gd name="connsiteX1" fmla="*/ 1381732 w 5898338"/>
              <a:gd name="connsiteY1" fmla="*/ 1509079 h 1598454"/>
              <a:gd name="connsiteX2" fmla="*/ 2493657 w 5898338"/>
              <a:gd name="connsiteY2" fmla="*/ 1209549 h 1598454"/>
              <a:gd name="connsiteX3" fmla="*/ 3725084 w 5898338"/>
              <a:gd name="connsiteY3" fmla="*/ 569147 h 1598454"/>
              <a:gd name="connsiteX4" fmla="*/ 4851331 w 5898338"/>
              <a:gd name="connsiteY4" fmla="*/ 11089 h 1598454"/>
              <a:gd name="connsiteX5" fmla="*/ 5898338 w 5898338"/>
              <a:gd name="connsiteY5" fmla="*/ 334062 h 1598454"/>
              <a:gd name="connsiteX0" fmla="*/ 0 w 5979332"/>
              <a:gd name="connsiteY0" fmla="*/ 1690696 h 1690696"/>
              <a:gd name="connsiteX1" fmla="*/ 1381732 w 5979332"/>
              <a:gd name="connsiteY1" fmla="*/ 1601321 h 1690696"/>
              <a:gd name="connsiteX2" fmla="*/ 2493657 w 5979332"/>
              <a:gd name="connsiteY2" fmla="*/ 1301791 h 1690696"/>
              <a:gd name="connsiteX3" fmla="*/ 3725084 w 5979332"/>
              <a:gd name="connsiteY3" fmla="*/ 661389 h 1690696"/>
              <a:gd name="connsiteX4" fmla="*/ 5785187 w 5979332"/>
              <a:gd name="connsiteY4" fmla="*/ 6055 h 1690696"/>
              <a:gd name="connsiteX5" fmla="*/ 5898338 w 5979332"/>
              <a:gd name="connsiteY5" fmla="*/ 426304 h 1690696"/>
              <a:gd name="connsiteX0" fmla="*/ 0 w 5966838"/>
              <a:gd name="connsiteY0" fmla="*/ 1684645 h 1684645"/>
              <a:gd name="connsiteX1" fmla="*/ 1381732 w 5966838"/>
              <a:gd name="connsiteY1" fmla="*/ 1595270 h 1684645"/>
              <a:gd name="connsiteX2" fmla="*/ 2493657 w 5966838"/>
              <a:gd name="connsiteY2" fmla="*/ 1295740 h 1684645"/>
              <a:gd name="connsiteX3" fmla="*/ 3725084 w 5966838"/>
              <a:gd name="connsiteY3" fmla="*/ 655338 h 1684645"/>
              <a:gd name="connsiteX4" fmla="*/ 5785187 w 5966838"/>
              <a:gd name="connsiteY4" fmla="*/ 4 h 1684645"/>
              <a:gd name="connsiteX5" fmla="*/ 5869155 w 5966838"/>
              <a:gd name="connsiteY5" fmla="*/ 663445 h 1684645"/>
              <a:gd name="connsiteX0" fmla="*/ 0 w 6064963"/>
              <a:gd name="connsiteY0" fmla="*/ 1684645 h 1684645"/>
              <a:gd name="connsiteX1" fmla="*/ 1381732 w 6064963"/>
              <a:gd name="connsiteY1" fmla="*/ 1595270 h 1684645"/>
              <a:gd name="connsiteX2" fmla="*/ 2493657 w 6064963"/>
              <a:gd name="connsiteY2" fmla="*/ 1295740 h 1684645"/>
              <a:gd name="connsiteX3" fmla="*/ 3725084 w 6064963"/>
              <a:gd name="connsiteY3" fmla="*/ 655338 h 1684645"/>
              <a:gd name="connsiteX4" fmla="*/ 5785187 w 6064963"/>
              <a:gd name="connsiteY4" fmla="*/ 4 h 1684645"/>
              <a:gd name="connsiteX5" fmla="*/ 5869155 w 6064963"/>
              <a:gd name="connsiteY5" fmla="*/ 663445 h 1684645"/>
              <a:gd name="connsiteX0" fmla="*/ 0 w 6228511"/>
              <a:gd name="connsiteY0" fmla="*/ 1636007 h 1636007"/>
              <a:gd name="connsiteX1" fmla="*/ 1381732 w 6228511"/>
              <a:gd name="connsiteY1" fmla="*/ 1546632 h 1636007"/>
              <a:gd name="connsiteX2" fmla="*/ 2493657 w 6228511"/>
              <a:gd name="connsiteY2" fmla="*/ 1247102 h 1636007"/>
              <a:gd name="connsiteX3" fmla="*/ 3725084 w 6228511"/>
              <a:gd name="connsiteY3" fmla="*/ 606700 h 1636007"/>
              <a:gd name="connsiteX4" fmla="*/ 6057561 w 6228511"/>
              <a:gd name="connsiteY4" fmla="*/ 4 h 1636007"/>
              <a:gd name="connsiteX5" fmla="*/ 5869155 w 6228511"/>
              <a:gd name="connsiteY5" fmla="*/ 614807 h 1636007"/>
              <a:gd name="connsiteX0" fmla="*/ 0 w 6144289"/>
              <a:gd name="connsiteY0" fmla="*/ 1685171 h 1685171"/>
              <a:gd name="connsiteX1" fmla="*/ 1381732 w 6144289"/>
              <a:gd name="connsiteY1" fmla="*/ 1595796 h 1685171"/>
              <a:gd name="connsiteX2" fmla="*/ 2493657 w 6144289"/>
              <a:gd name="connsiteY2" fmla="*/ 1296266 h 1685171"/>
              <a:gd name="connsiteX3" fmla="*/ 4863220 w 6144289"/>
              <a:gd name="connsiteY3" fmla="*/ 179209 h 1685171"/>
              <a:gd name="connsiteX4" fmla="*/ 6057561 w 6144289"/>
              <a:gd name="connsiteY4" fmla="*/ 49168 h 1685171"/>
              <a:gd name="connsiteX5" fmla="*/ 5869155 w 6144289"/>
              <a:gd name="connsiteY5" fmla="*/ 663971 h 1685171"/>
              <a:gd name="connsiteX0" fmla="*/ 0 w 6092872"/>
              <a:gd name="connsiteY0" fmla="*/ 1506452 h 1506452"/>
              <a:gd name="connsiteX1" fmla="*/ 1381732 w 6092872"/>
              <a:gd name="connsiteY1" fmla="*/ 1417077 h 1506452"/>
              <a:gd name="connsiteX2" fmla="*/ 2493657 w 6092872"/>
              <a:gd name="connsiteY2" fmla="*/ 1117547 h 1506452"/>
              <a:gd name="connsiteX3" fmla="*/ 4863220 w 6092872"/>
              <a:gd name="connsiteY3" fmla="*/ 490 h 1506452"/>
              <a:gd name="connsiteX4" fmla="*/ 5979740 w 6092872"/>
              <a:gd name="connsiteY4" fmla="*/ 969675 h 1506452"/>
              <a:gd name="connsiteX5" fmla="*/ 5869155 w 6092872"/>
              <a:gd name="connsiteY5" fmla="*/ 485252 h 1506452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93657 w 6102389"/>
              <a:gd name="connsiteY2" fmla="*/ 64853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037435"/>
              <a:gd name="connsiteX1" fmla="*/ 1381732 w 6102389"/>
              <a:gd name="connsiteY1" fmla="*/ 948060 h 1037435"/>
              <a:gd name="connsiteX2" fmla="*/ 2464474 w 6102389"/>
              <a:gd name="connsiteY2" fmla="*/ 813900 h 1037435"/>
              <a:gd name="connsiteX3" fmla="*/ 4727033 w 6102389"/>
              <a:gd name="connsiteY3" fmla="*/ 552877 h 1037435"/>
              <a:gd name="connsiteX4" fmla="*/ 5979740 w 6102389"/>
              <a:gd name="connsiteY4" fmla="*/ 500658 h 1037435"/>
              <a:gd name="connsiteX5" fmla="*/ 5869155 w 6102389"/>
              <a:gd name="connsiteY5" fmla="*/ 16235 h 1037435"/>
              <a:gd name="connsiteX0" fmla="*/ 0 w 6102389"/>
              <a:gd name="connsiteY0" fmla="*/ 1037435 h 1166986"/>
              <a:gd name="connsiteX1" fmla="*/ 1391459 w 6102389"/>
              <a:gd name="connsiteY1" fmla="*/ 1162068 h 1166986"/>
              <a:gd name="connsiteX2" fmla="*/ 2464474 w 6102389"/>
              <a:gd name="connsiteY2" fmla="*/ 813900 h 1166986"/>
              <a:gd name="connsiteX3" fmla="*/ 4727033 w 6102389"/>
              <a:gd name="connsiteY3" fmla="*/ 552877 h 1166986"/>
              <a:gd name="connsiteX4" fmla="*/ 5979740 w 6102389"/>
              <a:gd name="connsiteY4" fmla="*/ 500658 h 1166986"/>
              <a:gd name="connsiteX5" fmla="*/ 5869155 w 6102389"/>
              <a:gd name="connsiteY5" fmla="*/ 16235 h 1166986"/>
              <a:gd name="connsiteX0" fmla="*/ 0 w 6102389"/>
              <a:gd name="connsiteY0" fmla="*/ 1037435 h 1193371"/>
              <a:gd name="connsiteX1" fmla="*/ 1391459 w 6102389"/>
              <a:gd name="connsiteY1" fmla="*/ 1162068 h 1193371"/>
              <a:gd name="connsiteX2" fmla="*/ 2727121 w 6102389"/>
              <a:gd name="connsiteY2" fmla="*/ 1134913 h 1193371"/>
              <a:gd name="connsiteX3" fmla="*/ 4727033 w 6102389"/>
              <a:gd name="connsiteY3" fmla="*/ 552877 h 1193371"/>
              <a:gd name="connsiteX4" fmla="*/ 5979740 w 6102389"/>
              <a:gd name="connsiteY4" fmla="*/ 500658 h 1193371"/>
              <a:gd name="connsiteX5" fmla="*/ 5869155 w 6102389"/>
              <a:gd name="connsiteY5" fmla="*/ 16235 h 1193371"/>
              <a:gd name="connsiteX0" fmla="*/ 0 w 6112679"/>
              <a:gd name="connsiteY0" fmla="*/ 1039187 h 1173325"/>
              <a:gd name="connsiteX1" fmla="*/ 1391459 w 6112679"/>
              <a:gd name="connsiteY1" fmla="*/ 1163820 h 1173325"/>
              <a:gd name="connsiteX2" fmla="*/ 2727121 w 6112679"/>
              <a:gd name="connsiteY2" fmla="*/ 1136665 h 1173325"/>
              <a:gd name="connsiteX3" fmla="*/ 4581118 w 6112679"/>
              <a:gd name="connsiteY3" fmla="*/ 914552 h 1173325"/>
              <a:gd name="connsiteX4" fmla="*/ 5979740 w 6112679"/>
              <a:gd name="connsiteY4" fmla="*/ 502410 h 1173325"/>
              <a:gd name="connsiteX5" fmla="*/ 5869155 w 6112679"/>
              <a:gd name="connsiteY5" fmla="*/ 17987 h 1173325"/>
              <a:gd name="connsiteX0" fmla="*/ 0 w 5929411"/>
              <a:gd name="connsiteY0" fmla="*/ 1029937 h 1164075"/>
              <a:gd name="connsiteX1" fmla="*/ 1391459 w 5929411"/>
              <a:gd name="connsiteY1" fmla="*/ 1154570 h 1164075"/>
              <a:gd name="connsiteX2" fmla="*/ 2727121 w 5929411"/>
              <a:gd name="connsiteY2" fmla="*/ 1127415 h 1164075"/>
              <a:gd name="connsiteX3" fmla="*/ 4581118 w 5929411"/>
              <a:gd name="connsiteY3" fmla="*/ 905302 h 1164075"/>
              <a:gd name="connsiteX4" fmla="*/ 5191800 w 5929411"/>
              <a:gd name="connsiteY4" fmla="*/ 1057364 h 1164075"/>
              <a:gd name="connsiteX5" fmla="*/ 5869155 w 5929411"/>
              <a:gd name="connsiteY5" fmla="*/ 8737 h 1164075"/>
              <a:gd name="connsiteX0" fmla="*/ 0 w 5512857"/>
              <a:gd name="connsiteY0" fmla="*/ 125420 h 259558"/>
              <a:gd name="connsiteX1" fmla="*/ 1391459 w 5512857"/>
              <a:gd name="connsiteY1" fmla="*/ 250053 h 259558"/>
              <a:gd name="connsiteX2" fmla="*/ 2727121 w 5512857"/>
              <a:gd name="connsiteY2" fmla="*/ 222898 h 259558"/>
              <a:gd name="connsiteX3" fmla="*/ 4581118 w 5512857"/>
              <a:gd name="connsiteY3" fmla="*/ 785 h 259558"/>
              <a:gd name="connsiteX4" fmla="*/ 5191800 w 5512857"/>
              <a:gd name="connsiteY4" fmla="*/ 152847 h 259558"/>
              <a:gd name="connsiteX5" fmla="*/ 5411955 w 5512857"/>
              <a:gd name="connsiteY5" fmla="*/ 252084 h 259558"/>
              <a:gd name="connsiteX0" fmla="*/ 0 w 5684984"/>
              <a:gd name="connsiteY0" fmla="*/ 125383 h 259521"/>
              <a:gd name="connsiteX1" fmla="*/ 1391459 w 5684984"/>
              <a:gd name="connsiteY1" fmla="*/ 250016 h 259521"/>
              <a:gd name="connsiteX2" fmla="*/ 2727121 w 5684984"/>
              <a:gd name="connsiteY2" fmla="*/ 222861 h 259521"/>
              <a:gd name="connsiteX3" fmla="*/ 4581118 w 5684984"/>
              <a:gd name="connsiteY3" fmla="*/ 748 h 259521"/>
              <a:gd name="connsiteX4" fmla="*/ 5191800 w 5684984"/>
              <a:gd name="connsiteY4" fmla="*/ 152810 h 259521"/>
              <a:gd name="connsiteX5" fmla="*/ 5606508 w 5684984"/>
              <a:gd name="connsiteY5" fmla="*/ 213136 h 259521"/>
              <a:gd name="connsiteX0" fmla="*/ 0 w 5606508"/>
              <a:gd name="connsiteY0" fmla="*/ 125383 h 259521"/>
              <a:gd name="connsiteX1" fmla="*/ 1391459 w 5606508"/>
              <a:gd name="connsiteY1" fmla="*/ 250016 h 259521"/>
              <a:gd name="connsiteX2" fmla="*/ 2727121 w 5606508"/>
              <a:gd name="connsiteY2" fmla="*/ 222861 h 259521"/>
              <a:gd name="connsiteX3" fmla="*/ 4581118 w 5606508"/>
              <a:gd name="connsiteY3" fmla="*/ 748 h 259521"/>
              <a:gd name="connsiteX4" fmla="*/ 5191800 w 5606508"/>
              <a:gd name="connsiteY4" fmla="*/ 152810 h 259521"/>
              <a:gd name="connsiteX5" fmla="*/ 5606508 w 5606508"/>
              <a:gd name="connsiteY5" fmla="*/ 213136 h 259521"/>
              <a:gd name="connsiteX0" fmla="*/ 0 w 5191800"/>
              <a:gd name="connsiteY0" fmla="*/ 125383 h 259521"/>
              <a:gd name="connsiteX1" fmla="*/ 1391459 w 5191800"/>
              <a:gd name="connsiteY1" fmla="*/ 250016 h 259521"/>
              <a:gd name="connsiteX2" fmla="*/ 2727121 w 5191800"/>
              <a:gd name="connsiteY2" fmla="*/ 222861 h 259521"/>
              <a:gd name="connsiteX3" fmla="*/ 4581118 w 5191800"/>
              <a:gd name="connsiteY3" fmla="*/ 748 h 259521"/>
              <a:gd name="connsiteX4" fmla="*/ 5191800 w 5191800"/>
              <a:gd name="connsiteY4" fmla="*/ 152810 h 259521"/>
              <a:gd name="connsiteX0" fmla="*/ 0 w 5619817"/>
              <a:gd name="connsiteY0" fmla="*/ 124651 h 258789"/>
              <a:gd name="connsiteX1" fmla="*/ 1391459 w 5619817"/>
              <a:gd name="connsiteY1" fmla="*/ 249284 h 258789"/>
              <a:gd name="connsiteX2" fmla="*/ 2727121 w 5619817"/>
              <a:gd name="connsiteY2" fmla="*/ 222129 h 258789"/>
              <a:gd name="connsiteX3" fmla="*/ 4581118 w 5619817"/>
              <a:gd name="connsiteY3" fmla="*/ 16 h 258789"/>
              <a:gd name="connsiteX4" fmla="*/ 5619817 w 5619817"/>
              <a:gd name="connsiteY4" fmla="*/ 210444 h 258789"/>
              <a:gd name="connsiteX0" fmla="*/ 0 w 5619817"/>
              <a:gd name="connsiteY0" fmla="*/ 124658 h 258796"/>
              <a:gd name="connsiteX1" fmla="*/ 1391459 w 5619817"/>
              <a:gd name="connsiteY1" fmla="*/ 249291 h 258796"/>
              <a:gd name="connsiteX2" fmla="*/ 2727121 w 5619817"/>
              <a:gd name="connsiteY2" fmla="*/ 222136 h 258796"/>
              <a:gd name="connsiteX3" fmla="*/ 4581118 w 5619817"/>
              <a:gd name="connsiteY3" fmla="*/ 23 h 258796"/>
              <a:gd name="connsiteX4" fmla="*/ 5619817 w 5619817"/>
              <a:gd name="connsiteY4" fmla="*/ 210451 h 258796"/>
              <a:gd name="connsiteX0" fmla="*/ 0 w 5619817"/>
              <a:gd name="connsiteY0" fmla="*/ 8290 h 138641"/>
              <a:gd name="connsiteX1" fmla="*/ 1391459 w 5619817"/>
              <a:gd name="connsiteY1" fmla="*/ 132923 h 138641"/>
              <a:gd name="connsiteX2" fmla="*/ 2727121 w 5619817"/>
              <a:gd name="connsiteY2" fmla="*/ 105768 h 138641"/>
              <a:gd name="connsiteX3" fmla="*/ 3987731 w 5619817"/>
              <a:gd name="connsiteY3" fmla="*/ 387 h 138641"/>
              <a:gd name="connsiteX4" fmla="*/ 5619817 w 5619817"/>
              <a:gd name="connsiteY4" fmla="*/ 94083 h 138641"/>
              <a:gd name="connsiteX0" fmla="*/ 0 w 5619817"/>
              <a:gd name="connsiteY0" fmla="*/ 15527 h 233694"/>
              <a:gd name="connsiteX1" fmla="*/ 1391459 w 5619817"/>
              <a:gd name="connsiteY1" fmla="*/ 140160 h 233694"/>
              <a:gd name="connsiteX2" fmla="*/ 2678483 w 5619817"/>
              <a:gd name="connsiteY2" fmla="*/ 229737 h 233694"/>
              <a:gd name="connsiteX3" fmla="*/ 3987731 w 5619817"/>
              <a:gd name="connsiteY3" fmla="*/ 7624 h 233694"/>
              <a:gd name="connsiteX4" fmla="*/ 5619817 w 5619817"/>
              <a:gd name="connsiteY4" fmla="*/ 101320 h 233694"/>
              <a:gd name="connsiteX0" fmla="*/ 0 w 5619817"/>
              <a:gd name="connsiteY0" fmla="*/ 15527 h 231709"/>
              <a:gd name="connsiteX1" fmla="*/ 1157995 w 5619817"/>
              <a:gd name="connsiteY1" fmla="*/ 110977 h 231709"/>
              <a:gd name="connsiteX2" fmla="*/ 2678483 w 5619817"/>
              <a:gd name="connsiteY2" fmla="*/ 229737 h 231709"/>
              <a:gd name="connsiteX3" fmla="*/ 3987731 w 5619817"/>
              <a:gd name="connsiteY3" fmla="*/ 7624 h 231709"/>
              <a:gd name="connsiteX4" fmla="*/ 5619817 w 5619817"/>
              <a:gd name="connsiteY4" fmla="*/ 101320 h 23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9817" h="231709">
                <a:moveTo>
                  <a:pt x="0" y="15527"/>
                </a:moveTo>
                <a:lnTo>
                  <a:pt x="1157995" y="110977"/>
                </a:lnTo>
                <a:cubicBezTo>
                  <a:pt x="1604409" y="146679"/>
                  <a:pt x="2206860" y="246962"/>
                  <a:pt x="2678483" y="229737"/>
                </a:cubicBezTo>
                <a:cubicBezTo>
                  <a:pt x="3150106" y="212512"/>
                  <a:pt x="3497509" y="29027"/>
                  <a:pt x="3987731" y="7624"/>
                </a:cubicBezTo>
                <a:cubicBezTo>
                  <a:pt x="4477953" y="-13779"/>
                  <a:pt x="5341914" y="7556"/>
                  <a:pt x="5619817" y="101320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15807A01-6015-BE68-CFE2-93119AC65FB0}"/>
              </a:ext>
            </a:extLst>
          </p:cNvPr>
          <p:cNvSpPr/>
          <p:nvPr/>
        </p:nvSpPr>
        <p:spPr>
          <a:xfrm>
            <a:off x="4329670" y="2873336"/>
            <a:ext cx="7007291" cy="829752"/>
          </a:xfrm>
          <a:custGeom>
            <a:avLst/>
            <a:gdLst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14008 w 1693635"/>
              <a:gd name="connsiteY1" fmla="*/ 523950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93635"/>
              <a:gd name="connsiteY0" fmla="*/ 504495 h 1376004"/>
              <a:gd name="connsiteX1" fmla="*/ 229883 w 1693635"/>
              <a:gd name="connsiteY1" fmla="*/ 596975 h 1376004"/>
              <a:gd name="connsiteX2" fmla="*/ 272374 w 1693635"/>
              <a:gd name="connsiteY2" fmla="*/ 913056 h 1376004"/>
              <a:gd name="connsiteX3" fmla="*/ 632297 w 1693635"/>
              <a:gd name="connsiteY3" fmla="*/ 1331346 h 1376004"/>
              <a:gd name="connsiteX4" fmla="*/ 1264595 w 1693635"/>
              <a:gd name="connsiteY4" fmla="*/ 1341073 h 1376004"/>
              <a:gd name="connsiteX5" fmla="*/ 1605063 w 1693635"/>
              <a:gd name="connsiteY5" fmla="*/ 1127065 h 1376004"/>
              <a:gd name="connsiteX6" fmla="*/ 1692612 w 1693635"/>
              <a:gd name="connsiteY6" fmla="*/ 426673 h 1376004"/>
              <a:gd name="connsiteX7" fmla="*/ 1634246 w 1693635"/>
              <a:gd name="connsiteY7" fmla="*/ 86205 h 1376004"/>
              <a:gd name="connsiteX8" fmla="*/ 1381327 w 169363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223533 w 1687285"/>
              <a:gd name="connsiteY1" fmla="*/ 596975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76004"/>
              <a:gd name="connsiteX1" fmla="*/ 194958 w 1687285"/>
              <a:gd name="connsiteY1" fmla="*/ 619200 h 1376004"/>
              <a:gd name="connsiteX2" fmla="*/ 266024 w 1687285"/>
              <a:gd name="connsiteY2" fmla="*/ 913056 h 1376004"/>
              <a:gd name="connsiteX3" fmla="*/ 625947 w 1687285"/>
              <a:gd name="connsiteY3" fmla="*/ 1331346 h 1376004"/>
              <a:gd name="connsiteX4" fmla="*/ 1258245 w 1687285"/>
              <a:gd name="connsiteY4" fmla="*/ 1341073 h 1376004"/>
              <a:gd name="connsiteX5" fmla="*/ 1598713 w 1687285"/>
              <a:gd name="connsiteY5" fmla="*/ 1127065 h 1376004"/>
              <a:gd name="connsiteX6" fmla="*/ 1686262 w 1687285"/>
              <a:gd name="connsiteY6" fmla="*/ 426673 h 1376004"/>
              <a:gd name="connsiteX7" fmla="*/ 1627896 w 1687285"/>
              <a:gd name="connsiteY7" fmla="*/ 86205 h 1376004"/>
              <a:gd name="connsiteX8" fmla="*/ 1374977 w 1687285"/>
              <a:gd name="connsiteY8" fmla="*/ 47295 h 1376004"/>
              <a:gd name="connsiteX0" fmla="*/ 0 w 1687285"/>
              <a:gd name="connsiteY0" fmla="*/ 514020 h 1347188"/>
              <a:gd name="connsiteX1" fmla="*/ 194958 w 1687285"/>
              <a:gd name="connsiteY1" fmla="*/ 619200 h 1347188"/>
              <a:gd name="connsiteX2" fmla="*/ 266024 w 1687285"/>
              <a:gd name="connsiteY2" fmla="*/ 913056 h 1347188"/>
              <a:gd name="connsiteX3" fmla="*/ 660872 w 1687285"/>
              <a:gd name="connsiteY3" fmla="*/ 1255146 h 1347188"/>
              <a:gd name="connsiteX4" fmla="*/ 1258245 w 1687285"/>
              <a:gd name="connsiteY4" fmla="*/ 1341073 h 1347188"/>
              <a:gd name="connsiteX5" fmla="*/ 1598713 w 1687285"/>
              <a:gd name="connsiteY5" fmla="*/ 1127065 h 1347188"/>
              <a:gd name="connsiteX6" fmla="*/ 1686262 w 1687285"/>
              <a:gd name="connsiteY6" fmla="*/ 426673 h 1347188"/>
              <a:gd name="connsiteX7" fmla="*/ 1627896 w 1687285"/>
              <a:gd name="connsiteY7" fmla="*/ 86205 h 1347188"/>
              <a:gd name="connsiteX8" fmla="*/ 1374977 w 1687285"/>
              <a:gd name="connsiteY8" fmla="*/ 47295 h 1347188"/>
              <a:gd name="connsiteX0" fmla="*/ 0 w 1687285"/>
              <a:gd name="connsiteY0" fmla="*/ 514020 h 1299079"/>
              <a:gd name="connsiteX1" fmla="*/ 194958 w 1687285"/>
              <a:gd name="connsiteY1" fmla="*/ 619200 h 1299079"/>
              <a:gd name="connsiteX2" fmla="*/ 266024 w 1687285"/>
              <a:gd name="connsiteY2" fmla="*/ 913056 h 1299079"/>
              <a:gd name="connsiteX3" fmla="*/ 660872 w 1687285"/>
              <a:gd name="connsiteY3" fmla="*/ 1255146 h 1299079"/>
              <a:gd name="connsiteX4" fmla="*/ 1242370 w 1687285"/>
              <a:gd name="connsiteY4" fmla="*/ 1280748 h 1299079"/>
              <a:gd name="connsiteX5" fmla="*/ 1598713 w 1687285"/>
              <a:gd name="connsiteY5" fmla="*/ 1127065 h 1299079"/>
              <a:gd name="connsiteX6" fmla="*/ 1686262 w 1687285"/>
              <a:gd name="connsiteY6" fmla="*/ 426673 h 1299079"/>
              <a:gd name="connsiteX7" fmla="*/ 1627896 w 1687285"/>
              <a:gd name="connsiteY7" fmla="*/ 86205 h 1299079"/>
              <a:gd name="connsiteX8" fmla="*/ 1374977 w 1687285"/>
              <a:gd name="connsiteY8" fmla="*/ 47295 h 1299079"/>
              <a:gd name="connsiteX0" fmla="*/ 0 w 1691326"/>
              <a:gd name="connsiteY0" fmla="*/ 514020 h 1302515"/>
              <a:gd name="connsiteX1" fmla="*/ 194958 w 1691326"/>
              <a:gd name="connsiteY1" fmla="*/ 619200 h 1302515"/>
              <a:gd name="connsiteX2" fmla="*/ 266024 w 1691326"/>
              <a:gd name="connsiteY2" fmla="*/ 913056 h 1302515"/>
              <a:gd name="connsiteX3" fmla="*/ 660872 w 1691326"/>
              <a:gd name="connsiteY3" fmla="*/ 1255146 h 1302515"/>
              <a:gd name="connsiteX4" fmla="*/ 1242370 w 1691326"/>
              <a:gd name="connsiteY4" fmla="*/ 1280748 h 1302515"/>
              <a:gd name="connsiteX5" fmla="*/ 1532038 w 1691326"/>
              <a:gd name="connsiteY5" fmla="*/ 1076265 h 1302515"/>
              <a:gd name="connsiteX6" fmla="*/ 1686262 w 1691326"/>
              <a:gd name="connsiteY6" fmla="*/ 426673 h 1302515"/>
              <a:gd name="connsiteX7" fmla="*/ 1627896 w 1691326"/>
              <a:gd name="connsiteY7" fmla="*/ 86205 h 1302515"/>
              <a:gd name="connsiteX8" fmla="*/ 1374977 w 1691326"/>
              <a:gd name="connsiteY8" fmla="*/ 47295 h 1302515"/>
              <a:gd name="connsiteX0" fmla="*/ 0 w 1675649"/>
              <a:gd name="connsiteY0" fmla="*/ 514020 h 1302515"/>
              <a:gd name="connsiteX1" fmla="*/ 194958 w 1675649"/>
              <a:gd name="connsiteY1" fmla="*/ 619200 h 1302515"/>
              <a:gd name="connsiteX2" fmla="*/ 266024 w 1675649"/>
              <a:gd name="connsiteY2" fmla="*/ 913056 h 1302515"/>
              <a:gd name="connsiteX3" fmla="*/ 660872 w 1675649"/>
              <a:gd name="connsiteY3" fmla="*/ 1255146 h 1302515"/>
              <a:gd name="connsiteX4" fmla="*/ 1242370 w 1675649"/>
              <a:gd name="connsiteY4" fmla="*/ 1280748 h 1302515"/>
              <a:gd name="connsiteX5" fmla="*/ 1532038 w 1675649"/>
              <a:gd name="connsiteY5" fmla="*/ 1076265 h 1302515"/>
              <a:gd name="connsiteX6" fmla="*/ 1667212 w 1675649"/>
              <a:gd name="connsiteY6" fmla="*/ 420323 h 1302515"/>
              <a:gd name="connsiteX7" fmla="*/ 1627896 w 1675649"/>
              <a:gd name="connsiteY7" fmla="*/ 86205 h 1302515"/>
              <a:gd name="connsiteX8" fmla="*/ 1374977 w 1675649"/>
              <a:gd name="connsiteY8" fmla="*/ 47295 h 1302515"/>
              <a:gd name="connsiteX0" fmla="*/ 0 w 1674654"/>
              <a:gd name="connsiteY0" fmla="*/ 514020 h 1302515"/>
              <a:gd name="connsiteX1" fmla="*/ 194958 w 1674654"/>
              <a:gd name="connsiteY1" fmla="*/ 619200 h 1302515"/>
              <a:gd name="connsiteX2" fmla="*/ 266024 w 1674654"/>
              <a:gd name="connsiteY2" fmla="*/ 913056 h 1302515"/>
              <a:gd name="connsiteX3" fmla="*/ 660872 w 1674654"/>
              <a:gd name="connsiteY3" fmla="*/ 1255146 h 1302515"/>
              <a:gd name="connsiteX4" fmla="*/ 1242370 w 1674654"/>
              <a:gd name="connsiteY4" fmla="*/ 1280748 h 1302515"/>
              <a:gd name="connsiteX5" fmla="*/ 1532038 w 1674654"/>
              <a:gd name="connsiteY5" fmla="*/ 1076265 h 1302515"/>
              <a:gd name="connsiteX6" fmla="*/ 1667212 w 1674654"/>
              <a:gd name="connsiteY6" fmla="*/ 420323 h 1302515"/>
              <a:gd name="connsiteX7" fmla="*/ 1624721 w 1674654"/>
              <a:gd name="connsiteY7" fmla="*/ 86205 h 1302515"/>
              <a:gd name="connsiteX8" fmla="*/ 1374977 w 1674654"/>
              <a:gd name="connsiteY8" fmla="*/ 47295 h 1302515"/>
              <a:gd name="connsiteX0" fmla="*/ 0 w 1674654"/>
              <a:gd name="connsiteY0" fmla="*/ 476231 h 1264726"/>
              <a:gd name="connsiteX1" fmla="*/ 194958 w 1674654"/>
              <a:gd name="connsiteY1" fmla="*/ 581411 h 1264726"/>
              <a:gd name="connsiteX2" fmla="*/ 266024 w 1674654"/>
              <a:gd name="connsiteY2" fmla="*/ 875267 h 1264726"/>
              <a:gd name="connsiteX3" fmla="*/ 660872 w 1674654"/>
              <a:gd name="connsiteY3" fmla="*/ 1217357 h 1264726"/>
              <a:gd name="connsiteX4" fmla="*/ 1242370 w 1674654"/>
              <a:gd name="connsiteY4" fmla="*/ 1242959 h 1264726"/>
              <a:gd name="connsiteX5" fmla="*/ 1532038 w 1674654"/>
              <a:gd name="connsiteY5" fmla="*/ 1038476 h 1264726"/>
              <a:gd name="connsiteX6" fmla="*/ 1667212 w 1674654"/>
              <a:gd name="connsiteY6" fmla="*/ 382534 h 1264726"/>
              <a:gd name="connsiteX7" fmla="*/ 1624721 w 1674654"/>
              <a:gd name="connsiteY7" fmla="*/ 48416 h 1264726"/>
              <a:gd name="connsiteX8" fmla="*/ 1374977 w 1674654"/>
              <a:gd name="connsiteY8" fmla="*/ 9506 h 1264726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002353 w 2482049"/>
              <a:gd name="connsiteY1" fmla="*/ 601290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284605"/>
              <a:gd name="connsiteX1" fmla="*/ 1138540 w 2482049"/>
              <a:gd name="connsiteY1" fmla="*/ 338643 h 1284605"/>
              <a:gd name="connsiteX2" fmla="*/ 1073419 w 2482049"/>
              <a:gd name="connsiteY2" fmla="*/ 895146 h 1284605"/>
              <a:gd name="connsiteX3" fmla="*/ 1468267 w 2482049"/>
              <a:gd name="connsiteY3" fmla="*/ 1237236 h 1284605"/>
              <a:gd name="connsiteX4" fmla="*/ 2049765 w 2482049"/>
              <a:gd name="connsiteY4" fmla="*/ 1262838 h 1284605"/>
              <a:gd name="connsiteX5" fmla="*/ 2339433 w 2482049"/>
              <a:gd name="connsiteY5" fmla="*/ 1058355 h 1284605"/>
              <a:gd name="connsiteX6" fmla="*/ 2474607 w 2482049"/>
              <a:gd name="connsiteY6" fmla="*/ 402413 h 1284605"/>
              <a:gd name="connsiteX7" fmla="*/ 2432116 w 2482049"/>
              <a:gd name="connsiteY7" fmla="*/ 68295 h 1284605"/>
              <a:gd name="connsiteX8" fmla="*/ 2182372 w 2482049"/>
              <a:gd name="connsiteY8" fmla="*/ 29385 h 1284605"/>
              <a:gd name="connsiteX0" fmla="*/ 0 w 2482049"/>
              <a:gd name="connsiteY0" fmla="*/ 0 h 1307640"/>
              <a:gd name="connsiteX1" fmla="*/ 1138540 w 2482049"/>
              <a:gd name="connsiteY1" fmla="*/ 338643 h 1307640"/>
              <a:gd name="connsiteX2" fmla="*/ 1734900 w 2482049"/>
              <a:gd name="connsiteY2" fmla="*/ 535223 h 1307640"/>
              <a:gd name="connsiteX3" fmla="*/ 1468267 w 2482049"/>
              <a:gd name="connsiteY3" fmla="*/ 1237236 h 1307640"/>
              <a:gd name="connsiteX4" fmla="*/ 2049765 w 2482049"/>
              <a:gd name="connsiteY4" fmla="*/ 1262838 h 1307640"/>
              <a:gd name="connsiteX5" fmla="*/ 2339433 w 2482049"/>
              <a:gd name="connsiteY5" fmla="*/ 1058355 h 1307640"/>
              <a:gd name="connsiteX6" fmla="*/ 2474607 w 2482049"/>
              <a:gd name="connsiteY6" fmla="*/ 402413 h 1307640"/>
              <a:gd name="connsiteX7" fmla="*/ 2432116 w 2482049"/>
              <a:gd name="connsiteY7" fmla="*/ 68295 h 1307640"/>
              <a:gd name="connsiteX8" fmla="*/ 2182372 w 2482049"/>
              <a:gd name="connsiteY8" fmla="*/ 29385 h 1307640"/>
              <a:gd name="connsiteX0" fmla="*/ 0 w 2482049"/>
              <a:gd name="connsiteY0" fmla="*/ 0 h 1299075"/>
              <a:gd name="connsiteX1" fmla="*/ 1138540 w 2482049"/>
              <a:gd name="connsiteY1" fmla="*/ 338643 h 1299075"/>
              <a:gd name="connsiteX2" fmla="*/ 1734900 w 2482049"/>
              <a:gd name="connsiteY2" fmla="*/ 535223 h 1299075"/>
              <a:gd name="connsiteX3" fmla="*/ 2207569 w 2482049"/>
              <a:gd name="connsiteY3" fmla="*/ 381202 h 1299075"/>
              <a:gd name="connsiteX4" fmla="*/ 2049765 w 2482049"/>
              <a:gd name="connsiteY4" fmla="*/ 1262838 h 1299075"/>
              <a:gd name="connsiteX5" fmla="*/ 2339433 w 2482049"/>
              <a:gd name="connsiteY5" fmla="*/ 1058355 h 1299075"/>
              <a:gd name="connsiteX6" fmla="*/ 2474607 w 2482049"/>
              <a:gd name="connsiteY6" fmla="*/ 402413 h 1299075"/>
              <a:gd name="connsiteX7" fmla="*/ 2432116 w 2482049"/>
              <a:gd name="connsiteY7" fmla="*/ 68295 h 1299075"/>
              <a:gd name="connsiteX8" fmla="*/ 2182372 w 2482049"/>
              <a:gd name="connsiteY8" fmla="*/ 29385 h 1299075"/>
              <a:gd name="connsiteX0" fmla="*/ 0 w 2479224"/>
              <a:gd name="connsiteY0" fmla="*/ 0 h 1299075"/>
              <a:gd name="connsiteX1" fmla="*/ 1138540 w 2479224"/>
              <a:gd name="connsiteY1" fmla="*/ 338643 h 1299075"/>
              <a:gd name="connsiteX2" fmla="*/ 1734900 w 2479224"/>
              <a:gd name="connsiteY2" fmla="*/ 535223 h 1299075"/>
              <a:gd name="connsiteX3" fmla="*/ 2207569 w 2479224"/>
              <a:gd name="connsiteY3" fmla="*/ 381202 h 1299075"/>
              <a:gd name="connsiteX4" fmla="*/ 2049765 w 2479224"/>
              <a:gd name="connsiteY4" fmla="*/ 1262838 h 1299075"/>
              <a:gd name="connsiteX5" fmla="*/ 2339433 w 2479224"/>
              <a:gd name="connsiteY5" fmla="*/ 1058355 h 1299075"/>
              <a:gd name="connsiteX6" fmla="*/ 2474607 w 2479224"/>
              <a:gd name="connsiteY6" fmla="*/ 402413 h 1299075"/>
              <a:gd name="connsiteX7" fmla="*/ 2182372 w 2479224"/>
              <a:gd name="connsiteY7" fmla="*/ 29385 h 1299075"/>
              <a:gd name="connsiteX0" fmla="*/ 0 w 2341693"/>
              <a:gd name="connsiteY0" fmla="*/ 0 h 1307707"/>
              <a:gd name="connsiteX1" fmla="*/ 1138540 w 2341693"/>
              <a:gd name="connsiteY1" fmla="*/ 338643 h 1307707"/>
              <a:gd name="connsiteX2" fmla="*/ 1734900 w 2341693"/>
              <a:gd name="connsiteY2" fmla="*/ 535223 h 1307707"/>
              <a:gd name="connsiteX3" fmla="*/ 2207569 w 2341693"/>
              <a:gd name="connsiteY3" fmla="*/ 381202 h 1307707"/>
              <a:gd name="connsiteX4" fmla="*/ 2049765 w 2341693"/>
              <a:gd name="connsiteY4" fmla="*/ 1262838 h 1307707"/>
              <a:gd name="connsiteX5" fmla="*/ 2339433 w 2341693"/>
              <a:gd name="connsiteY5" fmla="*/ 1058355 h 1307707"/>
              <a:gd name="connsiteX6" fmla="*/ 2182372 w 2341693"/>
              <a:gd name="connsiteY6" fmla="*/ 29385 h 1307707"/>
              <a:gd name="connsiteX0" fmla="*/ 0 w 2216118"/>
              <a:gd name="connsiteY0" fmla="*/ 0 h 1265837"/>
              <a:gd name="connsiteX1" fmla="*/ 1138540 w 2216118"/>
              <a:gd name="connsiteY1" fmla="*/ 338643 h 1265837"/>
              <a:gd name="connsiteX2" fmla="*/ 1734900 w 2216118"/>
              <a:gd name="connsiteY2" fmla="*/ 535223 h 1265837"/>
              <a:gd name="connsiteX3" fmla="*/ 2207569 w 2216118"/>
              <a:gd name="connsiteY3" fmla="*/ 381202 h 1265837"/>
              <a:gd name="connsiteX4" fmla="*/ 2049765 w 2216118"/>
              <a:gd name="connsiteY4" fmla="*/ 1262838 h 1265837"/>
              <a:gd name="connsiteX5" fmla="*/ 2182372 w 2216118"/>
              <a:gd name="connsiteY5" fmla="*/ 29385 h 1265837"/>
              <a:gd name="connsiteX0" fmla="*/ 0 w 3719342"/>
              <a:gd name="connsiteY0" fmla="*/ 135985 h 1404971"/>
              <a:gd name="connsiteX1" fmla="*/ 1138540 w 3719342"/>
              <a:gd name="connsiteY1" fmla="*/ 474628 h 1404971"/>
              <a:gd name="connsiteX2" fmla="*/ 1734900 w 3719342"/>
              <a:gd name="connsiteY2" fmla="*/ 671208 h 1404971"/>
              <a:gd name="connsiteX3" fmla="*/ 2207569 w 3719342"/>
              <a:gd name="connsiteY3" fmla="*/ 517187 h 1404971"/>
              <a:gd name="connsiteX4" fmla="*/ 2049765 w 3719342"/>
              <a:gd name="connsiteY4" fmla="*/ 1398823 h 1404971"/>
              <a:gd name="connsiteX5" fmla="*/ 3719342 w 3719342"/>
              <a:gd name="connsiteY5" fmla="*/ 0 h 1404971"/>
              <a:gd name="connsiteX0" fmla="*/ 0 w 3719342"/>
              <a:gd name="connsiteY0" fmla="*/ 135985 h 671494"/>
              <a:gd name="connsiteX1" fmla="*/ 1138540 w 3719342"/>
              <a:gd name="connsiteY1" fmla="*/ 474628 h 671494"/>
              <a:gd name="connsiteX2" fmla="*/ 1734900 w 3719342"/>
              <a:gd name="connsiteY2" fmla="*/ 671208 h 671494"/>
              <a:gd name="connsiteX3" fmla="*/ 2207569 w 3719342"/>
              <a:gd name="connsiteY3" fmla="*/ 517187 h 671494"/>
              <a:gd name="connsiteX4" fmla="*/ 2711246 w 3719342"/>
              <a:gd name="connsiteY4" fmla="*/ 464968 h 671494"/>
              <a:gd name="connsiteX5" fmla="*/ 3719342 w 3719342"/>
              <a:gd name="connsiteY5" fmla="*/ 0 h 671494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4945027"/>
              <a:gd name="connsiteY0" fmla="*/ 602912 h 1138421"/>
              <a:gd name="connsiteX1" fmla="*/ 1138540 w 4945027"/>
              <a:gd name="connsiteY1" fmla="*/ 941555 h 1138421"/>
              <a:gd name="connsiteX2" fmla="*/ 1734900 w 4945027"/>
              <a:gd name="connsiteY2" fmla="*/ 1138135 h 1138421"/>
              <a:gd name="connsiteX3" fmla="*/ 2207569 w 4945027"/>
              <a:gd name="connsiteY3" fmla="*/ 984114 h 1138421"/>
              <a:gd name="connsiteX4" fmla="*/ 2711246 w 4945027"/>
              <a:gd name="connsiteY4" fmla="*/ 931895 h 1138421"/>
              <a:gd name="connsiteX5" fmla="*/ 4945027 w 4945027"/>
              <a:gd name="connsiteY5" fmla="*/ 0 h 1138421"/>
              <a:gd name="connsiteX0" fmla="*/ 0 w 6919742"/>
              <a:gd name="connsiteY0" fmla="*/ 1799414 h 2334923"/>
              <a:gd name="connsiteX1" fmla="*/ 1138540 w 6919742"/>
              <a:gd name="connsiteY1" fmla="*/ 2138057 h 2334923"/>
              <a:gd name="connsiteX2" fmla="*/ 1734900 w 6919742"/>
              <a:gd name="connsiteY2" fmla="*/ 2334637 h 2334923"/>
              <a:gd name="connsiteX3" fmla="*/ 2207569 w 6919742"/>
              <a:gd name="connsiteY3" fmla="*/ 2180616 h 2334923"/>
              <a:gd name="connsiteX4" fmla="*/ 2711246 w 6919742"/>
              <a:gd name="connsiteY4" fmla="*/ 2128397 h 2334923"/>
              <a:gd name="connsiteX5" fmla="*/ 6919742 w 6919742"/>
              <a:gd name="connsiteY5" fmla="*/ 0 h 2334923"/>
              <a:gd name="connsiteX0" fmla="*/ 0 w 6919742"/>
              <a:gd name="connsiteY0" fmla="*/ 1801055 h 2336564"/>
              <a:gd name="connsiteX1" fmla="*/ 1138540 w 6919742"/>
              <a:gd name="connsiteY1" fmla="*/ 2139698 h 2336564"/>
              <a:gd name="connsiteX2" fmla="*/ 1734900 w 6919742"/>
              <a:gd name="connsiteY2" fmla="*/ 2336278 h 2336564"/>
              <a:gd name="connsiteX3" fmla="*/ 2207569 w 6919742"/>
              <a:gd name="connsiteY3" fmla="*/ 2182257 h 2336564"/>
              <a:gd name="connsiteX4" fmla="*/ 2711246 w 6919742"/>
              <a:gd name="connsiteY4" fmla="*/ 2130038 h 2336564"/>
              <a:gd name="connsiteX5" fmla="*/ 6919742 w 6919742"/>
              <a:gd name="connsiteY5" fmla="*/ 1641 h 2336564"/>
              <a:gd name="connsiteX0" fmla="*/ 0 w 6919742"/>
              <a:gd name="connsiteY0" fmla="*/ 1807607 h 2375893"/>
              <a:gd name="connsiteX1" fmla="*/ 1138540 w 6919742"/>
              <a:gd name="connsiteY1" fmla="*/ 2146250 h 2375893"/>
              <a:gd name="connsiteX2" fmla="*/ 1734900 w 6919742"/>
              <a:gd name="connsiteY2" fmla="*/ 2342830 h 2375893"/>
              <a:gd name="connsiteX3" fmla="*/ 2207569 w 6919742"/>
              <a:gd name="connsiteY3" fmla="*/ 2188809 h 2375893"/>
              <a:gd name="connsiteX4" fmla="*/ 5444719 w 6919742"/>
              <a:gd name="connsiteY4" fmla="*/ 628803 h 2375893"/>
              <a:gd name="connsiteX5" fmla="*/ 6919742 w 6919742"/>
              <a:gd name="connsiteY5" fmla="*/ 8193 h 2375893"/>
              <a:gd name="connsiteX0" fmla="*/ 0 w 6919742"/>
              <a:gd name="connsiteY0" fmla="*/ 1805923 h 2365957"/>
              <a:gd name="connsiteX1" fmla="*/ 1138540 w 6919742"/>
              <a:gd name="connsiteY1" fmla="*/ 2144566 h 2365957"/>
              <a:gd name="connsiteX2" fmla="*/ 1734900 w 6919742"/>
              <a:gd name="connsiteY2" fmla="*/ 2341146 h 2365957"/>
              <a:gd name="connsiteX3" fmla="*/ 3209518 w 6919742"/>
              <a:gd name="connsiteY3" fmla="*/ 1574283 h 2365957"/>
              <a:gd name="connsiteX4" fmla="*/ 5444719 w 6919742"/>
              <a:gd name="connsiteY4" fmla="*/ 627119 h 2365957"/>
              <a:gd name="connsiteX5" fmla="*/ 6919742 w 6919742"/>
              <a:gd name="connsiteY5" fmla="*/ 6509 h 2365957"/>
              <a:gd name="connsiteX0" fmla="*/ 0 w 6919742"/>
              <a:gd name="connsiteY0" fmla="*/ 1805923 h 2165550"/>
              <a:gd name="connsiteX1" fmla="*/ 1138540 w 6919742"/>
              <a:gd name="connsiteY1" fmla="*/ 2144566 h 2165550"/>
              <a:gd name="connsiteX2" fmla="*/ 2240738 w 6919742"/>
              <a:gd name="connsiteY2" fmla="*/ 2068771 h 2165550"/>
              <a:gd name="connsiteX3" fmla="*/ 3209518 w 6919742"/>
              <a:gd name="connsiteY3" fmla="*/ 1574283 h 2165550"/>
              <a:gd name="connsiteX4" fmla="*/ 5444719 w 6919742"/>
              <a:gd name="connsiteY4" fmla="*/ 627119 h 2165550"/>
              <a:gd name="connsiteX5" fmla="*/ 6919742 w 6919742"/>
              <a:gd name="connsiteY5" fmla="*/ 6509 h 2165550"/>
              <a:gd name="connsiteX0" fmla="*/ 0 w 6919742"/>
              <a:gd name="connsiteY0" fmla="*/ 1806686 h 2158441"/>
              <a:gd name="connsiteX1" fmla="*/ 1138540 w 6919742"/>
              <a:gd name="connsiteY1" fmla="*/ 2145329 h 2158441"/>
              <a:gd name="connsiteX2" fmla="*/ 2240738 w 6919742"/>
              <a:gd name="connsiteY2" fmla="*/ 2069534 h 2158441"/>
              <a:gd name="connsiteX3" fmla="*/ 4921586 w 6919742"/>
              <a:gd name="connsiteY3" fmla="*/ 1886331 h 2158441"/>
              <a:gd name="connsiteX4" fmla="*/ 5444719 w 6919742"/>
              <a:gd name="connsiteY4" fmla="*/ 627882 h 2158441"/>
              <a:gd name="connsiteX5" fmla="*/ 6919742 w 6919742"/>
              <a:gd name="connsiteY5" fmla="*/ 7272 h 2158441"/>
              <a:gd name="connsiteX0" fmla="*/ 0 w 6919742"/>
              <a:gd name="connsiteY0" fmla="*/ 1806686 h 2266759"/>
              <a:gd name="connsiteX1" fmla="*/ 1138540 w 6919742"/>
              <a:gd name="connsiteY1" fmla="*/ 2145329 h 2266759"/>
              <a:gd name="connsiteX2" fmla="*/ 2425563 w 6919742"/>
              <a:gd name="connsiteY2" fmla="*/ 2254360 h 2266759"/>
              <a:gd name="connsiteX3" fmla="*/ 4921586 w 6919742"/>
              <a:gd name="connsiteY3" fmla="*/ 1886331 h 2266759"/>
              <a:gd name="connsiteX4" fmla="*/ 5444719 w 6919742"/>
              <a:gd name="connsiteY4" fmla="*/ 627882 h 2266759"/>
              <a:gd name="connsiteX5" fmla="*/ 6919742 w 6919742"/>
              <a:gd name="connsiteY5" fmla="*/ 7272 h 2266759"/>
              <a:gd name="connsiteX0" fmla="*/ 0 w 6919742"/>
              <a:gd name="connsiteY0" fmla="*/ 1806686 h 2344988"/>
              <a:gd name="connsiteX1" fmla="*/ 1070446 w 6919742"/>
              <a:gd name="connsiteY1" fmla="*/ 2310700 h 2344988"/>
              <a:gd name="connsiteX2" fmla="*/ 2425563 w 6919742"/>
              <a:gd name="connsiteY2" fmla="*/ 2254360 h 2344988"/>
              <a:gd name="connsiteX3" fmla="*/ 4921586 w 6919742"/>
              <a:gd name="connsiteY3" fmla="*/ 1886331 h 2344988"/>
              <a:gd name="connsiteX4" fmla="*/ 5444719 w 6919742"/>
              <a:gd name="connsiteY4" fmla="*/ 627882 h 2344988"/>
              <a:gd name="connsiteX5" fmla="*/ 6919742 w 6919742"/>
              <a:gd name="connsiteY5" fmla="*/ 7272 h 2344988"/>
              <a:gd name="connsiteX0" fmla="*/ 0 w 6919742"/>
              <a:gd name="connsiteY0" fmla="*/ 1801967 h 2340269"/>
              <a:gd name="connsiteX1" fmla="*/ 1070446 w 6919742"/>
              <a:gd name="connsiteY1" fmla="*/ 2305981 h 2340269"/>
              <a:gd name="connsiteX2" fmla="*/ 2425563 w 6919742"/>
              <a:gd name="connsiteY2" fmla="*/ 2249641 h 2340269"/>
              <a:gd name="connsiteX3" fmla="*/ 4921586 w 6919742"/>
              <a:gd name="connsiteY3" fmla="*/ 1881612 h 2340269"/>
              <a:gd name="connsiteX4" fmla="*/ 5610089 w 6919742"/>
              <a:gd name="connsiteY4" fmla="*/ 1411103 h 2340269"/>
              <a:gd name="connsiteX5" fmla="*/ 6919742 w 6919742"/>
              <a:gd name="connsiteY5" fmla="*/ 2553 h 2340269"/>
              <a:gd name="connsiteX0" fmla="*/ 0 w 6997563"/>
              <a:gd name="connsiteY0" fmla="*/ 417372 h 955674"/>
              <a:gd name="connsiteX1" fmla="*/ 1070446 w 6997563"/>
              <a:gd name="connsiteY1" fmla="*/ 921386 h 955674"/>
              <a:gd name="connsiteX2" fmla="*/ 2425563 w 6997563"/>
              <a:gd name="connsiteY2" fmla="*/ 865046 h 955674"/>
              <a:gd name="connsiteX3" fmla="*/ 4921586 w 6997563"/>
              <a:gd name="connsiteY3" fmla="*/ 497017 h 955674"/>
              <a:gd name="connsiteX4" fmla="*/ 5610089 w 6997563"/>
              <a:gd name="connsiteY4" fmla="*/ 26508 h 955674"/>
              <a:gd name="connsiteX5" fmla="*/ 6997563 w 6997563"/>
              <a:gd name="connsiteY5" fmla="*/ 96563 h 955674"/>
              <a:gd name="connsiteX0" fmla="*/ 0 w 6997563"/>
              <a:gd name="connsiteY0" fmla="*/ 405290 h 943592"/>
              <a:gd name="connsiteX1" fmla="*/ 1070446 w 6997563"/>
              <a:gd name="connsiteY1" fmla="*/ 909304 h 943592"/>
              <a:gd name="connsiteX2" fmla="*/ 2425563 w 6997563"/>
              <a:gd name="connsiteY2" fmla="*/ 852964 h 943592"/>
              <a:gd name="connsiteX3" fmla="*/ 4921586 w 6997563"/>
              <a:gd name="connsiteY3" fmla="*/ 484935 h 943592"/>
              <a:gd name="connsiteX4" fmla="*/ 5610089 w 6997563"/>
              <a:gd name="connsiteY4" fmla="*/ 14426 h 943592"/>
              <a:gd name="connsiteX5" fmla="*/ 6997563 w 6997563"/>
              <a:gd name="connsiteY5" fmla="*/ 84481 h 943592"/>
              <a:gd name="connsiteX0" fmla="*/ 0 w 6997563"/>
              <a:gd name="connsiteY0" fmla="*/ 320809 h 859111"/>
              <a:gd name="connsiteX1" fmla="*/ 1070446 w 6997563"/>
              <a:gd name="connsiteY1" fmla="*/ 824823 h 859111"/>
              <a:gd name="connsiteX2" fmla="*/ 2425563 w 6997563"/>
              <a:gd name="connsiteY2" fmla="*/ 768483 h 859111"/>
              <a:gd name="connsiteX3" fmla="*/ 4921586 w 6997563"/>
              <a:gd name="connsiteY3" fmla="*/ 400454 h 859111"/>
              <a:gd name="connsiteX4" fmla="*/ 5892191 w 6997563"/>
              <a:gd name="connsiteY4" fmla="*/ 192591 h 859111"/>
              <a:gd name="connsiteX5" fmla="*/ 6997563 w 6997563"/>
              <a:gd name="connsiteY5" fmla="*/ 0 h 859111"/>
              <a:gd name="connsiteX0" fmla="*/ 0 w 6997563"/>
              <a:gd name="connsiteY0" fmla="*/ 320809 h 859111"/>
              <a:gd name="connsiteX1" fmla="*/ 1070446 w 6997563"/>
              <a:gd name="connsiteY1" fmla="*/ 824823 h 859111"/>
              <a:gd name="connsiteX2" fmla="*/ 2425563 w 6997563"/>
              <a:gd name="connsiteY2" fmla="*/ 768483 h 859111"/>
              <a:gd name="connsiteX3" fmla="*/ 4921586 w 6997563"/>
              <a:gd name="connsiteY3" fmla="*/ 400454 h 859111"/>
              <a:gd name="connsiteX4" fmla="*/ 6997563 w 6997563"/>
              <a:gd name="connsiteY4" fmla="*/ 0 h 859111"/>
              <a:gd name="connsiteX0" fmla="*/ 0 w 6997563"/>
              <a:gd name="connsiteY0" fmla="*/ 320809 h 868349"/>
              <a:gd name="connsiteX1" fmla="*/ 1070446 w 6997563"/>
              <a:gd name="connsiteY1" fmla="*/ 824823 h 868349"/>
              <a:gd name="connsiteX2" fmla="*/ 2425563 w 6997563"/>
              <a:gd name="connsiteY2" fmla="*/ 768483 h 868349"/>
              <a:gd name="connsiteX3" fmla="*/ 5612249 w 6997563"/>
              <a:gd name="connsiteY3" fmla="*/ 176718 h 868349"/>
              <a:gd name="connsiteX4" fmla="*/ 6997563 w 6997563"/>
              <a:gd name="connsiteY4" fmla="*/ 0 h 868349"/>
              <a:gd name="connsiteX0" fmla="*/ 0 w 7007291"/>
              <a:gd name="connsiteY0" fmla="*/ 301354 h 848894"/>
              <a:gd name="connsiteX1" fmla="*/ 1070446 w 7007291"/>
              <a:gd name="connsiteY1" fmla="*/ 805368 h 848894"/>
              <a:gd name="connsiteX2" fmla="*/ 2425563 w 7007291"/>
              <a:gd name="connsiteY2" fmla="*/ 749028 h 848894"/>
              <a:gd name="connsiteX3" fmla="*/ 5612249 w 7007291"/>
              <a:gd name="connsiteY3" fmla="*/ 157263 h 848894"/>
              <a:gd name="connsiteX4" fmla="*/ 7007291 w 7007291"/>
              <a:gd name="connsiteY4" fmla="*/ 0 h 848894"/>
              <a:gd name="connsiteX0" fmla="*/ 0 w 7007291"/>
              <a:gd name="connsiteY0" fmla="*/ 306628 h 854168"/>
              <a:gd name="connsiteX1" fmla="*/ 1070446 w 7007291"/>
              <a:gd name="connsiteY1" fmla="*/ 810642 h 854168"/>
              <a:gd name="connsiteX2" fmla="*/ 2425563 w 7007291"/>
              <a:gd name="connsiteY2" fmla="*/ 754302 h 854168"/>
              <a:gd name="connsiteX3" fmla="*/ 5612249 w 7007291"/>
              <a:gd name="connsiteY3" fmla="*/ 162537 h 854168"/>
              <a:gd name="connsiteX4" fmla="*/ 7007291 w 7007291"/>
              <a:gd name="connsiteY4" fmla="*/ 5274 h 854168"/>
              <a:gd name="connsiteX0" fmla="*/ 0 w 7007291"/>
              <a:gd name="connsiteY0" fmla="*/ 306094 h 853181"/>
              <a:gd name="connsiteX1" fmla="*/ 1070446 w 7007291"/>
              <a:gd name="connsiteY1" fmla="*/ 810108 h 853181"/>
              <a:gd name="connsiteX2" fmla="*/ 2425563 w 7007291"/>
              <a:gd name="connsiteY2" fmla="*/ 753768 h 853181"/>
              <a:gd name="connsiteX3" fmla="*/ 4921585 w 7007291"/>
              <a:gd name="connsiteY3" fmla="*/ 171730 h 853181"/>
              <a:gd name="connsiteX4" fmla="*/ 7007291 w 7007291"/>
              <a:gd name="connsiteY4" fmla="*/ 4740 h 853181"/>
              <a:gd name="connsiteX0" fmla="*/ 0 w 7007291"/>
              <a:gd name="connsiteY0" fmla="*/ 305543 h 829752"/>
              <a:gd name="connsiteX1" fmla="*/ 1070446 w 7007291"/>
              <a:gd name="connsiteY1" fmla="*/ 809557 h 829752"/>
              <a:gd name="connsiteX2" fmla="*/ 2727120 w 7007291"/>
              <a:gd name="connsiteY2" fmla="*/ 675395 h 829752"/>
              <a:gd name="connsiteX3" fmla="*/ 4921585 w 7007291"/>
              <a:gd name="connsiteY3" fmla="*/ 171179 h 829752"/>
              <a:gd name="connsiteX4" fmla="*/ 7007291 w 7007291"/>
              <a:gd name="connsiteY4" fmla="*/ 4189 h 829752"/>
              <a:gd name="connsiteX0" fmla="*/ 0 w 7007291"/>
              <a:gd name="connsiteY0" fmla="*/ 305543 h 829752"/>
              <a:gd name="connsiteX1" fmla="*/ 1148267 w 7007291"/>
              <a:gd name="connsiteY1" fmla="*/ 809557 h 829752"/>
              <a:gd name="connsiteX2" fmla="*/ 2727120 w 7007291"/>
              <a:gd name="connsiteY2" fmla="*/ 675395 h 829752"/>
              <a:gd name="connsiteX3" fmla="*/ 4921585 w 7007291"/>
              <a:gd name="connsiteY3" fmla="*/ 171179 h 829752"/>
              <a:gd name="connsiteX4" fmla="*/ 7007291 w 7007291"/>
              <a:gd name="connsiteY4" fmla="*/ 4189 h 82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7291" h="829752">
                <a:moveTo>
                  <a:pt x="0" y="305543"/>
                </a:moveTo>
                <a:cubicBezTo>
                  <a:pt x="229815" y="357828"/>
                  <a:pt x="693747" y="747915"/>
                  <a:pt x="1148267" y="809557"/>
                </a:cubicBezTo>
                <a:cubicBezTo>
                  <a:pt x="1602787" y="871199"/>
                  <a:pt x="2098234" y="781791"/>
                  <a:pt x="2727120" y="675395"/>
                </a:cubicBezTo>
                <a:cubicBezTo>
                  <a:pt x="3356006" y="568999"/>
                  <a:pt x="4208223" y="283047"/>
                  <a:pt x="4921585" y="171179"/>
                </a:cubicBezTo>
                <a:cubicBezTo>
                  <a:pt x="5634947" y="59311"/>
                  <a:pt x="6574796" y="-19387"/>
                  <a:pt x="7007291" y="4189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D8FA52-5D4C-E14E-62EA-0EC005ABA188}"/>
              </a:ext>
            </a:extLst>
          </p:cNvPr>
          <p:cNvSpPr txBox="1"/>
          <p:nvPr/>
        </p:nvSpPr>
        <p:spPr>
          <a:xfrm rot="16200000">
            <a:off x="11391108" y="1934234"/>
            <a:ext cx="13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Station A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7D2A84-B9A6-800E-072D-AEBCB61D929F}"/>
              </a:ext>
            </a:extLst>
          </p:cNvPr>
          <p:cNvSpPr txBox="1"/>
          <p:nvPr/>
        </p:nvSpPr>
        <p:spPr>
          <a:xfrm rot="16200000">
            <a:off x="11391108" y="5316217"/>
            <a:ext cx="132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Station C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7419EBFB-4984-2763-25F6-D731DFF8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176" y="4090869"/>
            <a:ext cx="1004381" cy="92712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5FAFAAA4-7B1D-D250-CF04-08C9E74D7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650" y="5062050"/>
            <a:ext cx="1131793" cy="1752261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60E864E6-B3B9-E328-DC91-1066DDD457EC}"/>
              </a:ext>
            </a:extLst>
          </p:cNvPr>
          <p:cNvSpPr txBox="1"/>
          <p:nvPr/>
        </p:nvSpPr>
        <p:spPr>
          <a:xfrm>
            <a:off x="10989971" y="4790745"/>
            <a:ext cx="7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240V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B628E8-C026-BED4-C51D-7FAADD6C51B2}"/>
              </a:ext>
            </a:extLst>
          </p:cNvPr>
          <p:cNvSpPr txBox="1"/>
          <p:nvPr/>
        </p:nvSpPr>
        <p:spPr>
          <a:xfrm>
            <a:off x="10988152" y="6444979"/>
            <a:ext cx="77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120V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9DF9E03-0472-4161-4EEB-5CCC021B886E}"/>
              </a:ext>
            </a:extLst>
          </p:cNvPr>
          <p:cNvSpPr txBox="1"/>
          <p:nvPr/>
        </p:nvSpPr>
        <p:spPr>
          <a:xfrm>
            <a:off x="11126677" y="4256141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C38A71A-EE78-B8FD-4F63-7AA3E53DE644}"/>
              </a:ext>
            </a:extLst>
          </p:cNvPr>
          <p:cNvSpPr txBox="1"/>
          <p:nvPr/>
        </p:nvSpPr>
        <p:spPr>
          <a:xfrm>
            <a:off x="11538712" y="4301431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C9919AB-F2C2-FC30-4D80-7E37A2BAB978}"/>
              </a:ext>
            </a:extLst>
          </p:cNvPr>
          <p:cNvSpPr txBox="1"/>
          <p:nvPr/>
        </p:nvSpPr>
        <p:spPr>
          <a:xfrm>
            <a:off x="11469082" y="4706681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L2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4215BC5-45D2-0C84-EB4F-B2DC46C318D0}"/>
              </a:ext>
            </a:extLst>
          </p:cNvPr>
          <p:cNvCxnSpPr/>
          <p:nvPr/>
        </p:nvCxnSpPr>
        <p:spPr>
          <a:xfrm>
            <a:off x="7051488" y="3899643"/>
            <a:ext cx="3396018" cy="147212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D993B45-B2E4-3B66-8AFA-301FF8082999}"/>
              </a:ext>
            </a:extLst>
          </p:cNvPr>
          <p:cNvSpPr txBox="1"/>
          <p:nvPr/>
        </p:nvSpPr>
        <p:spPr>
          <a:xfrm rot="1479451">
            <a:off x="7980370" y="4319748"/>
            <a:ext cx="18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Duplicate Wiring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3F0AA07-024A-F985-E81E-DED5FDB5D22A}"/>
              </a:ext>
            </a:extLst>
          </p:cNvPr>
          <p:cNvSpPr txBox="1"/>
          <p:nvPr/>
        </p:nvSpPr>
        <p:spPr>
          <a:xfrm>
            <a:off x="-5010" y="5109790"/>
            <a:ext cx="3952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Stations B and D will be supported by a 2</a:t>
            </a:r>
            <a:r>
              <a:rPr lang="en-US" b="1" baseline="30000" dirty="0"/>
              <a:t>nd</a:t>
            </a:r>
            <a:r>
              <a:rPr lang="en-US" b="1" dirty="0"/>
              <a:t> Chroma Power Supply </a:t>
            </a:r>
          </a:p>
          <a:p>
            <a:pPr algn="ctr"/>
            <a:r>
              <a:rPr lang="en-US" b="1" dirty="0"/>
              <a:t>(Mirror image to what is shown here)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(4) Chroma Power supplies needed:</a:t>
            </a:r>
          </a:p>
          <a:p>
            <a:pPr algn="ctr"/>
            <a:r>
              <a:rPr lang="en-US" b="1" dirty="0"/>
              <a:t>Chamber 5 (2), and Chamber 8 (2)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5FDB1C4-2E06-C2DE-3138-A280B88A56AF}"/>
              </a:ext>
            </a:extLst>
          </p:cNvPr>
          <p:cNvSpPr txBox="1"/>
          <p:nvPr/>
        </p:nvSpPr>
        <p:spPr>
          <a:xfrm>
            <a:off x="11538712" y="2510854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0E526F0-A50A-D380-928A-0D8BCF33ADD0}"/>
              </a:ext>
            </a:extLst>
          </p:cNvPr>
          <p:cNvSpPr txBox="1"/>
          <p:nvPr/>
        </p:nvSpPr>
        <p:spPr>
          <a:xfrm>
            <a:off x="11051082" y="2458166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62A25C8-E18E-6001-AE84-6129D73DCD7A}"/>
              </a:ext>
            </a:extLst>
          </p:cNvPr>
          <p:cNvSpPr txBox="1"/>
          <p:nvPr/>
        </p:nvSpPr>
        <p:spPr>
          <a:xfrm>
            <a:off x="11449166" y="2836403"/>
            <a:ext cx="1995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72532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D20CD81B-19BA-ABCC-0265-CBDA85EF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abc8d5-8ffb-4003-87aa-ad3ab6c24289" xsi:nil="true"/>
    <lcf76f155ced4ddcb4097134ff3c332f xmlns="c9ecd51e-5cdf-4b2d-820f-63115de7551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F0867563E6A44BB1A28CDB743B7E3A" ma:contentTypeVersion="18" ma:contentTypeDescription="Create a new document." ma:contentTypeScope="" ma:versionID="1a37b7b9c6bf5d0c4080d9ff0bff2e90">
  <xsd:schema xmlns:xsd="http://www.w3.org/2001/XMLSchema" xmlns:xs="http://www.w3.org/2001/XMLSchema" xmlns:p="http://schemas.microsoft.com/office/2006/metadata/properties" xmlns:ns2="c9ecd51e-5cdf-4b2d-820f-63115de75514" xmlns:ns3="7c3ca01f-4d1c-4e14-b6aa-b1e2a8180965" xmlns:ns4="b8abc8d5-8ffb-4003-87aa-ad3ab6c24289" targetNamespace="http://schemas.microsoft.com/office/2006/metadata/properties" ma:root="true" ma:fieldsID="378c2909af44a07526eaae351081ed7f" ns2:_="" ns3:_="" ns4:_="">
    <xsd:import namespace="c9ecd51e-5cdf-4b2d-820f-63115de75514"/>
    <xsd:import namespace="7c3ca01f-4d1c-4e14-b6aa-b1e2a8180965"/>
    <xsd:import namespace="b8abc8d5-8ffb-4003-87aa-ad3ab6c24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cd51e-5cdf-4b2d-820f-63115de75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bb0518-6861-4ab7-9b7a-50bac02d8e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ca01f-4d1c-4e14-b6aa-b1e2a81809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bc8d5-8ffb-4003-87aa-ad3ab6c2428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5314462-0423-4b98-a312-1dfcbc2629d9}" ma:internalName="TaxCatchAll" ma:showField="CatchAllData" ma:web="b8abc8d5-8ffb-4003-87aa-ad3ab6c24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0EB891-1457-4DC1-9F25-08A03D8AB2A6}">
  <ds:schemaRefs>
    <ds:schemaRef ds:uri="http://schemas.microsoft.com/office/2006/metadata/properties"/>
    <ds:schemaRef ds:uri="http://schemas.microsoft.com/office/infopath/2007/PartnerControls"/>
    <ds:schemaRef ds:uri="b8abc8d5-8ffb-4003-87aa-ad3ab6c24289"/>
    <ds:schemaRef ds:uri="c9ecd51e-5cdf-4b2d-820f-63115de75514"/>
  </ds:schemaRefs>
</ds:datastoreItem>
</file>

<file path=customXml/itemProps2.xml><?xml version="1.0" encoding="utf-8"?>
<ds:datastoreItem xmlns:ds="http://schemas.openxmlformats.org/officeDocument/2006/customXml" ds:itemID="{9640134E-AF84-4990-9481-960D149789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8A248-CD66-47B1-9782-DBE5865B8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cd51e-5cdf-4b2d-820f-63115de75514"/>
    <ds:schemaRef ds:uri="7c3ca01f-4d1c-4e14-b6aa-b1e2a8180965"/>
    <ds:schemaRef ds:uri="b8abc8d5-8ffb-4003-87aa-ad3ab6c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149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AP2 WH Lab Power Supply Regulator Improvement</vt:lpstr>
      <vt:lpstr>PowerPoint Presentation</vt:lpstr>
      <vt:lpstr>PowerPoint Presentation</vt:lpstr>
    </vt:vector>
  </TitlesOfParts>
  <Company>GE Appliances &amp; Lighting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AP2 WH Lab Power Supply Regulator Improvement</dc:title>
  <dc:creator>Nelson, Jonathan (GE Appliances, Haier)</dc:creator>
  <cp:lastModifiedBy>Nelson, Jonathan (GE Appliances, Haier)</cp:lastModifiedBy>
  <cp:revision>1</cp:revision>
  <dcterms:created xsi:type="dcterms:W3CDTF">2024-04-26T20:46:50Z</dcterms:created>
  <dcterms:modified xsi:type="dcterms:W3CDTF">2024-04-29T09:30:00Z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0x01010030F0867563E6A44BB1A28CDB743B7E3A</vt:lpwstr>
  </property>
  <property fmtid="{D5CDD505-2E9C-101B-9397-08002B2CF9AE}" pid="3" name="MediaServiceImageTags">
    <vt:lpwstr/>
  </property>
</Properties>
</file>