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897" showSpecialPlsOnTitleSld="0" strictFirstAndLastChars="0">
  <p:sldMasterIdLst>
    <p:sldMasterId id="2147483664" r:id="rId1"/>
  </p:sldMasterIdLst>
  <p:notesMasterIdLst>
    <p:notesMasterId r:id="rId4"/>
  </p:notesMasterIdLst>
  <p:handoutMasterIdLst>
    <p:handoutMasterId r:id="rId5"/>
  </p:handoutMasterIdLst>
  <p:sldIdLst>
    <p:sldId id="286" r:id="rId2"/>
    <p:sldId id="287" r:id="rId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11">
          <p15:clr>
            <a:srgbClr val="A4A3A4"/>
          </p15:clr>
        </p15:guide>
        <p15:guide id="2" orient="horz" pos="3758">
          <p15:clr>
            <a:srgbClr val="A4A3A4"/>
          </p15:clr>
        </p15:guide>
        <p15:guide id="3" orient="horz" pos="1062">
          <p15:clr>
            <a:srgbClr val="A4A3A4"/>
          </p15:clr>
        </p15:guide>
        <p15:guide id="4" orient="horz" pos="449">
          <p15:clr>
            <a:srgbClr val="A4A3A4"/>
          </p15:clr>
        </p15:guide>
        <p15:guide id="5" orient="horz" pos="2849">
          <p15:clr>
            <a:srgbClr val="A4A3A4"/>
          </p15:clr>
        </p15:guide>
        <p15:guide id="6" orient="horz" pos="2153">
          <p15:clr>
            <a:srgbClr val="A4A3A4"/>
          </p15:clr>
        </p15:guide>
        <p15:guide id="7" orient="horz" pos="5442">
          <p15:clr>
            <a:srgbClr val="A4A3A4"/>
          </p15:clr>
        </p15:guide>
        <p15:guide id="8" orient="horz" pos="1954">
          <p15:clr>
            <a:srgbClr val="A4A3A4"/>
          </p15:clr>
        </p15:guide>
        <p15:guide id="9" pos="219">
          <p15:clr>
            <a:srgbClr val="A4A3A4"/>
          </p15:clr>
        </p15:guide>
        <p15:guide id="10" pos="5551">
          <p15:clr>
            <a:srgbClr val="A4A3A4"/>
          </p15:clr>
        </p15:guide>
        <p15:guide id="11" pos="2879">
          <p15:clr>
            <a:srgbClr val="A4A3A4"/>
          </p15:clr>
        </p15:guide>
        <p15:guide id="12" pos="1521">
          <p15:clr>
            <a:srgbClr val="A4A3A4"/>
          </p15:clr>
        </p15:guide>
        <p15:guide id="13" pos="42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orient="horz" pos="5906">
          <p15:clr>
            <a:srgbClr val="A4A3A4"/>
          </p15:clr>
        </p15:guide>
        <p15:guide id="3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50"/>
    <a:srgbClr val="7A7A7A"/>
    <a:srgbClr val="6B6B6B"/>
    <a:srgbClr val="767676"/>
    <a:srgbClr val="4C4C4C"/>
    <a:srgbClr val="656565"/>
    <a:srgbClr val="CD0078"/>
    <a:srgbClr val="3C73B9"/>
    <a:srgbClr val="EBD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17" autoAdjust="0"/>
    <p:restoredTop sz="84567" autoAdjust="0"/>
  </p:normalViewPr>
  <p:slideViewPr>
    <p:cSldViewPr snapToGrid="0">
      <p:cViewPr varScale="1">
        <p:scale>
          <a:sx n="72" d="100"/>
          <a:sy n="72" d="100"/>
        </p:scale>
        <p:origin x="1838" y="67"/>
      </p:cViewPr>
      <p:guideLst>
        <p:guide orient="horz" pos="1311"/>
        <p:guide orient="horz" pos="3758"/>
        <p:guide orient="horz" pos="1062"/>
        <p:guide orient="horz" pos="449"/>
        <p:guide orient="horz" pos="2849"/>
        <p:guide orient="horz" pos="2153"/>
        <p:guide orient="horz" pos="5442"/>
        <p:guide orient="horz" pos="1954"/>
        <p:guide pos="219"/>
        <p:guide pos="5551"/>
        <p:guide pos="2879"/>
        <p:guide pos="1521"/>
        <p:guide pos="42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-2264" y="-96"/>
      </p:cViewPr>
      <p:guideLst>
        <p:guide orient="horz" pos="3024"/>
        <p:guide orient="horz" pos="5906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13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248A7D45-D04D-4B80-90EF-34F48D18C37A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875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6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228600"/>
            <a:ext cx="5730875" cy="4298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73087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AB69BBA2-4AEB-4B61-8393-54D11319A087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04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8" y="263525"/>
            <a:ext cx="840105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88" y="1677988"/>
            <a:ext cx="8396287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5803900"/>
            <a:ext cx="24860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27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938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079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416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18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Documents and Settings\200015691\Desktop\Ivan Files\Downloads\IAW Tagline\IAW Tagline PPT use\One Line-Horizontal\GE_lockup_PMS7455_IaW_p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733675"/>
            <a:ext cx="3687763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0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8/30/2021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9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15736"/>
            <a:ext cx="8459788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8/30/2021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9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41529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7200"/>
            <a:ext cx="4154488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8/30/2021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9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20687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6063201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8/30/2021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6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142" y="1736449"/>
            <a:ext cx="415240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142" y="2189527"/>
            <a:ext cx="415240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3414" y="1736449"/>
            <a:ext cx="4154036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14" y="2189527"/>
            <a:ext cx="4154036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998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8/30/2021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8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8/30/2021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41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77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80988"/>
            <a:ext cx="8459788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727200"/>
            <a:ext cx="8459788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80" r:id="rId15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6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86" y="260317"/>
            <a:ext cx="81915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62264" y="2616741"/>
            <a:ext cx="1400783" cy="2334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 flipH="1" flipV="1">
            <a:off x="2762656" y="2850205"/>
            <a:ext cx="515565" cy="1040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39692" y="3881337"/>
            <a:ext cx="53953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Station 2 Yokogawa IP address:</a:t>
            </a:r>
          </a:p>
          <a:p>
            <a:r>
              <a:rPr lang="en-US" sz="2400" dirty="0"/>
              <a:t>IP: 10.2.0.151</a:t>
            </a:r>
          </a:p>
          <a:p>
            <a:r>
              <a:rPr lang="en-US" sz="2400" dirty="0"/>
              <a:t>Subnet: 255.255.255.0 (Always the same)</a:t>
            </a:r>
          </a:p>
          <a:p>
            <a:r>
              <a:rPr lang="en-US" sz="2400" dirty="0"/>
              <a:t>Gateway: 10.2.0.1 (Always the same)</a:t>
            </a:r>
          </a:p>
          <a:p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7461B2-B2DA-49B0-AAFD-0DF8D7907B57}"/>
              </a:ext>
            </a:extLst>
          </p:cNvPr>
          <p:cNvSpPr txBox="1"/>
          <p:nvPr/>
        </p:nvSpPr>
        <p:spPr>
          <a:xfrm>
            <a:off x="5926861" y="3891064"/>
            <a:ext cx="1816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DHCP = OFF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3E1551-B1FC-4F4D-8D0C-ED352D46364A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390708" y="2213046"/>
            <a:ext cx="1444332" cy="1678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730CAE-8863-4959-AB38-90EF9FA6A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10" y="549680"/>
            <a:ext cx="90392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7328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</TotalTime>
  <Words>28</Words>
  <Application>Microsoft Office PowerPoint</Application>
  <PresentationFormat>On-screen Show (4:3)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GE Inspira Pitch</vt:lpstr>
      <vt:lpstr>blank</vt:lpstr>
      <vt:lpstr>PowerPoint Presentation</vt:lpstr>
      <vt:lpstr>PowerPoint Presentation</vt:lpstr>
    </vt:vector>
  </TitlesOfParts>
  <Company>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 User</dc:creator>
  <cp:keywords>September 22, 2004 – Version 1.1</cp:keywords>
  <dc:description>General Electric Company 2004</dc:description>
  <cp:lastModifiedBy>Sweatt, Corey (GE Appliances, Haier)</cp:lastModifiedBy>
  <cp:revision>4</cp:revision>
  <cp:lastPrinted>2003-08-29T14:38:12Z</cp:lastPrinted>
  <dcterms:created xsi:type="dcterms:W3CDTF">2017-07-11T14:49:50Z</dcterms:created>
  <dcterms:modified xsi:type="dcterms:W3CDTF">2021-08-30T17:45:11Z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lette">
    <vt:lpwstr>GE Template</vt:lpwstr>
  </property>
  <property fmtid="{D5CDD505-2E9C-101B-9397-08002B2CF9AE}" pid="3" name="WizKit Template Type">
    <vt:lpwstr>Onscreen</vt:lpwstr>
  </property>
  <property fmtid="{D5CDD505-2E9C-101B-9397-08002B2CF9AE}" pid="4" name="WizKit Template Version">
    <vt:i4>4</vt:i4>
  </property>
  <property fmtid="{D5CDD505-2E9C-101B-9397-08002B2CF9AE}" pid="5" name="TB4 template version">
    <vt:r8>4</vt:r8>
  </property>
  <property fmtid="{D5CDD505-2E9C-101B-9397-08002B2CF9AE}" pid="6" name="TB4 template type">
    <vt:lpwstr>onscreen</vt:lpwstr>
  </property>
</Properties>
</file>