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20103-java-etl/Amplifire-404-Braincells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4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Amplifier</a:t>
            </a:r>
            <a:r>
              <a:rPr lang="en-US" dirty="0"/>
              <a:t> Project 2</a:t>
            </a:r>
            <a:endParaRPr sz="4400" b="1" i="0" u="none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 Braincells - Insurance</a:t>
            </a:r>
            <a:endParaRPr sz="2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45AC-E006-4904-AC5A-CAA45C5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Defects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35ABE-8AB4-40AC-9DDC-577ED0A7B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much as we would like to boast that our application is capable of it all…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Application is limited to pre-created csv file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Limited flexibility and rigid features.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Some manual transforms done outside of ETL.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17A3F-3745-4724-AF20-3EFABC3584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2375-1B09-48A7-8C8F-48FD185F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Pinch-points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CF416-3755-4495-8E91-6F8F62E7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353" y="1678092"/>
            <a:ext cx="4321120" cy="2362967"/>
          </a:xfrm>
        </p:spPr>
        <p:txBody>
          <a:bodyPr numCol="1"/>
          <a:lstStyle/>
          <a:p>
            <a:r>
              <a:rPr lang="en-US" u="sng" dirty="0"/>
              <a:t>Front End </a:t>
            </a:r>
          </a:p>
          <a:p>
            <a:pPr lvl="1"/>
            <a:r>
              <a:rPr lang="en-US" dirty="0"/>
              <a:t>JavaScript redirects </a:t>
            </a:r>
          </a:p>
          <a:p>
            <a:pPr lvl="1"/>
            <a:r>
              <a:rPr lang="en-US" dirty="0"/>
              <a:t>Button Functions</a:t>
            </a:r>
          </a:p>
          <a:p>
            <a:pPr lvl="1"/>
            <a:r>
              <a:rPr lang="en-US" dirty="0"/>
              <a:t>Chart Sizing/Placement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4DC5B-ECAA-43C4-9693-1791A1F8D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A3FFF-302F-4FC1-8352-4B595DCC4681}"/>
              </a:ext>
            </a:extLst>
          </p:cNvPr>
          <p:cNvSpPr txBox="1"/>
          <p:nvPr/>
        </p:nvSpPr>
        <p:spPr>
          <a:xfrm>
            <a:off x="4701131" y="1840065"/>
            <a:ext cx="3736256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Back End 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Authentication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JPA Repo Queries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Table 4 </a:t>
            </a:r>
          </a:p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CAF45F7-C407-4E21-86B1-9D8B60496E8D}"/>
              </a:ext>
            </a:extLst>
          </p:cNvPr>
          <p:cNvSpPr txBox="1">
            <a:spLocks/>
          </p:cNvSpPr>
          <p:nvPr/>
        </p:nvSpPr>
        <p:spPr>
          <a:xfrm>
            <a:off x="380011" y="3844413"/>
            <a:ext cx="4034674" cy="236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Talend</a:t>
            </a:r>
          </a:p>
          <a:p>
            <a:pPr lvl="1"/>
            <a:r>
              <a:rPr lang="en-US" dirty="0"/>
              <a:t>tMap inconsistencies</a:t>
            </a:r>
          </a:p>
          <a:p>
            <a:pPr lvl="1"/>
            <a:r>
              <a:rPr lang="en-US" dirty="0"/>
              <a:t>Data cleaning trial and error</a:t>
            </a:r>
          </a:p>
          <a:p>
            <a:pPr lvl="1"/>
            <a:r>
              <a:rPr lang="en-US" dirty="0"/>
              <a:t>Connection 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DBB91-5A53-49FF-9EAD-5308C4343E14}"/>
              </a:ext>
            </a:extLst>
          </p:cNvPr>
          <p:cNvSpPr txBox="1"/>
          <p:nvPr/>
        </p:nvSpPr>
        <p:spPr>
          <a:xfrm>
            <a:off x="4622473" y="4099327"/>
            <a:ext cx="3736257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06400" algn="l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36A25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Version Control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Push/Pull Conflicts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lang="en-US" sz="2400" dirty="0">
                <a:solidFill>
                  <a:srgbClr val="474C55"/>
                </a:solidFill>
              </a:rPr>
              <a:t>Merges</a:t>
            </a:r>
          </a:p>
          <a:p>
            <a:pPr marL="914400" marR="0" lvl="1" indent="-38100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36A25"/>
              </a:buClr>
              <a:buSzPts val="2400"/>
              <a:buFont typeface="Arial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74C5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Branching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87D-2F61-4313-9AC6-D093FB7B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A15D-6EC9-4794-B880-FCB3AF5F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2724" y="3277589"/>
            <a:ext cx="8383980" cy="45259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2145-6748-4607-A0B5-0C84BD45E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F0EE-5197-4F9C-A752-678E5DB6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08" y="1486461"/>
            <a:ext cx="2339163" cy="1765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F9957-D679-4399-AADE-0A92FC3FB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593" y="2247124"/>
            <a:ext cx="2339164" cy="93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09DC8-2D57-4B7F-8EF3-31C005A13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756" y="3801661"/>
            <a:ext cx="2434997" cy="404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C7A2-92E1-40EC-A230-660D78166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593" y="4942794"/>
            <a:ext cx="2981325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8EA670-261A-4B5C-B51A-AB853F4884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93" y="5034043"/>
            <a:ext cx="2556063" cy="1329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E97D8-BAC1-4B0C-8899-F053615CF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687" y="4739957"/>
            <a:ext cx="1819275" cy="1819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879190-09D4-4E97-A426-48946DBA5C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" y="1426619"/>
            <a:ext cx="3381375" cy="257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D6EE5F-CE15-481C-A1BD-6011913CF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592" y="3515866"/>
            <a:ext cx="1288483" cy="1499527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E6A178C0-FBB2-4651-A08A-BD3A6B8F2E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41" y="3515866"/>
            <a:ext cx="1218618" cy="1170356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175A35BE-3971-4B6A-82E1-96A3813DDE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1816" y="3454455"/>
            <a:ext cx="1369798" cy="1522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FF-FD19-453A-AA3F-8CB06C61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70CCC-A410-4081-8BB8-7F5530DB5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Central Team GitHub Repository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 to repo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Branching was done on a per-feature basis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Initial connection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‘Per question’ branching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Registering and login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Presentation branch</a:t>
            </a:r>
          </a:p>
          <a:p>
            <a:pPr marL="533400" lvl="1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851B-26E3-43A8-9A8D-40AE5B72B4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1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038C-7C71-4744-B5EF-F9236084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0043-8155-4C1D-85C3-9048B8EBF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End </a:t>
            </a:r>
          </a:p>
          <a:p>
            <a:pPr lvl="1"/>
            <a:r>
              <a:rPr lang="en-US" dirty="0"/>
              <a:t>Joshua Cho</a:t>
            </a:r>
          </a:p>
          <a:p>
            <a:pPr lvl="1"/>
            <a:r>
              <a:rPr lang="en-US" dirty="0"/>
              <a:t>Twain Toussaint 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Collen Lynch</a:t>
            </a:r>
          </a:p>
          <a:p>
            <a:pPr lvl="1"/>
            <a:r>
              <a:rPr lang="en-US" dirty="0"/>
              <a:t>Michael Lee</a:t>
            </a:r>
          </a:p>
          <a:p>
            <a:r>
              <a:rPr lang="en-US" dirty="0"/>
              <a:t>Jacob of all trades </a:t>
            </a:r>
          </a:p>
          <a:p>
            <a:pPr lvl="1"/>
            <a:r>
              <a:rPr lang="en-US" dirty="0"/>
              <a:t>Jacob Ramsey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DB867-D3C4-47EE-A17A-3A02F7CE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A12C-B1ED-4BF2-B636-4CA5E3BC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78F0-8559-4926-BA7C-F6C23D564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5B083-AA7A-4166-8C95-82868FE1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4" y="1377844"/>
            <a:ext cx="8788484" cy="53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32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FA-85AE-433C-8B05-22BE5A6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0371-10C7-4EF9-A2C0-F75DC5C70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90AAAF-EA23-443E-A913-0675680C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2" y="1396895"/>
            <a:ext cx="8824855" cy="533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3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A9E8-9F9D-4161-A6B1-C4EFC904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Implemented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2F29B-33F5-40A8-9426-42C4C38E0B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4AB95B-2495-40BD-8E1F-C50CF0452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23787"/>
              </p:ext>
            </p:extLst>
          </p:nvPr>
        </p:nvGraphicFramePr>
        <p:xfrm>
          <a:off x="380010" y="1537477"/>
          <a:ext cx="8433822" cy="5012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274">
                  <a:extLst>
                    <a:ext uri="{9D8B030D-6E8A-4147-A177-3AD203B41FA5}">
                      <a16:colId xmlns:a16="http://schemas.microsoft.com/office/drawing/2014/main" val="2651506351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128541009"/>
                    </a:ext>
                  </a:extLst>
                </a:gridCol>
                <a:gridCol w="2811274">
                  <a:extLst>
                    <a:ext uri="{9D8B030D-6E8A-4147-A177-3AD203B41FA5}">
                      <a16:colId xmlns:a16="http://schemas.microsoft.com/office/drawing/2014/main" val="3948716948"/>
                    </a:ext>
                  </a:extLst>
                </a:gridCol>
              </a:tblGrid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90734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Data Gathering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83803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Read Only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ETL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55861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Form Submission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Graphical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04344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Parameter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3128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Transaction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393221"/>
                  </a:ext>
                </a:extLst>
              </a:tr>
              <a:tr h="6881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>
                          <a:latin typeface="Bahnschrift SemiBold SemiConden" panose="020B0502040204020203" pitchFamily="34" charset="0"/>
                        </a:rPr>
                        <a:t>RDS Management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6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44E3-79EB-4783-BBDD-6FE0A35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Workflow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97A05-C2BB-4157-A288-93C5D7C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010" y="1481446"/>
            <a:ext cx="4319809" cy="5137068"/>
          </a:xfrm>
        </p:spPr>
        <p:txBody>
          <a:bodyPr/>
          <a:lstStyle/>
          <a:p>
            <a:r>
              <a:rPr lang="en-US" sz="2000" dirty="0"/>
              <a:t>Agile/Scrum</a:t>
            </a:r>
          </a:p>
          <a:p>
            <a:pPr lvl="1"/>
            <a:r>
              <a:rPr lang="en-US" sz="2000" dirty="0"/>
              <a:t>Simultaneous front end and back-end development</a:t>
            </a:r>
          </a:p>
          <a:p>
            <a:pPr lvl="1"/>
            <a:r>
              <a:rPr lang="en-US" sz="2000" dirty="0"/>
              <a:t>Daily scrums and offline communication</a:t>
            </a:r>
          </a:p>
          <a:p>
            <a:pPr lvl="1"/>
            <a:r>
              <a:rPr lang="en-US" sz="2000" dirty="0"/>
              <a:t>Technology conflict resolutions</a:t>
            </a:r>
          </a:p>
          <a:p>
            <a:r>
              <a:rPr lang="en-US" sz="2000" dirty="0"/>
              <a:t>Waterfall</a:t>
            </a:r>
          </a:p>
          <a:p>
            <a:pPr lvl="1"/>
            <a:r>
              <a:rPr lang="en-US" sz="2000" dirty="0"/>
              <a:t>Per question development </a:t>
            </a:r>
          </a:p>
          <a:p>
            <a:pPr lvl="1"/>
            <a:r>
              <a:rPr lang="en-US" sz="2000" dirty="0"/>
              <a:t>On demand function development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B6EB7-854F-4C1D-9C79-A118EA255D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2E089-9024-4C33-A630-092D76B13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64" y="2545878"/>
            <a:ext cx="4503833" cy="3601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0A58EF-23D0-4071-BAC6-241FA25C16F4}"/>
              </a:ext>
            </a:extLst>
          </p:cNvPr>
          <p:cNvSpPr txBox="1"/>
          <p:nvPr/>
        </p:nvSpPr>
        <p:spPr>
          <a:xfrm>
            <a:off x="5390203" y="6209823"/>
            <a:ext cx="2774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Image 7.1 - Agile Framework</a:t>
            </a:r>
          </a:p>
        </p:txBody>
      </p:sp>
    </p:spTree>
    <p:extLst>
      <p:ext uri="{BB962C8B-B14F-4D97-AF65-F5344CB8AC3E}">
        <p14:creationId xmlns:p14="http://schemas.microsoft.com/office/powerpoint/2010/main" val="386119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4A5-BE95-4C47-83CC-0528F2B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BDB41-31F4-44C0-9CD3-07C031017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0221121-73CC-4736-81C8-F9C5B6A8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35" y="4097247"/>
            <a:ext cx="5535037" cy="257011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AAEC7CB-0810-4B1C-B149-357A0173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10" y="1333278"/>
            <a:ext cx="4280120" cy="2870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2C2A1-EC81-49F3-B4AB-B41B6B77824B}"/>
              </a:ext>
            </a:extLst>
          </p:cNvPr>
          <p:cNvSpPr txBox="1"/>
          <p:nvPr/>
        </p:nvSpPr>
        <p:spPr>
          <a:xfrm>
            <a:off x="1643743" y="3895849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051E9-CB2F-4BD7-AD2B-8ED1229D5020}"/>
              </a:ext>
            </a:extLst>
          </p:cNvPr>
          <p:cNvSpPr txBox="1"/>
          <p:nvPr/>
        </p:nvSpPr>
        <p:spPr>
          <a:xfrm>
            <a:off x="5619043" y="6348902"/>
            <a:ext cx="2503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Table 8.2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3C03-44C1-4502-8E9F-A7755878DE3D}"/>
              </a:ext>
            </a:extLst>
          </p:cNvPr>
          <p:cNvSpPr txBox="1"/>
          <p:nvPr/>
        </p:nvSpPr>
        <p:spPr>
          <a:xfrm>
            <a:off x="4572000" y="2511957"/>
            <a:ext cx="4280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8.1 (left) is the ERD Diagram displaying key and foreign key relationships between main data collected per reimbursement claim processing.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FAF40-45D9-402A-8E54-DD499C116E09}"/>
              </a:ext>
            </a:extLst>
          </p:cNvPr>
          <p:cNvSpPr txBox="1"/>
          <p:nvPr/>
        </p:nvSpPr>
        <p:spPr>
          <a:xfrm>
            <a:off x="252449" y="5047668"/>
            <a:ext cx="3356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8.2 (right) are unique schemas inside our DBeaver constructed to answer specific questions and gather specific business intelligence data in Snowflake schema form.</a:t>
            </a:r>
          </a:p>
        </p:txBody>
      </p:sp>
    </p:spTree>
    <p:extLst>
      <p:ext uri="{BB962C8B-B14F-4D97-AF65-F5344CB8AC3E}">
        <p14:creationId xmlns:p14="http://schemas.microsoft.com/office/powerpoint/2010/main" val="223109247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286</Words>
  <Application>Microsoft Office PowerPoint</Application>
  <PresentationFormat>On-screen Show (4:3)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Light</vt:lpstr>
      <vt:lpstr>Bahnschrift SemiBold SemiConden</vt:lpstr>
      <vt:lpstr>Calibri</vt:lpstr>
      <vt:lpstr>2_Custom Design</vt:lpstr>
      <vt:lpstr>Amplifier Project 2</vt:lpstr>
      <vt:lpstr>Technologies Used</vt:lpstr>
      <vt:lpstr>GitFlow and Branching Architecture</vt:lpstr>
      <vt:lpstr>Team Structure</vt:lpstr>
      <vt:lpstr>Architecture</vt:lpstr>
      <vt:lpstr>Pipeline Structure</vt:lpstr>
      <vt:lpstr>Features Implemented</vt:lpstr>
      <vt:lpstr>Team Workflow Implementation</vt:lpstr>
      <vt:lpstr>ERD Diagram</vt:lpstr>
      <vt:lpstr>Outstanding Defects</vt:lpstr>
      <vt:lpstr>Challenges and Pinch-points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12</cp:revision>
  <dcterms:modified xsi:type="dcterms:W3CDTF">2022-03-03T19:59:19Z</dcterms:modified>
</cp:coreProperties>
</file>