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2" r:id="rId10"/>
    <p:sldId id="264" r:id="rId11"/>
    <p:sldId id="265" r:id="rId12"/>
    <p:sldId id="266" r:id="rId1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20103-java-etl/Amplifire-404-Braincells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Amplifier</a:t>
            </a:r>
            <a:r>
              <a:rPr lang="en-US" dirty="0"/>
              <a:t> Project 2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 Braincells - Insurance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45AC-E006-4904-AC5A-CAA45C52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Defects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35ABE-8AB4-40AC-9DDC-577ED0A7B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17A3F-3745-4724-AF20-3EFABC3584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2375-1B09-48A7-8C8F-48FD185F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Pinch-points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CF416-3755-4495-8E91-6F8F62E7E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DC5B-ECAA-43C4-9693-1791A1F8D0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87D-2F61-4313-9AC6-D093FB7B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FA15D-6EC9-4794-B880-FCB3AF5F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2724" y="3277589"/>
            <a:ext cx="8383980" cy="45259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2145-6748-4607-A0B5-0C84BD45E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2F0EE-5197-4F9C-A752-678E5DB6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08" y="1486461"/>
            <a:ext cx="2339163" cy="1765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CF9957-D679-4399-AADE-0A92FC3FB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593" y="2247124"/>
            <a:ext cx="2339164" cy="930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09DC8-2D57-4B7F-8EF3-31C005A1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756" y="3801661"/>
            <a:ext cx="2434997" cy="404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3C7A2-92E1-40EC-A230-660D78166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593" y="4942794"/>
            <a:ext cx="2981325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8EA670-261A-4B5C-B51A-AB853F488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57" y="4812794"/>
            <a:ext cx="2556063" cy="132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E97D8-BAC1-4B0C-8899-F053615CF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369" y="4428444"/>
            <a:ext cx="1819275" cy="1819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879190-09D4-4E97-A426-48946DBA5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0" y="1426619"/>
            <a:ext cx="3381375" cy="257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D6EE5F-CE15-481C-A1BD-6011913CF1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4592" y="3515866"/>
            <a:ext cx="1288483" cy="14995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49FF-FD19-453A-AA3F-8CB06C61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 and Branching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70CCC-A410-4081-8BB8-7F5530DB5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Central Team GitHub Repository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 to repo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Branching was done on a per-feature basis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Initial connection branch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‘Per question’ branching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Registering and login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Presentation branch</a:t>
            </a:r>
          </a:p>
          <a:p>
            <a:pPr marL="533400" lvl="1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851B-26E3-43A8-9A8D-40AE5B72B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1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038C-7C71-4744-B5EF-F9236084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0043-8155-4C1D-85C3-9048B8EBF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End </a:t>
            </a:r>
          </a:p>
          <a:p>
            <a:pPr lvl="1"/>
            <a:r>
              <a:rPr lang="en-US" dirty="0"/>
              <a:t>Joshua Cho</a:t>
            </a:r>
          </a:p>
          <a:p>
            <a:pPr lvl="1"/>
            <a:r>
              <a:rPr lang="en-US" dirty="0"/>
              <a:t>Twain Toussaint 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Collen Lynch</a:t>
            </a:r>
          </a:p>
          <a:p>
            <a:pPr lvl="1"/>
            <a:r>
              <a:rPr lang="en-US" dirty="0"/>
              <a:t>Michael Lee</a:t>
            </a:r>
          </a:p>
          <a:p>
            <a:r>
              <a:rPr lang="en-US" dirty="0"/>
              <a:t>Jacob of all trades </a:t>
            </a:r>
          </a:p>
          <a:p>
            <a:pPr lvl="1"/>
            <a:r>
              <a:rPr lang="en-US" dirty="0"/>
              <a:t>Jacob Ramsey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DB867-D3C4-47EE-A17A-3A02F7CE2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A12C-B1ED-4BF2-B636-4CA5E3BC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78F0-8559-4926-BA7C-F6C23D564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75B083-AA7A-4166-8C95-82868FE1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1377844"/>
            <a:ext cx="8788484" cy="53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3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03FA-85AE-433C-8B05-22BE5A61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0371-10C7-4EF9-A2C0-F75DC5C70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AE298-6024-493C-BC18-72C8D490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2" y="1305274"/>
            <a:ext cx="8604418" cy="53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44E3-79EB-4783-BBDD-6FE0A35B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Workflow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7A05-C2BB-4157-A288-93C5D7C2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812476" cy="5137068"/>
          </a:xfrm>
        </p:spPr>
        <p:txBody>
          <a:bodyPr/>
          <a:lstStyle/>
          <a:p>
            <a:r>
              <a:rPr lang="en-US" dirty="0"/>
              <a:t>Agile/Scrum</a:t>
            </a:r>
          </a:p>
          <a:p>
            <a:pPr lvl="1"/>
            <a:r>
              <a:rPr lang="en-US" dirty="0"/>
              <a:t>Simultaneous front end and back-end development</a:t>
            </a:r>
          </a:p>
          <a:p>
            <a:pPr lvl="1"/>
            <a:r>
              <a:rPr lang="en-US" dirty="0"/>
              <a:t>Daily scrums and offline communication</a:t>
            </a:r>
          </a:p>
          <a:p>
            <a:pPr lvl="1"/>
            <a:r>
              <a:rPr lang="en-US" dirty="0"/>
              <a:t>Technology conflict resolutions</a:t>
            </a:r>
          </a:p>
          <a:p>
            <a:r>
              <a:rPr lang="en-US" dirty="0"/>
              <a:t>Waterfall</a:t>
            </a:r>
          </a:p>
          <a:p>
            <a:pPr lvl="1"/>
            <a:r>
              <a:rPr lang="en-US" dirty="0"/>
              <a:t>Per question development </a:t>
            </a:r>
          </a:p>
          <a:p>
            <a:pPr lvl="1"/>
            <a:r>
              <a:rPr lang="en-US" dirty="0"/>
              <a:t>On demand function development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6EB7-854F-4C1D-9C79-A118EA255D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2E089-9024-4C33-A630-092D76B1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71" y="2951016"/>
            <a:ext cx="3948857" cy="31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9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A4A5-BE95-4C47-83CC-0528F2B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01C16-8D85-49C4-BFFF-666540CD1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DB41-31F4-44C0-9CD3-07C031017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A9E8-9F9D-4161-A6B1-C4EFC904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3509-C188-4412-844B-D87DBAF4A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2F29B-33F5-40A8-9426-42C4C38E0B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630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123</Words>
  <Application>Microsoft Office PowerPoint</Application>
  <PresentationFormat>On-screen Show (4:3)</PresentationFormat>
  <Paragraphs>47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2_Custom Design</vt:lpstr>
      <vt:lpstr>Amplifier Project 2</vt:lpstr>
      <vt:lpstr>Technologies Used</vt:lpstr>
      <vt:lpstr>GitFlow and Branching Architecture</vt:lpstr>
      <vt:lpstr>Team Structure</vt:lpstr>
      <vt:lpstr>Architecture</vt:lpstr>
      <vt:lpstr>Pipeline Structure</vt:lpstr>
      <vt:lpstr>Team Workflow Implementation</vt:lpstr>
      <vt:lpstr>ERD Diagram</vt:lpstr>
      <vt:lpstr>Features Implemented</vt:lpstr>
      <vt:lpstr>Outstanding Defects</vt:lpstr>
      <vt:lpstr>Challenges and Pinch-points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8</cp:revision>
  <dcterms:modified xsi:type="dcterms:W3CDTF">2022-03-02T00:14:46Z</dcterms:modified>
</cp:coreProperties>
</file>