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0103-java-etl/Amplifire-404-Braincells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Amplifier</a:t>
            </a:r>
            <a:r>
              <a:rPr lang="en-US" dirty="0"/>
              <a:t> Project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Braincells - Insurance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we would like to boast that our application is capable of it all…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Application is limited to pre-created csv file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Limited flexibility and rigid features.</a:t>
            </a:r>
          </a:p>
          <a:p>
            <a:pPr marL="533400" lvl="1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53" y="1678092"/>
            <a:ext cx="4321120" cy="2362967"/>
          </a:xfrm>
        </p:spPr>
        <p:txBody>
          <a:bodyPr numCol="1"/>
          <a:lstStyle/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Front End </a:t>
            </a:r>
          </a:p>
          <a:p>
            <a:pPr lvl="1"/>
            <a:r>
              <a:rPr lang="en-US" dirty="0"/>
              <a:t>JavaScript redirects </a:t>
            </a:r>
          </a:p>
          <a:p>
            <a:pPr lvl="1"/>
            <a:r>
              <a:rPr lang="en-US" dirty="0"/>
              <a:t>Button Functions</a:t>
            </a:r>
          </a:p>
          <a:p>
            <a:pPr lvl="1"/>
            <a:r>
              <a:rPr lang="en-US" dirty="0"/>
              <a:t>Chart Sizing/Placement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A3FFF-302F-4FC1-8352-4B595DCC4681}"/>
              </a:ext>
            </a:extLst>
          </p:cNvPr>
          <p:cNvSpPr txBox="1"/>
          <p:nvPr/>
        </p:nvSpPr>
        <p:spPr>
          <a:xfrm>
            <a:off x="4701131" y="1840065"/>
            <a:ext cx="3736256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 End 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Authentication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JPA Repo Queries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Table 4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AF45F7-C407-4E21-86B1-9D8B60496E8D}"/>
              </a:ext>
            </a:extLst>
          </p:cNvPr>
          <p:cNvSpPr txBox="1">
            <a:spLocks/>
          </p:cNvSpPr>
          <p:nvPr/>
        </p:nvSpPr>
        <p:spPr>
          <a:xfrm>
            <a:off x="380011" y="3844413"/>
            <a:ext cx="4034674" cy="236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Talend</a:t>
            </a:r>
          </a:p>
          <a:p>
            <a:pPr lvl="1"/>
            <a:r>
              <a:rPr lang="en-US" dirty="0"/>
              <a:t>tMap inconsistencies</a:t>
            </a:r>
          </a:p>
          <a:p>
            <a:pPr lvl="1"/>
            <a:r>
              <a:rPr lang="en-US" dirty="0"/>
              <a:t>Data cleaning trial and error</a:t>
            </a:r>
          </a:p>
          <a:p>
            <a:pPr lvl="1"/>
            <a:r>
              <a:rPr lang="en-US" dirty="0"/>
              <a:t>Connection 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DBB91-5A53-49FF-9EAD-5308C4343E14}"/>
              </a:ext>
            </a:extLst>
          </p:cNvPr>
          <p:cNvSpPr txBox="1"/>
          <p:nvPr/>
        </p:nvSpPr>
        <p:spPr>
          <a:xfrm>
            <a:off x="4622473" y="4099327"/>
            <a:ext cx="3736257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Push/Pull Conflicts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Merges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170" y="3228428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93" y="2247124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56" y="3801661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93" y="5034043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687" y="4739957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6A178C0-FBB2-4651-A08A-BD3A6B8F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1" y="3515866"/>
            <a:ext cx="1218618" cy="11703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75A35BE-3971-4B6A-82E1-96A3813DDE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1816" y="3454455"/>
            <a:ext cx="1369798" cy="1522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Branching was done on a per-feature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Joshua Cho</a:t>
            </a:r>
          </a:p>
          <a:p>
            <a:pPr lvl="1"/>
            <a:r>
              <a:rPr lang="en-US" dirty="0"/>
              <a:t>Twain Toussaint 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Collen Lynch</a:t>
            </a:r>
          </a:p>
          <a:p>
            <a:pPr lvl="1"/>
            <a:r>
              <a:rPr lang="en-US" dirty="0"/>
              <a:t>Michael Lee</a:t>
            </a:r>
          </a:p>
          <a:p>
            <a:r>
              <a:rPr lang="en-US" dirty="0"/>
              <a:t>Jacob of all trades </a:t>
            </a:r>
          </a:p>
          <a:p>
            <a:pPr lvl="1"/>
            <a:r>
              <a:rPr lang="en-US" dirty="0"/>
              <a:t>Jacob Ramsey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0AAAF-EA23-443E-A913-0675680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96895"/>
            <a:ext cx="8824855" cy="5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4AB95B-2495-40BD-8E1F-C50CF045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10591"/>
              </p:ext>
            </p:extLst>
          </p:nvPr>
        </p:nvGraphicFramePr>
        <p:xfrm>
          <a:off x="380010" y="1537477"/>
          <a:ext cx="8433822" cy="501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74">
                  <a:extLst>
                    <a:ext uri="{9D8B030D-6E8A-4147-A177-3AD203B41FA5}">
                      <a16:colId xmlns:a16="http://schemas.microsoft.com/office/drawing/2014/main" val="2651506351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128541009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3948716948"/>
                    </a:ext>
                  </a:extLst>
                </a:gridCol>
              </a:tblGrid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90734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Data Gathering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3803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ETL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5861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Submission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Graphical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0434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Parameter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3128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Transaction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93221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RDS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6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319809" cy="5137068"/>
          </a:xfrm>
        </p:spPr>
        <p:txBody>
          <a:bodyPr/>
          <a:lstStyle/>
          <a:p>
            <a:r>
              <a:rPr lang="en-US" sz="2000" dirty="0"/>
              <a:t>Agile/Scrum</a:t>
            </a:r>
          </a:p>
          <a:p>
            <a:pPr lvl="1"/>
            <a:r>
              <a:rPr lang="en-US" sz="2000" dirty="0"/>
              <a:t>Simultaneous front end and back-end development</a:t>
            </a:r>
          </a:p>
          <a:p>
            <a:pPr lvl="1"/>
            <a:r>
              <a:rPr lang="en-US" sz="2000" dirty="0"/>
              <a:t>Daily scrums and offline communication</a:t>
            </a:r>
          </a:p>
          <a:p>
            <a:pPr lvl="1"/>
            <a:r>
              <a:rPr lang="en-US" sz="2000" dirty="0"/>
              <a:t>Technology conflict resolutions</a:t>
            </a:r>
          </a:p>
          <a:p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Per question development </a:t>
            </a:r>
          </a:p>
          <a:p>
            <a:pPr lvl="1"/>
            <a:r>
              <a:rPr lang="en-US" sz="2000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4" y="2545878"/>
            <a:ext cx="4503833" cy="360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A58EF-23D0-4071-BAC6-241FA25C16F4}"/>
              </a:ext>
            </a:extLst>
          </p:cNvPr>
          <p:cNvSpPr txBox="1"/>
          <p:nvPr/>
        </p:nvSpPr>
        <p:spPr>
          <a:xfrm>
            <a:off x="5390203" y="6209823"/>
            <a:ext cx="277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Image 7.1 - 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0221121-73CC-4736-81C8-F9C5B6A8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35" y="4097247"/>
            <a:ext cx="5535037" cy="257011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AEC7CB-0810-4B1C-B149-357A0173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1333278"/>
            <a:ext cx="4280120" cy="2870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C2A1-EC81-49F3-B4AB-B41B6B77824B}"/>
              </a:ext>
            </a:extLst>
          </p:cNvPr>
          <p:cNvSpPr txBox="1"/>
          <p:nvPr/>
        </p:nvSpPr>
        <p:spPr>
          <a:xfrm>
            <a:off x="1643743" y="3895849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051E9-CB2F-4BD7-AD2B-8ED1229D5020}"/>
              </a:ext>
            </a:extLst>
          </p:cNvPr>
          <p:cNvSpPr txBox="1"/>
          <p:nvPr/>
        </p:nvSpPr>
        <p:spPr>
          <a:xfrm>
            <a:off x="5619043" y="6348902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3C03-44C1-4502-8E9F-A7755878DE3D}"/>
              </a:ext>
            </a:extLst>
          </p:cNvPr>
          <p:cNvSpPr txBox="1"/>
          <p:nvPr/>
        </p:nvSpPr>
        <p:spPr>
          <a:xfrm>
            <a:off x="4572000" y="2511957"/>
            <a:ext cx="4280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8.1 (left) is the ERD Diagram displaying key and foreign key relationships between main data collected per reimbursement claim processing.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AF40-45D9-402A-8E54-DD499C116E09}"/>
              </a:ext>
            </a:extLst>
          </p:cNvPr>
          <p:cNvSpPr txBox="1"/>
          <p:nvPr/>
        </p:nvSpPr>
        <p:spPr>
          <a:xfrm>
            <a:off x="252449" y="5047668"/>
            <a:ext cx="3356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8.2 (right) are unique schemas inside our DBeaver constructed to answer specific questions and gather specific business intelligence data in Snowflake schema form.</a:t>
            </a:r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280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Bahnschrift SemiBold SemiConden</vt:lpstr>
      <vt:lpstr>Calibri</vt:lpstr>
      <vt:lpstr>2_Custom Design</vt:lpstr>
      <vt:lpstr>Amplifier Project 2</vt:lpstr>
      <vt:lpstr>Technologies Used</vt:lpstr>
      <vt:lpstr>GitFlow and Branching Architecture</vt:lpstr>
      <vt:lpstr>Team Structure</vt:lpstr>
      <vt:lpstr>Architecture</vt:lpstr>
      <vt:lpstr>Pipeline Structure</vt:lpstr>
      <vt:lpstr>Features Implemented</vt:lpstr>
      <vt:lpstr>Team Workflow Implementation</vt:lpstr>
      <vt:lpstr>ERD Diagram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13</cp:revision>
  <dcterms:modified xsi:type="dcterms:W3CDTF">2022-03-03T23:14:32Z</dcterms:modified>
</cp:coreProperties>
</file>