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1" r:id="rId9"/>
    <p:sldId id="263" r:id="rId10"/>
    <p:sldId id="264" r:id="rId11"/>
    <p:sldId id="265" r:id="rId12"/>
    <p:sldId id="266" r:id="rId13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94660"/>
  </p:normalViewPr>
  <p:slideViewPr>
    <p:cSldViewPr snapToGrid="0">
      <p:cViewPr varScale="1">
        <p:scale>
          <a:sx n="59" d="100"/>
          <a:sy n="59" d="100"/>
        </p:scale>
        <p:origin x="16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20103-java-etl/Amplifire-404-Braincells/tree/ma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Amplifier</a:t>
            </a:r>
            <a:r>
              <a:rPr lang="en-US" dirty="0"/>
              <a:t> Project 2</a:t>
            </a:r>
            <a:endParaRPr sz="4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 Braincells - Insurance</a:t>
            </a: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45AC-E006-4904-AC5A-CAA45C52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Outstanding Defects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35ABE-8AB4-40AC-9DDC-577ED0A7B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17A3F-3745-4724-AF20-3EFABC3584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4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2375-1B09-48A7-8C8F-48FD185F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Pinch-points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CF416-3755-4495-8E91-6F8F62E7E6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4DC5B-ECAA-43C4-9693-1791A1F8D0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84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487D-2F61-4313-9AC6-D093FB7B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FA15D-6EC9-4794-B880-FCB3AF5FF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2724" y="3277589"/>
            <a:ext cx="8383980" cy="4525963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72145-6748-4607-A0B5-0C84BD45EF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8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Technologies Used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2F0EE-5197-4F9C-A752-678E5DB61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408" y="1486461"/>
            <a:ext cx="2339163" cy="17655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CF9957-D679-4399-AADE-0A92FC3FB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593" y="2247124"/>
            <a:ext cx="2339164" cy="930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209DC8-2D57-4B7F-8EF3-31C005A13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6756" y="3801661"/>
            <a:ext cx="2434997" cy="404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83C7A2-92E1-40EC-A230-660D781661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3593" y="4942794"/>
            <a:ext cx="2981325" cy="1304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8EA670-261A-4B5C-B51A-AB853F4884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993" y="5034043"/>
            <a:ext cx="2556063" cy="13296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5E97D8-BAC1-4B0C-8899-F053615CF5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1687" y="4739957"/>
            <a:ext cx="1819275" cy="1819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879190-09D4-4E97-A426-48946DBA5C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0" y="1426619"/>
            <a:ext cx="3381375" cy="2571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D6EE5F-CE15-481C-A1BD-6011913CF1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94592" y="3515866"/>
            <a:ext cx="1288483" cy="1499527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E6A178C0-FBB2-4651-A08A-BD3A6B8F2E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0441" y="3515866"/>
            <a:ext cx="1218618" cy="1170356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175A35BE-3971-4B6A-82E1-96A3813DDEF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61816" y="3454455"/>
            <a:ext cx="1369798" cy="15229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49FF-FD19-453A-AA3F-8CB06C61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GitFlow and Branching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70CCC-A410-4081-8BB8-7F5530DB5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Central Team GitHub Repository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Link to repo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Branching was done on a per-feature basis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Initial connection branch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‘Per question’ branching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Registering and login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Presentation branch</a:t>
            </a:r>
          </a:p>
          <a:p>
            <a:pPr marL="533400" lvl="1" indent="0">
              <a:buNone/>
            </a:pPr>
            <a:endParaRPr lang="en-US" dirty="0"/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2851B-26E3-43A8-9A8D-40AE5B72B4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1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038C-7C71-4744-B5EF-F9236084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90043-8155-4C1D-85C3-9048B8EBF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Front End </a:t>
            </a:r>
          </a:p>
          <a:p>
            <a:pPr lvl="1"/>
            <a:r>
              <a:rPr lang="en-US" dirty="0"/>
              <a:t>Joshua Cho</a:t>
            </a:r>
          </a:p>
          <a:p>
            <a:pPr lvl="1"/>
            <a:r>
              <a:rPr lang="en-US" dirty="0"/>
              <a:t>Twain Toussaint </a:t>
            </a:r>
          </a:p>
          <a:p>
            <a:r>
              <a:rPr lang="en-US" dirty="0"/>
              <a:t>Back End</a:t>
            </a:r>
          </a:p>
          <a:p>
            <a:pPr lvl="1"/>
            <a:r>
              <a:rPr lang="en-US" dirty="0"/>
              <a:t>Collen Lynch</a:t>
            </a:r>
          </a:p>
          <a:p>
            <a:pPr lvl="1"/>
            <a:r>
              <a:rPr lang="en-US" dirty="0"/>
              <a:t>Michael Lee</a:t>
            </a:r>
          </a:p>
          <a:p>
            <a:r>
              <a:rPr lang="en-US" dirty="0"/>
              <a:t>Jacob of all trades </a:t>
            </a:r>
          </a:p>
          <a:p>
            <a:pPr lvl="1"/>
            <a:r>
              <a:rPr lang="en-US" dirty="0"/>
              <a:t>Jacob Ramsey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DB867-D3C4-47EE-A17A-3A02F7CE24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8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A12C-B1ED-4BF2-B636-4CA5E3BCA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778F0-8559-4926-BA7C-F6C23D5649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75B083-AA7A-4166-8C95-82868FE1B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4" y="1377844"/>
            <a:ext cx="8788484" cy="535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32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03FA-85AE-433C-8B05-22BE5A61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30371-10C7-4EF9-A2C0-F75DC5C70C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90AAAF-EA23-443E-A913-0675680C0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72" y="1396895"/>
            <a:ext cx="8824855" cy="533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3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EA9E8-9F9D-4161-A6B1-C4EFC904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Implemented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A3509-C188-4412-844B-D87DBAF4A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2F29B-33F5-40A8-9426-42C4C38E0B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06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44E3-79EB-4783-BBDD-6FE0A35BF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Workflow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97A05-C2BB-4157-A288-93C5D7C2E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4319809" cy="5137068"/>
          </a:xfrm>
        </p:spPr>
        <p:txBody>
          <a:bodyPr/>
          <a:lstStyle/>
          <a:p>
            <a:r>
              <a:rPr lang="en-US" sz="2000" dirty="0"/>
              <a:t>Agile/Scrum</a:t>
            </a:r>
          </a:p>
          <a:p>
            <a:pPr lvl="1"/>
            <a:r>
              <a:rPr lang="en-US" sz="2000" dirty="0"/>
              <a:t>Simultaneous front end and back-end development</a:t>
            </a:r>
          </a:p>
          <a:p>
            <a:pPr lvl="1"/>
            <a:r>
              <a:rPr lang="en-US" sz="2000" dirty="0"/>
              <a:t>Daily scrums and offline communication</a:t>
            </a:r>
          </a:p>
          <a:p>
            <a:pPr lvl="1"/>
            <a:r>
              <a:rPr lang="en-US" sz="2000" dirty="0"/>
              <a:t>Technology conflict resolutions</a:t>
            </a:r>
          </a:p>
          <a:p>
            <a:r>
              <a:rPr lang="en-US" sz="2000" dirty="0"/>
              <a:t>Waterfall</a:t>
            </a:r>
          </a:p>
          <a:p>
            <a:pPr lvl="1"/>
            <a:r>
              <a:rPr lang="en-US" sz="2000" dirty="0"/>
              <a:t>Per question development </a:t>
            </a:r>
          </a:p>
          <a:p>
            <a:pPr lvl="1"/>
            <a:r>
              <a:rPr lang="en-US" sz="2000" dirty="0"/>
              <a:t>On demand function development 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B6EB7-854F-4C1D-9C79-A118EA255D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2E089-9024-4C33-A630-092D76B13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764" y="2545878"/>
            <a:ext cx="4503833" cy="36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95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7A4A5-BE95-4C47-83CC-0528F2B9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BDB41-31F4-44C0-9CD3-07C0310174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0221121-73CC-4736-81C8-F9C5B6A8A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935" y="4097247"/>
            <a:ext cx="5535037" cy="2570115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AAEC7CB-0810-4B1C-B149-357A01739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10" y="1333278"/>
            <a:ext cx="4280120" cy="28703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02C2A1-EC81-49F3-B4AB-B41B6B77824B}"/>
              </a:ext>
            </a:extLst>
          </p:cNvPr>
          <p:cNvSpPr txBox="1"/>
          <p:nvPr/>
        </p:nvSpPr>
        <p:spPr>
          <a:xfrm>
            <a:off x="1643743" y="3895849"/>
            <a:ext cx="2503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Table 8.1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051E9-CB2F-4BD7-AD2B-8ED1229D5020}"/>
              </a:ext>
            </a:extLst>
          </p:cNvPr>
          <p:cNvSpPr txBox="1"/>
          <p:nvPr/>
        </p:nvSpPr>
        <p:spPr>
          <a:xfrm>
            <a:off x="5619043" y="6348902"/>
            <a:ext cx="2503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Table 8.2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1E3C03-44C1-4502-8E9F-A7755878DE3D}"/>
              </a:ext>
            </a:extLst>
          </p:cNvPr>
          <p:cNvSpPr txBox="1"/>
          <p:nvPr/>
        </p:nvSpPr>
        <p:spPr>
          <a:xfrm>
            <a:off x="4572000" y="2511957"/>
            <a:ext cx="4280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8.1 (left) is the ERD Diagram displaying key and foreign key relationships between main data collected per reimbursement claim processing.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2FAF40-45D9-402A-8E54-DD499C116E09}"/>
              </a:ext>
            </a:extLst>
          </p:cNvPr>
          <p:cNvSpPr txBox="1"/>
          <p:nvPr/>
        </p:nvSpPr>
        <p:spPr>
          <a:xfrm>
            <a:off x="252449" y="5047668"/>
            <a:ext cx="33565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8.2 (right) are unique schemas inside our DBeaver constructed to answer specific questions and gather specific business intelligence data.</a:t>
            </a:r>
          </a:p>
        </p:txBody>
      </p:sp>
    </p:spTree>
    <p:extLst>
      <p:ext uri="{BB962C8B-B14F-4D97-AF65-F5344CB8AC3E}">
        <p14:creationId xmlns:p14="http://schemas.microsoft.com/office/powerpoint/2010/main" val="2231092472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2989</TotalTime>
  <Words>174</Words>
  <Application>Microsoft Office PowerPoint</Application>
  <PresentationFormat>On-screen Show (4:3)</PresentationFormat>
  <Paragraphs>51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Bahnschrift Light</vt:lpstr>
      <vt:lpstr>Calibri</vt:lpstr>
      <vt:lpstr>2_Custom Design</vt:lpstr>
      <vt:lpstr>Amplifier Project 2</vt:lpstr>
      <vt:lpstr>Technologies Used</vt:lpstr>
      <vt:lpstr>GitFlow and Branching Architecture</vt:lpstr>
      <vt:lpstr>Team Structure</vt:lpstr>
      <vt:lpstr>Architecture</vt:lpstr>
      <vt:lpstr>Pipeline Structure</vt:lpstr>
      <vt:lpstr>Features Implemented</vt:lpstr>
      <vt:lpstr>Team Workflow Implementation</vt:lpstr>
      <vt:lpstr>ERD Diagram</vt:lpstr>
      <vt:lpstr>Outstanding Defects</vt:lpstr>
      <vt:lpstr>Challenges and Pinch-points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Lee</dc:creator>
  <cp:lastModifiedBy>Michael Lee</cp:lastModifiedBy>
  <cp:revision>11</cp:revision>
  <dcterms:modified xsi:type="dcterms:W3CDTF">2022-03-03T18:29:35Z</dcterms:modified>
</cp:coreProperties>
</file>