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89689E-754A-495E-83B7-E1869992A3B8}">
          <p14:sldIdLst>
            <p14:sldId id="256"/>
          </p14:sldIdLst>
        </p14:section>
        <p14:section name="Front page" id="{4E545736-8BE0-4322-8C93-BAF718F9C353}">
          <p14:sldIdLst>
            <p14:sldId id="257"/>
          </p14:sldIdLst>
        </p14:section>
        <p14:section name="Log in page" id="{5D26A57E-5A9E-4B44-8EC9-F5C2599B6106}">
          <p14:sldIdLst>
            <p14:sldId id="258"/>
          </p14:sldIdLst>
        </p14:section>
        <p14:section name="Sign up page" id="{DA33D6D0-4559-4B35-90F8-2D4C4CBD2891}">
          <p14:sldIdLst>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EF6880-2363-4506-B560-6550ACBB59A5}" v="2" dt="2023-08-14T13:30:06.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ng Wai Yuen" userId="6fc07dbdd6812b55" providerId="LiveId" clId="{93EF6880-2363-4506-B560-6550ACBB59A5}"/>
    <pc:docChg chg="undo custSel modSld">
      <pc:chgData name="Chong Wai Yuen" userId="6fc07dbdd6812b55" providerId="LiveId" clId="{93EF6880-2363-4506-B560-6550ACBB59A5}" dt="2023-08-14T13:30:23.880" v="209" actId="1076"/>
      <pc:docMkLst>
        <pc:docMk/>
      </pc:docMkLst>
      <pc:sldChg chg="addSp delSp modSp mod setBg addAnim delAnim">
        <pc:chgData name="Chong Wai Yuen" userId="6fc07dbdd6812b55" providerId="LiveId" clId="{93EF6880-2363-4506-B560-6550ACBB59A5}" dt="2023-07-27T18:54:52.692" v="164" actId="26606"/>
        <pc:sldMkLst>
          <pc:docMk/>
          <pc:sldMk cId="3282580907" sldId="256"/>
        </pc:sldMkLst>
        <pc:spChg chg="mod">
          <ac:chgData name="Chong Wai Yuen" userId="6fc07dbdd6812b55" providerId="LiveId" clId="{93EF6880-2363-4506-B560-6550ACBB59A5}" dt="2023-07-27T18:54:52.692" v="164" actId="26606"/>
          <ac:spMkLst>
            <pc:docMk/>
            <pc:sldMk cId="3282580907" sldId="256"/>
            <ac:spMk id="2" creationId="{4420DBCB-0C72-C928-5006-4DCC314A49C6}"/>
          </ac:spMkLst>
        </pc:spChg>
        <pc:spChg chg="mod">
          <ac:chgData name="Chong Wai Yuen" userId="6fc07dbdd6812b55" providerId="LiveId" clId="{93EF6880-2363-4506-B560-6550ACBB59A5}" dt="2023-07-27T18:54:52.692" v="164" actId="26606"/>
          <ac:spMkLst>
            <pc:docMk/>
            <pc:sldMk cId="3282580907" sldId="256"/>
            <ac:spMk id="3" creationId="{CBEA0A96-A6A5-917F-6FFE-4E6E5190A144}"/>
          </ac:spMkLst>
        </pc:spChg>
        <pc:spChg chg="add">
          <ac:chgData name="Chong Wai Yuen" userId="6fc07dbdd6812b55" providerId="LiveId" clId="{93EF6880-2363-4506-B560-6550ACBB59A5}" dt="2023-07-27T18:54:52.692" v="164" actId="26606"/>
          <ac:spMkLst>
            <pc:docMk/>
            <pc:sldMk cId="3282580907" sldId="256"/>
            <ac:spMk id="8" creationId="{5A292AEA-2528-46C0-B426-95822B6141FB}"/>
          </ac:spMkLst>
        </pc:spChg>
        <pc:spChg chg="add del">
          <ac:chgData name="Chong Wai Yuen" userId="6fc07dbdd6812b55" providerId="LiveId" clId="{93EF6880-2363-4506-B560-6550ACBB59A5}" dt="2023-07-27T18:54:52.660" v="163" actId="26606"/>
          <ac:spMkLst>
            <pc:docMk/>
            <pc:sldMk cId="3282580907" sldId="256"/>
            <ac:spMk id="9" creationId="{0671A8AE-40A1-4631-A6B8-581AFF065482}"/>
          </ac:spMkLst>
        </pc:spChg>
        <pc:spChg chg="add">
          <ac:chgData name="Chong Wai Yuen" userId="6fc07dbdd6812b55" providerId="LiveId" clId="{93EF6880-2363-4506-B560-6550ACBB59A5}" dt="2023-07-27T18:54:52.692" v="164" actId="26606"/>
          <ac:spMkLst>
            <pc:docMk/>
            <pc:sldMk cId="3282580907" sldId="256"/>
            <ac:spMk id="10" creationId="{D8B7B198-E4DF-43CD-AD8C-199884323745}"/>
          </ac:spMkLst>
        </pc:spChg>
        <pc:spChg chg="add del">
          <ac:chgData name="Chong Wai Yuen" userId="6fc07dbdd6812b55" providerId="LiveId" clId="{93EF6880-2363-4506-B560-6550ACBB59A5}" dt="2023-07-27T18:54:52.660" v="163" actId="26606"/>
          <ac:spMkLst>
            <pc:docMk/>
            <pc:sldMk cId="3282580907" sldId="256"/>
            <ac:spMk id="11" creationId="{AB58EF07-17C2-48CF-ABB0-EEF1F17CB8F0}"/>
          </ac:spMkLst>
        </pc:spChg>
        <pc:spChg chg="add">
          <ac:chgData name="Chong Wai Yuen" userId="6fc07dbdd6812b55" providerId="LiveId" clId="{93EF6880-2363-4506-B560-6550ACBB59A5}" dt="2023-07-27T18:54:52.692" v="164" actId="26606"/>
          <ac:spMkLst>
            <pc:docMk/>
            <pc:sldMk cId="3282580907" sldId="256"/>
            <ac:spMk id="12" creationId="{2BE67753-EA0E-4819-8D22-0B6600CF7231}"/>
          </ac:spMkLst>
        </pc:spChg>
        <pc:spChg chg="add del">
          <ac:chgData name="Chong Wai Yuen" userId="6fc07dbdd6812b55" providerId="LiveId" clId="{93EF6880-2363-4506-B560-6550ACBB59A5}" dt="2023-07-27T18:54:52.660" v="163" actId="26606"/>
          <ac:spMkLst>
            <pc:docMk/>
            <pc:sldMk cId="3282580907" sldId="256"/>
            <ac:spMk id="13" creationId="{AF2F604E-43BE-4DC3-B983-E071523364F8}"/>
          </ac:spMkLst>
        </pc:spChg>
        <pc:spChg chg="add del">
          <ac:chgData name="Chong Wai Yuen" userId="6fc07dbdd6812b55" providerId="LiveId" clId="{93EF6880-2363-4506-B560-6550ACBB59A5}" dt="2023-07-27T18:54:52.660" v="163" actId="26606"/>
          <ac:spMkLst>
            <pc:docMk/>
            <pc:sldMk cId="3282580907" sldId="256"/>
            <ac:spMk id="15" creationId="{08C9B587-E65E-4B52-B37C-ABEBB6E87928}"/>
          </ac:spMkLst>
        </pc:spChg>
        <pc:grpChg chg="add">
          <ac:chgData name="Chong Wai Yuen" userId="6fc07dbdd6812b55" providerId="LiveId" clId="{93EF6880-2363-4506-B560-6550ACBB59A5}" dt="2023-07-27T18:54:52.692" v="164" actId="26606"/>
          <ac:grpSpMkLst>
            <pc:docMk/>
            <pc:sldMk cId="3282580907" sldId="256"/>
            <ac:grpSpMk id="14" creationId="{D76D63AC-0421-45EC-B383-E79A61A78C6B}"/>
          </ac:grpSpMkLst>
        </pc:grpChg>
        <pc:grpChg chg="add">
          <ac:chgData name="Chong Wai Yuen" userId="6fc07dbdd6812b55" providerId="LiveId" clId="{93EF6880-2363-4506-B560-6550ACBB59A5}" dt="2023-07-27T18:54:52.692" v="164" actId="26606"/>
          <ac:grpSpMkLst>
            <pc:docMk/>
            <pc:sldMk cId="3282580907" sldId="256"/>
            <ac:grpSpMk id="23" creationId="{87F87F1B-42BA-4AC7-A4E2-41544DDB2CE3}"/>
          </ac:grpSpMkLst>
        </pc:grpChg>
        <pc:grpChg chg="add">
          <ac:chgData name="Chong Wai Yuen" userId="6fc07dbdd6812b55" providerId="LiveId" clId="{93EF6880-2363-4506-B560-6550ACBB59A5}" dt="2023-07-27T18:54:52.692" v="164" actId="26606"/>
          <ac:grpSpMkLst>
            <pc:docMk/>
            <pc:sldMk cId="3282580907" sldId="256"/>
            <ac:grpSpMk id="29" creationId="{967346A5-7569-4F15-AB5D-BE3DADF192C0}"/>
          </ac:grpSpMkLst>
        </pc:grpChg>
        <pc:picChg chg="add del">
          <ac:chgData name="Chong Wai Yuen" userId="6fc07dbdd6812b55" providerId="LiveId" clId="{93EF6880-2363-4506-B560-6550ACBB59A5}" dt="2023-07-27T18:54:52.660" v="163" actId="26606"/>
          <ac:picMkLst>
            <pc:docMk/>
            <pc:sldMk cId="3282580907" sldId="256"/>
            <ac:picMk id="5" creationId="{E9B5275B-125B-A353-68BE-C3F147358AB2}"/>
          </ac:picMkLst>
        </pc:picChg>
      </pc:sldChg>
      <pc:sldChg chg="addSp modSp mod">
        <pc:chgData name="Chong Wai Yuen" userId="6fc07dbdd6812b55" providerId="LiveId" clId="{93EF6880-2363-4506-B560-6550ACBB59A5}" dt="2023-08-14T13:30:23.880" v="209" actId="1076"/>
        <pc:sldMkLst>
          <pc:docMk/>
          <pc:sldMk cId="125435714" sldId="257"/>
        </pc:sldMkLst>
        <pc:spChg chg="add mod">
          <ac:chgData name="Chong Wai Yuen" userId="6fc07dbdd6812b55" providerId="LiveId" clId="{93EF6880-2363-4506-B560-6550ACBB59A5}" dt="2023-08-14T13:30:23.880" v="209" actId="1076"/>
          <ac:spMkLst>
            <pc:docMk/>
            <pc:sldMk cId="125435714" sldId="257"/>
            <ac:spMk id="4" creationId="{3C0C48A9-96E5-99F2-13FA-39E52E2CDFD3}"/>
          </ac:spMkLst>
        </pc:spChg>
        <pc:picChg chg="add mod">
          <ac:chgData name="Chong Wai Yuen" userId="6fc07dbdd6812b55" providerId="LiveId" clId="{93EF6880-2363-4506-B560-6550ACBB59A5}" dt="2023-08-14T13:29:56.032" v="172" actId="1076"/>
          <ac:picMkLst>
            <pc:docMk/>
            <pc:sldMk cId="125435714" sldId="257"/>
            <ac:picMk id="3" creationId="{B7961BED-6148-E29B-7942-1DC04B4FB474}"/>
          </ac:picMkLst>
        </pc:picChg>
      </pc:sldChg>
      <pc:sldChg chg="modSp mod">
        <pc:chgData name="Chong Wai Yuen" userId="6fc07dbdd6812b55" providerId="LiveId" clId="{93EF6880-2363-4506-B560-6550ACBB59A5}" dt="2023-07-27T18:54:24.057" v="160" actId="20577"/>
        <pc:sldMkLst>
          <pc:docMk/>
          <pc:sldMk cId="258485017" sldId="261"/>
        </pc:sldMkLst>
        <pc:spChg chg="mod">
          <ac:chgData name="Chong Wai Yuen" userId="6fc07dbdd6812b55" providerId="LiveId" clId="{93EF6880-2363-4506-B560-6550ACBB59A5}" dt="2023-07-27T18:54:24.057" v="160" actId="20577"/>
          <ac:spMkLst>
            <pc:docMk/>
            <pc:sldMk cId="258485017" sldId="261"/>
            <ac:spMk id="3" creationId="{E295DB85-AF7F-0CBB-3BE2-FA2DE5B5C3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30B0-CF05-8F8D-6CCA-A107AB2D6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A8E9FBA-5805-331C-518E-D6B02A653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19AD8DD-85B1-8B87-174A-C10CAF6E51A9}"/>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5" name="Footer Placeholder 4">
            <a:extLst>
              <a:ext uri="{FF2B5EF4-FFF2-40B4-BE49-F238E27FC236}">
                <a16:creationId xmlns:a16="http://schemas.microsoft.com/office/drawing/2014/main" id="{1F5F0835-6A84-4C9C-83F6-8A9CCF6E20C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838926-8EC6-5695-339D-3598D15C9B71}"/>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55458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552-2AD4-D402-E689-B398AA1DEF4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86F9AB7-5650-EE7D-4CC1-965F7FE89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BBB95FC-AE04-0728-1CA3-39C7E92332EC}"/>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5" name="Footer Placeholder 4">
            <a:extLst>
              <a:ext uri="{FF2B5EF4-FFF2-40B4-BE49-F238E27FC236}">
                <a16:creationId xmlns:a16="http://schemas.microsoft.com/office/drawing/2014/main" id="{25DD6C75-84A2-D07B-0162-D61360F5559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EF5FC12-0FD7-30DC-2DDE-D0AFBE9419A0}"/>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37335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A1762-66A4-714D-A93C-0423AEE772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2E6E5A5-1971-9B7A-ADCC-F1DEA5C23B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3D30DA1-224F-0938-A9DC-844067D0F78C}"/>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5" name="Footer Placeholder 4">
            <a:extLst>
              <a:ext uri="{FF2B5EF4-FFF2-40B4-BE49-F238E27FC236}">
                <a16:creationId xmlns:a16="http://schemas.microsoft.com/office/drawing/2014/main" id="{C7658D08-E37B-3341-9788-EB2E24DE55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0E174E-4968-DAE5-C88F-DFC73D304391}"/>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152078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5EED-E2FE-8BDF-D6B3-0BC406118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729A8C0-1671-98B8-5D79-271773620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234D28D-5B9F-9D41-6BE0-1597108BD8F4}"/>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5" name="Footer Placeholder 4">
            <a:extLst>
              <a:ext uri="{FF2B5EF4-FFF2-40B4-BE49-F238E27FC236}">
                <a16:creationId xmlns:a16="http://schemas.microsoft.com/office/drawing/2014/main" id="{38CD8A10-15AA-6FAB-EA9E-4223A79B16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8F795F7-628B-44C7-95A8-8757872275EE}"/>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364929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B80A-7738-DEFD-1308-228284E225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A4317EA-52F3-6F64-1C23-F16F2925E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51C7D-C2C0-D00E-B59D-89F1E282ECF9}"/>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5" name="Footer Placeholder 4">
            <a:extLst>
              <a:ext uri="{FF2B5EF4-FFF2-40B4-BE49-F238E27FC236}">
                <a16:creationId xmlns:a16="http://schemas.microsoft.com/office/drawing/2014/main" id="{1D65CD59-AC23-FE3B-4E8A-168D1826CFD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B7F53A5-03FF-8E28-E864-D66D68E74252}"/>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136600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5BA5-8031-7B6E-09EE-69207000FB5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4D3B868-723D-3F93-397C-02909F7A2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22A03E4-F8F0-B5F9-180A-7953491D1C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0199BDB-AC5D-9379-F770-EC8D1BCD2F16}"/>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6" name="Footer Placeholder 5">
            <a:extLst>
              <a:ext uri="{FF2B5EF4-FFF2-40B4-BE49-F238E27FC236}">
                <a16:creationId xmlns:a16="http://schemas.microsoft.com/office/drawing/2014/main" id="{51B499A7-60C2-7677-EFF7-B369CDA00A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CA501D1-15E0-084B-543D-723AB5497DBB}"/>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210931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626B-E4D0-F6F6-3217-C795588942F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C9A0F64-A626-5121-B64C-228AA5236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00CF8-EEF0-D623-701F-E49CC00C8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20B873F-306E-B019-A009-766E34CE04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DF4FE-831D-3A0F-F2FF-9BB202E159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573D9BD-DF5B-F41F-E2CA-8C054141658B}"/>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8" name="Footer Placeholder 7">
            <a:extLst>
              <a:ext uri="{FF2B5EF4-FFF2-40B4-BE49-F238E27FC236}">
                <a16:creationId xmlns:a16="http://schemas.microsoft.com/office/drawing/2014/main" id="{33A9AC2D-2B25-1D89-BD6D-A951342B7F6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93F76AF-00E1-6E9B-B2F6-B3040CE20A1D}"/>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31795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A33A-2E05-05C9-CF31-F96CBF5B7E9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A946854-B546-8A62-F99A-9F74A471C669}"/>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4" name="Footer Placeholder 3">
            <a:extLst>
              <a:ext uri="{FF2B5EF4-FFF2-40B4-BE49-F238E27FC236}">
                <a16:creationId xmlns:a16="http://schemas.microsoft.com/office/drawing/2014/main" id="{30165218-B317-BC2F-DA79-B5D23DFD693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D0557E4-3367-54E6-1144-B1BCE9DC3900}"/>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391565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83748-4FB4-9B27-CB07-F89C49C1E199}"/>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3" name="Footer Placeholder 2">
            <a:extLst>
              <a:ext uri="{FF2B5EF4-FFF2-40B4-BE49-F238E27FC236}">
                <a16:creationId xmlns:a16="http://schemas.microsoft.com/office/drawing/2014/main" id="{ABCCA974-5722-A5F6-A250-3E1D273C83C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2718DD5-46E8-9A76-BFD6-8015596AEA22}"/>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90258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EEA5-CA4D-8624-D97E-99E8601AB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B218B3F-2589-D774-2A42-D0F0EFBF3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C5AC610-FFD5-CBD3-509B-F8D41D50A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DE1AF-36B1-B968-038C-467AD7A6DD3C}"/>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6" name="Footer Placeholder 5">
            <a:extLst>
              <a:ext uri="{FF2B5EF4-FFF2-40B4-BE49-F238E27FC236}">
                <a16:creationId xmlns:a16="http://schemas.microsoft.com/office/drawing/2014/main" id="{23ED51D8-7B13-A3C5-BAE9-D8DCB9A298A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A135BF0-5B0D-9F57-5C81-BF2F9B1614B9}"/>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402962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D625-BE18-01FA-F52E-9A13980B0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06091EF-DE42-EF40-1898-CA8C0F042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0682C6F-FF15-18B0-497D-09D41C333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B6FE1-8FB5-E1BE-51E3-6462544620DD}"/>
              </a:ext>
            </a:extLst>
          </p:cNvPr>
          <p:cNvSpPr>
            <a:spLocks noGrp="1"/>
          </p:cNvSpPr>
          <p:nvPr>
            <p:ph type="dt" sz="half" idx="10"/>
          </p:nvPr>
        </p:nvSpPr>
        <p:spPr/>
        <p:txBody>
          <a:bodyPr/>
          <a:lstStyle/>
          <a:p>
            <a:fld id="{7B0B10C1-7B58-4173-BE3A-0755A8D51E3A}" type="datetimeFigureOut">
              <a:rPr lang="en-SG" smtClean="0"/>
              <a:t>14/8/2023</a:t>
            </a:fld>
            <a:endParaRPr lang="en-SG"/>
          </a:p>
        </p:txBody>
      </p:sp>
      <p:sp>
        <p:nvSpPr>
          <p:cNvPr id="6" name="Footer Placeholder 5">
            <a:extLst>
              <a:ext uri="{FF2B5EF4-FFF2-40B4-BE49-F238E27FC236}">
                <a16:creationId xmlns:a16="http://schemas.microsoft.com/office/drawing/2014/main" id="{BC3F1017-D0DA-76A0-C60F-28587F6F824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F96D950-5BA1-D3CC-7976-33ED652DF026}"/>
              </a:ext>
            </a:extLst>
          </p:cNvPr>
          <p:cNvSpPr>
            <a:spLocks noGrp="1"/>
          </p:cNvSpPr>
          <p:nvPr>
            <p:ph type="sldNum" sz="quarter" idx="12"/>
          </p:nvPr>
        </p:nvSpPr>
        <p:spPr/>
        <p:txBody>
          <a:bodyPr/>
          <a:lstStyle/>
          <a:p>
            <a:fld id="{D5006056-9EF6-474E-8799-118D817B6B4B}" type="slidenum">
              <a:rPr lang="en-SG" smtClean="0"/>
              <a:t>‹#›</a:t>
            </a:fld>
            <a:endParaRPr lang="en-SG"/>
          </a:p>
        </p:txBody>
      </p:sp>
    </p:spTree>
    <p:extLst>
      <p:ext uri="{BB962C8B-B14F-4D97-AF65-F5344CB8AC3E}">
        <p14:creationId xmlns:p14="http://schemas.microsoft.com/office/powerpoint/2010/main" val="133588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A8D84-079D-FC63-D08C-9EB42381F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6E8FE5E-7266-B77E-9079-225F53989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1BF14E-D098-C8E3-903E-36D1864BB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B10C1-7B58-4173-BE3A-0755A8D51E3A}" type="datetimeFigureOut">
              <a:rPr lang="en-SG" smtClean="0"/>
              <a:t>14/8/2023</a:t>
            </a:fld>
            <a:endParaRPr lang="en-SG"/>
          </a:p>
        </p:txBody>
      </p:sp>
      <p:sp>
        <p:nvSpPr>
          <p:cNvPr id="5" name="Footer Placeholder 4">
            <a:extLst>
              <a:ext uri="{FF2B5EF4-FFF2-40B4-BE49-F238E27FC236}">
                <a16:creationId xmlns:a16="http://schemas.microsoft.com/office/drawing/2014/main" id="{692CB318-D339-C8E9-58A1-625D00141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B935A3A-21E2-BA57-DC49-CAC7E21E5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06056-9EF6-474E-8799-118D817B6B4B}" type="slidenum">
              <a:rPr lang="en-SG" smtClean="0"/>
              <a:t>‹#›</a:t>
            </a:fld>
            <a:endParaRPr lang="en-SG"/>
          </a:p>
        </p:txBody>
      </p:sp>
    </p:spTree>
    <p:extLst>
      <p:ext uri="{BB962C8B-B14F-4D97-AF65-F5344CB8AC3E}">
        <p14:creationId xmlns:p14="http://schemas.microsoft.com/office/powerpoint/2010/main" val="69967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22"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420DBCB-0C72-C928-5006-4DCC314A49C6}"/>
              </a:ext>
            </a:extLst>
          </p:cNvPr>
          <p:cNvSpPr>
            <a:spLocks noGrp="1"/>
          </p:cNvSpPr>
          <p:nvPr>
            <p:ph type="ctrTitle"/>
          </p:nvPr>
        </p:nvSpPr>
        <p:spPr>
          <a:xfrm>
            <a:off x="3502731" y="1542402"/>
            <a:ext cx="5186842" cy="2387918"/>
          </a:xfrm>
        </p:spPr>
        <p:txBody>
          <a:bodyPr anchor="b">
            <a:normAutofit/>
          </a:bodyPr>
          <a:lstStyle/>
          <a:p>
            <a:r>
              <a:rPr lang="en-SG" sz="5200">
                <a:solidFill>
                  <a:schemeClr val="tx2"/>
                </a:solidFill>
              </a:rPr>
              <a:t>GA prototype</a:t>
            </a:r>
          </a:p>
        </p:txBody>
      </p:sp>
      <p:sp>
        <p:nvSpPr>
          <p:cNvPr id="3" name="Subtitle 2">
            <a:extLst>
              <a:ext uri="{FF2B5EF4-FFF2-40B4-BE49-F238E27FC236}">
                <a16:creationId xmlns:a16="http://schemas.microsoft.com/office/drawing/2014/main" id="{CBEA0A96-A6A5-917F-6FFE-4E6E5190A144}"/>
              </a:ext>
            </a:extLst>
          </p:cNvPr>
          <p:cNvSpPr>
            <a:spLocks noGrp="1"/>
          </p:cNvSpPr>
          <p:nvPr>
            <p:ph type="subTitle" idx="1"/>
          </p:nvPr>
        </p:nvSpPr>
        <p:spPr>
          <a:xfrm>
            <a:off x="3502135" y="4001587"/>
            <a:ext cx="5188034" cy="682079"/>
          </a:xfrm>
        </p:spPr>
        <p:txBody>
          <a:bodyPr>
            <a:normAutofit/>
          </a:bodyPr>
          <a:lstStyle/>
          <a:p>
            <a:endParaRPr lang="en-SG">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258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6BBCE-12DF-80B2-44A8-FF64E072D42F}"/>
              </a:ext>
            </a:extLst>
          </p:cNvPr>
          <p:cNvSpPr txBox="1"/>
          <p:nvPr/>
        </p:nvSpPr>
        <p:spPr>
          <a:xfrm>
            <a:off x="802640" y="985520"/>
            <a:ext cx="2214880" cy="369332"/>
          </a:xfrm>
          <a:prstGeom prst="rect">
            <a:avLst/>
          </a:prstGeom>
          <a:noFill/>
        </p:spPr>
        <p:txBody>
          <a:bodyPr wrap="square" rtlCol="0">
            <a:spAutoFit/>
          </a:bodyPr>
          <a:lstStyle/>
          <a:p>
            <a:r>
              <a:rPr lang="en-SG" dirty="0"/>
              <a:t>RP </a:t>
            </a:r>
            <a:r>
              <a:rPr lang="en-SG" dirty="0" err="1"/>
              <a:t>FinBank</a:t>
            </a:r>
            <a:endParaRPr lang="en-SG" dirty="0"/>
          </a:p>
        </p:txBody>
      </p:sp>
      <p:sp>
        <p:nvSpPr>
          <p:cNvPr id="7" name="TextBox 6">
            <a:extLst>
              <a:ext uri="{FF2B5EF4-FFF2-40B4-BE49-F238E27FC236}">
                <a16:creationId xmlns:a16="http://schemas.microsoft.com/office/drawing/2014/main" id="{D6A4D1C9-5B1B-FEB6-0BE7-B4597976F236}"/>
              </a:ext>
            </a:extLst>
          </p:cNvPr>
          <p:cNvSpPr txBox="1"/>
          <p:nvPr/>
        </p:nvSpPr>
        <p:spPr>
          <a:xfrm>
            <a:off x="9133840" y="1076960"/>
            <a:ext cx="2255520" cy="369332"/>
          </a:xfrm>
          <a:prstGeom prst="rect">
            <a:avLst/>
          </a:prstGeom>
          <a:noFill/>
        </p:spPr>
        <p:txBody>
          <a:bodyPr wrap="square" rtlCol="0">
            <a:spAutoFit/>
          </a:bodyPr>
          <a:lstStyle/>
          <a:p>
            <a:r>
              <a:rPr lang="en-SG" dirty="0"/>
              <a:t>Log in      Sign up</a:t>
            </a:r>
          </a:p>
        </p:txBody>
      </p:sp>
      <p:sp>
        <p:nvSpPr>
          <p:cNvPr id="8" name="TextBox 7">
            <a:extLst>
              <a:ext uri="{FF2B5EF4-FFF2-40B4-BE49-F238E27FC236}">
                <a16:creationId xmlns:a16="http://schemas.microsoft.com/office/drawing/2014/main" id="{5385A64A-4096-30DD-83C0-257881CE4D66}"/>
              </a:ext>
            </a:extLst>
          </p:cNvPr>
          <p:cNvSpPr txBox="1"/>
          <p:nvPr/>
        </p:nvSpPr>
        <p:spPr>
          <a:xfrm>
            <a:off x="975360" y="1686560"/>
            <a:ext cx="10586720" cy="369332"/>
          </a:xfrm>
          <a:prstGeom prst="rect">
            <a:avLst/>
          </a:prstGeom>
          <a:noFill/>
        </p:spPr>
        <p:txBody>
          <a:bodyPr wrap="square" rtlCol="0">
            <a:spAutoFit/>
          </a:bodyPr>
          <a:lstStyle/>
          <a:p>
            <a:r>
              <a:rPr lang="en-SG" dirty="0"/>
              <a:t>Resources   Services     Investment Ideas     About Us       Contact Us</a:t>
            </a:r>
          </a:p>
        </p:txBody>
      </p:sp>
      <p:pic>
        <p:nvPicPr>
          <p:cNvPr id="3" name="Picture 2" descr="A group of people smiling&#10;&#10;Description automatically generated">
            <a:extLst>
              <a:ext uri="{FF2B5EF4-FFF2-40B4-BE49-F238E27FC236}">
                <a16:creationId xmlns:a16="http://schemas.microsoft.com/office/drawing/2014/main" id="{B7961BED-6148-E29B-7942-1DC04B4FB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228" y="2175635"/>
            <a:ext cx="8425543" cy="4366679"/>
          </a:xfrm>
          <a:prstGeom prst="rect">
            <a:avLst/>
          </a:prstGeom>
        </p:spPr>
      </p:pic>
      <p:sp>
        <p:nvSpPr>
          <p:cNvPr id="4" name="TextBox 3">
            <a:extLst>
              <a:ext uri="{FF2B5EF4-FFF2-40B4-BE49-F238E27FC236}">
                <a16:creationId xmlns:a16="http://schemas.microsoft.com/office/drawing/2014/main" id="{3C0C48A9-96E5-99F2-13FA-39E52E2CDFD3}"/>
              </a:ext>
            </a:extLst>
          </p:cNvPr>
          <p:cNvSpPr txBox="1"/>
          <p:nvPr/>
        </p:nvSpPr>
        <p:spPr>
          <a:xfrm>
            <a:off x="4795156" y="4174308"/>
            <a:ext cx="3864429" cy="369332"/>
          </a:xfrm>
          <a:prstGeom prst="rect">
            <a:avLst/>
          </a:prstGeom>
          <a:noFill/>
        </p:spPr>
        <p:txBody>
          <a:bodyPr wrap="square" rtlCol="0">
            <a:spAutoFit/>
          </a:bodyPr>
          <a:lstStyle/>
          <a:p>
            <a:r>
              <a:rPr lang="en-SG" dirty="0"/>
              <a:t>Serving you with a smile</a:t>
            </a:r>
          </a:p>
        </p:txBody>
      </p:sp>
    </p:spTree>
    <p:extLst>
      <p:ext uri="{BB962C8B-B14F-4D97-AF65-F5344CB8AC3E}">
        <p14:creationId xmlns:p14="http://schemas.microsoft.com/office/powerpoint/2010/main" val="12543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6ACF652-832F-5B5F-A886-161EBA874D4C}"/>
              </a:ext>
            </a:extLst>
          </p:cNvPr>
          <p:cNvPicPr>
            <a:picLocks noChangeAspect="1"/>
          </p:cNvPicPr>
          <p:nvPr/>
        </p:nvPicPr>
        <p:blipFill>
          <a:blip r:embed="rId2"/>
          <a:stretch>
            <a:fillRect/>
          </a:stretch>
        </p:blipFill>
        <p:spPr>
          <a:xfrm>
            <a:off x="3354664" y="428806"/>
            <a:ext cx="5972216" cy="6000387"/>
          </a:xfrm>
          <a:prstGeom prst="rect">
            <a:avLst/>
          </a:prstGeom>
        </p:spPr>
      </p:pic>
    </p:spTree>
    <p:extLst>
      <p:ext uri="{BB962C8B-B14F-4D97-AF65-F5344CB8AC3E}">
        <p14:creationId xmlns:p14="http://schemas.microsoft.com/office/powerpoint/2010/main" val="347454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BA4AB4-1499-154F-74FB-6B422772E14B}"/>
              </a:ext>
            </a:extLst>
          </p:cNvPr>
          <p:cNvPicPr>
            <a:picLocks noChangeAspect="1"/>
          </p:cNvPicPr>
          <p:nvPr/>
        </p:nvPicPr>
        <p:blipFill>
          <a:blip r:embed="rId2"/>
          <a:stretch>
            <a:fillRect/>
          </a:stretch>
        </p:blipFill>
        <p:spPr>
          <a:xfrm>
            <a:off x="4013093" y="1365144"/>
            <a:ext cx="4165814" cy="4127712"/>
          </a:xfrm>
          <a:prstGeom prst="rect">
            <a:avLst/>
          </a:prstGeom>
        </p:spPr>
      </p:pic>
    </p:spTree>
    <p:extLst>
      <p:ext uri="{BB962C8B-B14F-4D97-AF65-F5344CB8AC3E}">
        <p14:creationId xmlns:p14="http://schemas.microsoft.com/office/powerpoint/2010/main" val="416646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D8A9-6A0D-9F0F-1D56-5BCA693AFBF6}"/>
              </a:ext>
            </a:extLst>
          </p:cNvPr>
          <p:cNvSpPr>
            <a:spLocks noGrp="1"/>
          </p:cNvSpPr>
          <p:nvPr>
            <p:ph type="title"/>
          </p:nvPr>
        </p:nvSpPr>
        <p:spPr/>
        <p:txBody>
          <a:bodyPr/>
          <a:lstStyle/>
          <a:p>
            <a:r>
              <a:rPr lang="en-SG" dirty="0"/>
              <a:t>Contact Us</a:t>
            </a:r>
          </a:p>
        </p:txBody>
      </p:sp>
      <p:sp>
        <p:nvSpPr>
          <p:cNvPr id="3" name="TextBox 2">
            <a:extLst>
              <a:ext uri="{FF2B5EF4-FFF2-40B4-BE49-F238E27FC236}">
                <a16:creationId xmlns:a16="http://schemas.microsoft.com/office/drawing/2014/main" id="{6AB431B1-54CC-3A23-60BA-C0C8D32DA5C0}"/>
              </a:ext>
            </a:extLst>
          </p:cNvPr>
          <p:cNvSpPr txBox="1"/>
          <p:nvPr/>
        </p:nvSpPr>
        <p:spPr>
          <a:xfrm>
            <a:off x="1046480" y="1920240"/>
            <a:ext cx="10515600" cy="2585323"/>
          </a:xfrm>
          <a:prstGeom prst="rect">
            <a:avLst/>
          </a:prstGeom>
          <a:noFill/>
        </p:spPr>
        <p:txBody>
          <a:bodyPr wrap="square" rtlCol="0">
            <a:spAutoFit/>
          </a:bodyPr>
          <a:lstStyle/>
          <a:p>
            <a:r>
              <a:rPr lang="en-SG" dirty="0"/>
              <a:t>Phone number:+6581234567</a:t>
            </a:r>
          </a:p>
          <a:p>
            <a:r>
              <a:rPr lang="en-SG" dirty="0"/>
              <a:t>Email address:22010944@myrp.edu.sg</a:t>
            </a:r>
          </a:p>
          <a:p>
            <a:endParaRPr lang="en-SG" dirty="0"/>
          </a:p>
          <a:p>
            <a:endParaRPr lang="en-SG" dirty="0"/>
          </a:p>
          <a:p>
            <a:pPr algn="l" fontAlgn="base"/>
            <a:r>
              <a:rPr lang="en-US" b="1" i="0" dirty="0">
                <a:solidFill>
                  <a:srgbClr val="34383C"/>
                </a:solidFill>
                <a:effectLst/>
                <a:latin typeface="NB-International-bold"/>
              </a:rPr>
              <a:t>Client Service Suggestions</a:t>
            </a:r>
            <a:endParaRPr lang="en-US" b="0" i="0" dirty="0">
              <a:solidFill>
                <a:srgbClr val="34383C"/>
              </a:solidFill>
              <a:effectLst/>
              <a:latin typeface="NB-International-boo"/>
            </a:endParaRPr>
          </a:p>
          <a:p>
            <a:pPr algn="l" fontAlgn="base"/>
            <a:r>
              <a:rPr lang="en-US" b="0" i="0" dirty="0">
                <a:solidFill>
                  <a:srgbClr val="34383C"/>
                </a:solidFill>
                <a:effectLst/>
                <a:latin typeface="NB-International-boo"/>
              </a:rPr>
              <a:t>We pride ourselves on providing the highest levels of client service to you. If however, you have any feedback about one of your investments with us or any aspect of the service you feel that we have fallen short of your expectations, we would like to hear from you.</a:t>
            </a:r>
          </a:p>
          <a:p>
            <a:endParaRPr lang="en-SG" dirty="0"/>
          </a:p>
        </p:txBody>
      </p:sp>
    </p:spTree>
    <p:extLst>
      <p:ext uri="{BB962C8B-B14F-4D97-AF65-F5344CB8AC3E}">
        <p14:creationId xmlns:p14="http://schemas.microsoft.com/office/powerpoint/2010/main" val="248592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C77D-08A6-12DF-16B4-3AABDAC40066}"/>
              </a:ext>
            </a:extLst>
          </p:cNvPr>
          <p:cNvSpPr>
            <a:spLocks noGrp="1"/>
          </p:cNvSpPr>
          <p:nvPr>
            <p:ph type="title"/>
          </p:nvPr>
        </p:nvSpPr>
        <p:spPr/>
        <p:txBody>
          <a:bodyPr/>
          <a:lstStyle/>
          <a:p>
            <a:r>
              <a:rPr lang="en-SG" dirty="0"/>
              <a:t>About us</a:t>
            </a:r>
          </a:p>
        </p:txBody>
      </p:sp>
      <p:sp>
        <p:nvSpPr>
          <p:cNvPr id="3" name="TextBox 2">
            <a:extLst>
              <a:ext uri="{FF2B5EF4-FFF2-40B4-BE49-F238E27FC236}">
                <a16:creationId xmlns:a16="http://schemas.microsoft.com/office/drawing/2014/main" id="{E295DB85-AF7F-0CBB-3BE2-FA2DE5B5C3F8}"/>
              </a:ext>
            </a:extLst>
          </p:cNvPr>
          <p:cNvSpPr txBox="1"/>
          <p:nvPr/>
        </p:nvSpPr>
        <p:spPr>
          <a:xfrm>
            <a:off x="1371600" y="2021840"/>
            <a:ext cx="8879840" cy="3139321"/>
          </a:xfrm>
          <a:prstGeom prst="rect">
            <a:avLst/>
          </a:prstGeom>
          <a:noFill/>
        </p:spPr>
        <p:txBody>
          <a:bodyPr wrap="square" rtlCol="0">
            <a:spAutoFit/>
          </a:bodyPr>
          <a:lstStyle/>
          <a:p>
            <a:r>
              <a:rPr lang="en-SG" dirty="0"/>
              <a:t>Values and beliefs of the business:</a:t>
            </a:r>
          </a:p>
          <a:p>
            <a:r>
              <a:rPr lang="en-SG" dirty="0"/>
              <a:t>Proper investing:</a:t>
            </a:r>
          </a:p>
          <a:p>
            <a:r>
              <a:rPr lang="en-SG" dirty="0"/>
              <a:t>Description</a:t>
            </a:r>
          </a:p>
          <a:p>
            <a:r>
              <a:rPr lang="en-SG" dirty="0"/>
              <a:t>Our culture:</a:t>
            </a:r>
          </a:p>
          <a:p>
            <a:r>
              <a:rPr lang="en-SG" dirty="0"/>
              <a:t>Description</a:t>
            </a:r>
          </a:p>
          <a:p>
            <a:r>
              <a:rPr lang="en-SG" dirty="0"/>
              <a:t>Investment expertise:</a:t>
            </a:r>
            <a:br>
              <a:rPr lang="en-SG" dirty="0"/>
            </a:br>
            <a:r>
              <a:rPr lang="en-SG" dirty="0"/>
              <a:t>Description</a:t>
            </a:r>
          </a:p>
          <a:p>
            <a:r>
              <a:rPr lang="en-SG" dirty="0"/>
              <a:t>Clear and reachable goals:</a:t>
            </a:r>
          </a:p>
          <a:p>
            <a:r>
              <a:rPr lang="en-SG" dirty="0"/>
              <a:t>Description</a:t>
            </a:r>
          </a:p>
          <a:p>
            <a:endParaRPr lang="en-SG" dirty="0"/>
          </a:p>
          <a:p>
            <a:r>
              <a:rPr lang="en-SG" dirty="0"/>
              <a:t>Description- A short description will be added to include a brief description of each.</a:t>
            </a:r>
          </a:p>
        </p:txBody>
      </p:sp>
    </p:spTree>
    <p:extLst>
      <p:ext uri="{BB962C8B-B14F-4D97-AF65-F5344CB8AC3E}">
        <p14:creationId xmlns:p14="http://schemas.microsoft.com/office/powerpoint/2010/main" val="2584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E24D-79DA-96B3-25A6-22F00A1ECB7D}"/>
              </a:ext>
            </a:extLst>
          </p:cNvPr>
          <p:cNvSpPr>
            <a:spLocks noGrp="1"/>
          </p:cNvSpPr>
          <p:nvPr>
            <p:ph type="title"/>
          </p:nvPr>
        </p:nvSpPr>
        <p:spPr/>
        <p:txBody>
          <a:bodyPr/>
          <a:lstStyle/>
          <a:p>
            <a:r>
              <a:rPr lang="en-SG" dirty="0"/>
              <a:t>Services</a:t>
            </a:r>
          </a:p>
        </p:txBody>
      </p:sp>
      <p:sp>
        <p:nvSpPr>
          <p:cNvPr id="3" name="TextBox 2">
            <a:extLst>
              <a:ext uri="{FF2B5EF4-FFF2-40B4-BE49-F238E27FC236}">
                <a16:creationId xmlns:a16="http://schemas.microsoft.com/office/drawing/2014/main" id="{9368EC77-F157-0241-98F3-61B467815C00}"/>
              </a:ext>
            </a:extLst>
          </p:cNvPr>
          <p:cNvSpPr txBox="1"/>
          <p:nvPr/>
        </p:nvSpPr>
        <p:spPr>
          <a:xfrm>
            <a:off x="1280160" y="2255520"/>
            <a:ext cx="9113520" cy="646331"/>
          </a:xfrm>
          <a:prstGeom prst="rect">
            <a:avLst/>
          </a:prstGeom>
          <a:noFill/>
        </p:spPr>
        <p:txBody>
          <a:bodyPr wrap="square" rtlCol="0">
            <a:spAutoFit/>
          </a:bodyPr>
          <a:lstStyle/>
          <a:p>
            <a:r>
              <a:rPr lang="en-SG" dirty="0"/>
              <a:t>Asset management</a:t>
            </a:r>
          </a:p>
          <a:p>
            <a:r>
              <a:rPr lang="en-SG" dirty="0"/>
              <a:t>Advisory services</a:t>
            </a:r>
          </a:p>
        </p:txBody>
      </p:sp>
    </p:spTree>
    <p:extLst>
      <p:ext uri="{BB962C8B-B14F-4D97-AF65-F5344CB8AC3E}">
        <p14:creationId xmlns:p14="http://schemas.microsoft.com/office/powerpoint/2010/main" val="203201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BC37-7D48-A4E6-4422-4D95AF2EDFFC}"/>
              </a:ext>
            </a:extLst>
          </p:cNvPr>
          <p:cNvSpPr>
            <a:spLocks noGrp="1"/>
          </p:cNvSpPr>
          <p:nvPr>
            <p:ph type="title"/>
          </p:nvPr>
        </p:nvSpPr>
        <p:spPr/>
        <p:txBody>
          <a:bodyPr/>
          <a:lstStyle/>
          <a:p>
            <a:r>
              <a:rPr lang="en-SG" dirty="0"/>
              <a:t>Investments ideas</a:t>
            </a:r>
          </a:p>
        </p:txBody>
      </p:sp>
      <p:sp>
        <p:nvSpPr>
          <p:cNvPr id="3" name="TextBox 2">
            <a:extLst>
              <a:ext uri="{FF2B5EF4-FFF2-40B4-BE49-F238E27FC236}">
                <a16:creationId xmlns:a16="http://schemas.microsoft.com/office/drawing/2014/main" id="{2B109AB1-D497-2F30-BED0-A9B5EF1D6706}"/>
              </a:ext>
            </a:extLst>
          </p:cNvPr>
          <p:cNvSpPr txBox="1"/>
          <p:nvPr/>
        </p:nvSpPr>
        <p:spPr>
          <a:xfrm>
            <a:off x="1155032" y="2598821"/>
            <a:ext cx="8454189" cy="2031325"/>
          </a:xfrm>
          <a:prstGeom prst="rect">
            <a:avLst/>
          </a:prstGeom>
          <a:noFill/>
        </p:spPr>
        <p:txBody>
          <a:bodyPr wrap="square" rtlCol="0">
            <a:spAutoFit/>
          </a:bodyPr>
          <a:lstStyle/>
          <a:p>
            <a:r>
              <a:rPr lang="en-SG" dirty="0"/>
              <a:t>Stocks</a:t>
            </a:r>
          </a:p>
          <a:p>
            <a:r>
              <a:rPr lang="en-SG" dirty="0"/>
              <a:t>ETF</a:t>
            </a:r>
          </a:p>
          <a:p>
            <a:r>
              <a:rPr lang="en-SG" dirty="0"/>
              <a:t>Mutual funds</a:t>
            </a:r>
          </a:p>
          <a:p>
            <a:r>
              <a:rPr lang="en-SG" dirty="0"/>
              <a:t>Derivatives</a:t>
            </a:r>
          </a:p>
          <a:p>
            <a:r>
              <a:rPr lang="en-SG" dirty="0"/>
              <a:t>Bonds</a:t>
            </a:r>
          </a:p>
          <a:p>
            <a:r>
              <a:rPr lang="en-SG" dirty="0"/>
              <a:t>Real Estate</a:t>
            </a:r>
          </a:p>
          <a:p>
            <a:endParaRPr lang="en-SG" dirty="0"/>
          </a:p>
        </p:txBody>
      </p:sp>
    </p:spTree>
    <p:extLst>
      <p:ext uri="{BB962C8B-B14F-4D97-AF65-F5344CB8AC3E}">
        <p14:creationId xmlns:p14="http://schemas.microsoft.com/office/powerpoint/2010/main" val="33253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6620-C351-5121-E3C3-F98EEB742A93}"/>
              </a:ext>
            </a:extLst>
          </p:cNvPr>
          <p:cNvSpPr>
            <a:spLocks noGrp="1"/>
          </p:cNvSpPr>
          <p:nvPr>
            <p:ph type="title"/>
          </p:nvPr>
        </p:nvSpPr>
        <p:spPr/>
        <p:txBody>
          <a:bodyPr/>
          <a:lstStyle/>
          <a:p>
            <a:r>
              <a:rPr lang="en-SG" dirty="0"/>
              <a:t>Resources:</a:t>
            </a:r>
          </a:p>
        </p:txBody>
      </p:sp>
      <p:sp>
        <p:nvSpPr>
          <p:cNvPr id="3" name="TextBox 2">
            <a:extLst>
              <a:ext uri="{FF2B5EF4-FFF2-40B4-BE49-F238E27FC236}">
                <a16:creationId xmlns:a16="http://schemas.microsoft.com/office/drawing/2014/main" id="{E95B5494-8659-8527-B204-6D831B1182B8}"/>
              </a:ext>
            </a:extLst>
          </p:cNvPr>
          <p:cNvSpPr txBox="1"/>
          <p:nvPr/>
        </p:nvSpPr>
        <p:spPr>
          <a:xfrm>
            <a:off x="1138989" y="1781009"/>
            <a:ext cx="10395284" cy="4524315"/>
          </a:xfrm>
          <a:prstGeom prst="rect">
            <a:avLst/>
          </a:prstGeom>
          <a:noFill/>
        </p:spPr>
        <p:txBody>
          <a:bodyPr wrap="square" rtlCol="0">
            <a:spAutoFit/>
          </a:bodyPr>
          <a:lstStyle/>
          <a:p>
            <a:r>
              <a:rPr lang="en-SG" dirty="0"/>
              <a:t>For more reading on each of the different assets type:</a:t>
            </a:r>
          </a:p>
          <a:p>
            <a:r>
              <a:rPr lang="en-SG" dirty="0"/>
              <a:t>Stocks:</a:t>
            </a:r>
          </a:p>
          <a:p>
            <a:r>
              <a:rPr lang="en-SG" dirty="0"/>
              <a:t>Articles</a:t>
            </a:r>
          </a:p>
          <a:p>
            <a:r>
              <a:rPr lang="en-SG" dirty="0"/>
              <a:t>ETF:</a:t>
            </a:r>
          </a:p>
          <a:p>
            <a:r>
              <a:rPr lang="en-SG" dirty="0"/>
              <a:t>Articles</a:t>
            </a:r>
          </a:p>
          <a:p>
            <a:r>
              <a:rPr lang="en-SG" dirty="0"/>
              <a:t>Mutual funds:</a:t>
            </a:r>
          </a:p>
          <a:p>
            <a:r>
              <a:rPr lang="en-SG" dirty="0"/>
              <a:t>Articles</a:t>
            </a:r>
          </a:p>
          <a:p>
            <a:r>
              <a:rPr lang="en-SG" dirty="0"/>
              <a:t>Derivatives:</a:t>
            </a:r>
          </a:p>
          <a:p>
            <a:r>
              <a:rPr lang="en-SG" dirty="0"/>
              <a:t>Articles</a:t>
            </a:r>
          </a:p>
          <a:p>
            <a:r>
              <a:rPr lang="en-SG" dirty="0"/>
              <a:t>Bonds:</a:t>
            </a:r>
          </a:p>
          <a:p>
            <a:r>
              <a:rPr lang="en-SG" dirty="0"/>
              <a:t>Articles</a:t>
            </a:r>
          </a:p>
          <a:p>
            <a:r>
              <a:rPr lang="en-SG" dirty="0"/>
              <a:t>Real Estate:</a:t>
            </a:r>
          </a:p>
          <a:p>
            <a:r>
              <a:rPr lang="en-SG" dirty="0"/>
              <a:t>Articles</a:t>
            </a:r>
          </a:p>
          <a:p>
            <a:endParaRPr lang="en-SG" dirty="0"/>
          </a:p>
          <a:p>
            <a:r>
              <a:rPr lang="en-SG" dirty="0"/>
              <a:t>Articles- Include news, articles, videos to know more.</a:t>
            </a:r>
          </a:p>
          <a:p>
            <a:endParaRPr lang="en-SG" dirty="0"/>
          </a:p>
        </p:txBody>
      </p:sp>
    </p:spTree>
    <p:extLst>
      <p:ext uri="{BB962C8B-B14F-4D97-AF65-F5344CB8AC3E}">
        <p14:creationId xmlns:p14="http://schemas.microsoft.com/office/powerpoint/2010/main" val="338181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195</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NB-International-bold</vt:lpstr>
      <vt:lpstr>NB-International-boo</vt:lpstr>
      <vt:lpstr>Arial</vt:lpstr>
      <vt:lpstr>Calibri</vt:lpstr>
      <vt:lpstr>Calibri Light</vt:lpstr>
      <vt:lpstr>Office Theme</vt:lpstr>
      <vt:lpstr>GA prototype</vt:lpstr>
      <vt:lpstr>PowerPoint Presentation</vt:lpstr>
      <vt:lpstr>PowerPoint Presentation</vt:lpstr>
      <vt:lpstr>PowerPoint Presentation</vt:lpstr>
      <vt:lpstr>Contact Us</vt:lpstr>
      <vt:lpstr>About us</vt:lpstr>
      <vt:lpstr>Services</vt:lpstr>
      <vt:lpstr>Investments ideas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prototype</dc:title>
  <dc:creator>Chong Wai Yuen</dc:creator>
  <cp:lastModifiedBy>Chong Wai Yuen</cp:lastModifiedBy>
  <cp:revision>1</cp:revision>
  <dcterms:created xsi:type="dcterms:W3CDTF">2023-07-27T17:45:53Z</dcterms:created>
  <dcterms:modified xsi:type="dcterms:W3CDTF">2023-08-14T13:30:24Z</dcterms:modified>
</cp:coreProperties>
</file>