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4 Day 1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Google Cloud Compute Engine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/>
              <a:t>GCP Compute Engine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Google cloud virtual machine running in Google’s data centers</a:t>
            </a:r>
          </a:p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VM’s create </a:t>
            </a:r>
            <a:r>
              <a:rPr lang="en-US" dirty="0"/>
              <a:t>a great “sandbox” environment</a:t>
            </a:r>
          </a:p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Includes a full</a:t>
            </a:r>
            <a:r>
              <a:rPr lang="en-US" dirty="0"/>
              <a:t> virtual operating system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Great for </a:t>
            </a:r>
            <a:r>
              <a:rPr lang="en-US" dirty="0"/>
              <a:t>hosting java applications we want access to from anywhere in the world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8DEAE8-973A-4C4C-A79A-5BCA4383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08" y="4121582"/>
            <a:ext cx="4849384" cy="2424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D3708-C22A-49C9-BDAB-59F9275F680C}"/>
              </a:ext>
            </a:extLst>
          </p:cNvPr>
          <p:cNvSpPr txBox="1"/>
          <p:nvPr/>
        </p:nvSpPr>
        <p:spPr>
          <a:xfrm>
            <a:off x="660512" y="6590337"/>
            <a:ext cx="782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https://cloudcomputinggate.com/wp-content/uploads/2021/10/Google-Cloud-Compute-Engine.png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37F0-9960-46D5-8B2B-38C2933D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Engine: 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034E3-CB1A-4AC5-8916-45DE51CD5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cheaper</a:t>
            </a:r>
          </a:p>
          <a:p>
            <a:r>
              <a:rPr lang="en-US" dirty="0"/>
              <a:t>Access your resources from anywhere</a:t>
            </a:r>
          </a:p>
          <a:p>
            <a:r>
              <a:rPr lang="en-US" dirty="0"/>
              <a:t>Various machine configurations</a:t>
            </a:r>
          </a:p>
          <a:p>
            <a:r>
              <a:rPr lang="en-US" dirty="0"/>
              <a:t>Machines for specific purposes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A3AB-3A55-4424-A52E-B26696E3AC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3B0D-1DEA-4670-AC46-9C45201D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9A46F-80CA-46D1-86E6-E9B2DC6B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Storage capabilities for virtual instances</a:t>
            </a:r>
          </a:p>
          <a:p>
            <a:r>
              <a:rPr lang="en-US" dirty="0"/>
              <a:t>Standard</a:t>
            </a:r>
          </a:p>
          <a:p>
            <a:r>
              <a:rPr lang="en-US" dirty="0"/>
              <a:t>SSD</a:t>
            </a:r>
          </a:p>
          <a:p>
            <a:r>
              <a:rPr lang="en-US" dirty="0"/>
              <a:t>Local SSD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60DC-BA25-4F0C-83EC-81EB94083C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EF24DB-94E0-4874-A74F-7B50E0D9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60" y="3669619"/>
            <a:ext cx="4584679" cy="2600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BFACA-FC82-4F9A-8DCC-3DE4EB91BE7D}"/>
              </a:ext>
            </a:extLst>
          </p:cNvPr>
          <p:cNvSpPr txBox="1"/>
          <p:nvPr/>
        </p:nvSpPr>
        <p:spPr>
          <a:xfrm>
            <a:off x="525154" y="6304002"/>
            <a:ext cx="8238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 https://lh3.googleusercontent.com/Xh2Cdw_HEDV1W5rXTjazu8USLZegWreUbXS3VthRLk1uRPHx9mac1LoS2RStVSUlhibVrguJaJ3O=e14-rj-sc0xffffff-h338-w600</a:t>
            </a:r>
          </a:p>
        </p:txBody>
      </p:sp>
    </p:spTree>
    <p:extLst>
      <p:ext uri="{BB962C8B-B14F-4D97-AF65-F5344CB8AC3E}">
        <p14:creationId xmlns:p14="http://schemas.microsoft.com/office/powerpoint/2010/main" val="422238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828C-0F78-4CF2-8A9B-3C374EA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D7C9E-01E0-4FAE-BB9B-455B9A28E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Virtual Private Cloud (VCP) firewalls</a:t>
            </a:r>
          </a:p>
          <a:p>
            <a:r>
              <a:rPr lang="en-US" dirty="0"/>
              <a:t>Allow or deny connections to VM’s</a:t>
            </a:r>
          </a:p>
          <a:p>
            <a:r>
              <a:rPr lang="en-US" dirty="0"/>
              <a:t>These rules will protect your VM at all times</a:t>
            </a:r>
          </a:p>
          <a:p>
            <a:r>
              <a:rPr lang="en-US" dirty="0"/>
              <a:t>Function as a distributed firewall</a:t>
            </a:r>
          </a:p>
          <a:p>
            <a:pPr lvl="1"/>
            <a:r>
              <a:rPr lang="en-US" dirty="0"/>
              <a:t>Works on a per-instance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9621D-1108-45B8-8366-B7D5D6C75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0F93D8-79E3-4E19-B8D8-D47627D8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72" y="4084982"/>
            <a:ext cx="3722255" cy="2184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CF26D-B780-465B-AF4B-C8708BC9B417}"/>
              </a:ext>
            </a:extLst>
          </p:cNvPr>
          <p:cNvSpPr txBox="1"/>
          <p:nvPr/>
        </p:nvSpPr>
        <p:spPr>
          <a:xfrm>
            <a:off x="635991" y="6267172"/>
            <a:ext cx="812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https://4.bp.blogspot.com/-yjH4EGfeMQY/Wk3Ovm7IauI/AAAAAAAAE48/MfqSi6t6NKMU4ip81FS8C8XPILHLhstLQCLcBGAs/s1600/firewall.png</a:t>
            </a:r>
          </a:p>
        </p:txBody>
      </p:sp>
    </p:spTree>
    <p:extLst>
      <p:ext uri="{BB962C8B-B14F-4D97-AF65-F5344CB8AC3E}">
        <p14:creationId xmlns:p14="http://schemas.microsoft.com/office/powerpoint/2010/main" val="399295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B5093-134B-4360-BEC7-41AE984AC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and SSH into a Compute </a:t>
            </a:r>
            <a:r>
              <a:rPr lang="en-US"/>
              <a:t>Engine Instance</a:t>
            </a:r>
          </a:p>
        </p:txBody>
      </p:sp>
    </p:spTree>
    <p:extLst>
      <p:ext uri="{BB962C8B-B14F-4D97-AF65-F5344CB8AC3E}">
        <p14:creationId xmlns:p14="http://schemas.microsoft.com/office/powerpoint/2010/main" val="6160015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185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2_Custom Design</vt:lpstr>
      <vt:lpstr>Week 4 Day 1</vt:lpstr>
      <vt:lpstr>GCP Compute Engine</vt:lpstr>
      <vt:lpstr>Compute Engine: Why?</vt:lpstr>
      <vt:lpstr>Persistent Disk</vt:lpstr>
      <vt:lpstr>Security Groups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7</cp:revision>
  <dcterms:modified xsi:type="dcterms:W3CDTF">2022-02-03T22:09:17Z</dcterms:modified>
</cp:coreProperties>
</file>