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1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url/get/%7bvariable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6 Day 2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Web/MVC and Hibernate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D865-6B50-4519-8A74-07DB881D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Annotation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4943-ED03-4C7C-B65B-2BA6B8E2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858550"/>
            <a:ext cx="8383980" cy="3875984"/>
          </a:xfrm>
        </p:spPr>
        <p:txBody>
          <a:bodyPr/>
          <a:lstStyle/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@Entity</a:t>
            </a: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@Table</a:t>
            </a: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@Column</a:t>
            </a: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@Id</a:t>
            </a: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@ManyToMany</a:t>
            </a: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@ManyToOne</a:t>
            </a:r>
          </a:p>
          <a:p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@OneToMany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275F0-7CBC-4298-A65A-241869D75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64FEB44-DF1F-4DFB-91ED-1E72630E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14" y="1397352"/>
            <a:ext cx="5183514" cy="47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EA2E-980A-47F7-98B3-31C3583B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Hibernate: Using it to map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84EB3-80FC-419F-995B-C01387E0F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the hibernate.cfg.xml</a:t>
            </a:r>
          </a:p>
          <a:p>
            <a:r>
              <a:rPr lang="en-US" dirty="0"/>
              <a:t>Annotate your model classes with annotations</a:t>
            </a:r>
          </a:p>
          <a:p>
            <a:r>
              <a:rPr lang="en-US" dirty="0"/>
              <a:t>Use hibernate sessions to make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D161B-8778-481A-A7E1-BFA7E46FA2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863C66C-EE71-4C68-8990-AEB7E83A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35" y="3124804"/>
            <a:ext cx="6209930" cy="36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2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0411-FE8D-43DF-A7DB-7DBBF3D7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F5F10-B51F-4BAB-983C-91EA17FDF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73DB8CD-7267-4811-8290-9E638264C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Open-source Spring framework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Rapidly creates Java projects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Simplifies project creation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Lets you pick and choose spring frameworks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Configures said frameworks for you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Built in tomcat server</a:t>
            </a:r>
          </a:p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Autoconfiguration with @SpringBootApplication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@SpringBootConfiguration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@EnabledAutoConfiguration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@ComponentScan</a:t>
            </a:r>
            <a:endParaRPr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CC0B9E0-D7B5-4671-A57A-3E261952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47" y="5376554"/>
            <a:ext cx="3166105" cy="16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MVC Review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View Controller pattern used to design user interfaces and structure applications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6078F4-0EE4-4C9B-8169-45738658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28" y="2394314"/>
            <a:ext cx="5513543" cy="436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AA85D-62EA-491C-886C-4E6D04814AD0}"/>
              </a:ext>
            </a:extLst>
          </p:cNvPr>
          <p:cNvSpPr txBox="1"/>
          <p:nvPr/>
        </p:nvSpPr>
        <p:spPr>
          <a:xfrm>
            <a:off x="439275" y="6546274"/>
            <a:ext cx="832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source: https://www.freecodecamp.org/news/the-model-view-controller-pattern-mvc-architecture-and-frameworks-explained/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336B-4131-4418-BD73-2DEE6FFB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A505-B201-48BD-A725-1D04A6903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Request driven structure centered around a central servlet using Front Controller design pattern</a:t>
            </a:r>
          </a:p>
          <a:p>
            <a:r>
              <a:rPr lang="en-US" sz="2200" dirty="0"/>
              <a:t>Uses servlets under the hood</a:t>
            </a:r>
          </a:p>
          <a:p>
            <a:r>
              <a:rPr lang="en-US" sz="2200" dirty="0"/>
              <a:t>Front Controller Design</a:t>
            </a:r>
          </a:p>
          <a:p>
            <a:pPr lvl="1"/>
            <a:r>
              <a:rPr lang="en-US" sz="2000" dirty="0"/>
              <a:t>Provides a single handler for all incoming requests (front controller)</a:t>
            </a:r>
          </a:p>
          <a:p>
            <a:pPr lvl="1"/>
            <a:r>
              <a:rPr lang="en-US" sz="2000" dirty="0"/>
              <a:t>Dispatches the requests through a helper </a:t>
            </a:r>
            <a:r>
              <a:rPr lang="en-US" sz="2000" dirty="0" err="1"/>
              <a:t>api</a:t>
            </a:r>
            <a:r>
              <a:rPr lang="en-US" sz="2000" dirty="0"/>
              <a:t> (dispatcher)</a:t>
            </a:r>
          </a:p>
          <a:p>
            <a:pPr lvl="1"/>
            <a:r>
              <a:rPr lang="en-US" sz="2000" dirty="0"/>
              <a:t>Helper classes hold logic for specific features (controllers)</a:t>
            </a:r>
          </a:p>
          <a:p>
            <a:r>
              <a:rPr lang="en-US" sz="2200" dirty="0" err="1"/>
              <a:t>InternalViewResourceResolver</a:t>
            </a:r>
            <a:endParaRPr lang="en-US" sz="2200" dirty="0"/>
          </a:p>
          <a:p>
            <a:pPr lvl="1"/>
            <a:r>
              <a:rPr lang="en-US" sz="2000" dirty="0"/>
              <a:t>Used to get views for our controllers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837B1-338A-4818-8E5E-E76BA6D46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15DE-7742-4247-91D4-05CC3F88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MVC: 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07369-896C-4133-8167-70815A7DB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525963"/>
          </a:xfrm>
        </p:spPr>
        <p:txBody>
          <a:bodyPr/>
          <a:lstStyle/>
          <a:p>
            <a:r>
              <a:rPr lang="en-US" sz="2400" dirty="0"/>
              <a:t>@Controller</a:t>
            </a:r>
          </a:p>
          <a:p>
            <a:pPr lvl="1"/>
            <a:r>
              <a:rPr lang="en-US" dirty="0"/>
              <a:t>Marks class as a controller</a:t>
            </a:r>
          </a:p>
          <a:p>
            <a:r>
              <a:rPr lang="en-US" sz="2400" dirty="0"/>
              <a:t>@RequestMapping</a:t>
            </a:r>
          </a:p>
          <a:p>
            <a:pPr lvl="1"/>
            <a:r>
              <a:rPr lang="en-US" dirty="0"/>
              <a:t>Used to map a </a:t>
            </a:r>
            <a:r>
              <a:rPr lang="en-US" dirty="0" err="1"/>
              <a:t>uri</a:t>
            </a:r>
            <a:r>
              <a:rPr lang="en-US" dirty="0"/>
              <a:t> to a class or method</a:t>
            </a:r>
          </a:p>
          <a:p>
            <a:r>
              <a:rPr lang="en-US" sz="2400" dirty="0"/>
              <a:t>@RequestBody</a:t>
            </a:r>
          </a:p>
          <a:p>
            <a:pPr lvl="1"/>
            <a:r>
              <a:rPr lang="en-US" dirty="0"/>
              <a:t>Gain access to the request body</a:t>
            </a:r>
          </a:p>
          <a:p>
            <a:r>
              <a:rPr lang="en-US" sz="2400" dirty="0"/>
              <a:t>@ResponseBody</a:t>
            </a:r>
          </a:p>
          <a:p>
            <a:pPr lvl="1"/>
            <a:r>
              <a:rPr lang="en-US" dirty="0"/>
              <a:t>Automatically convert the methods returned object to a json object to be sent in the request</a:t>
            </a:r>
          </a:p>
          <a:p>
            <a:r>
              <a:rPr lang="en-US" sz="2400" dirty="0"/>
              <a:t>@RestController</a:t>
            </a:r>
          </a:p>
          <a:p>
            <a:pPr lvl="1"/>
            <a:r>
              <a:rPr lang="en-US" dirty="0"/>
              <a:t>Combines @RequestMapping and @ResponseBody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4B3D-D6D8-4EC1-8630-889D5A0436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2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75AF-B513-4BBF-B9C4-09218433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MVC: Path and Query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E9B2A-146F-4561-B1D3-FF0AEFE5A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Variables/Parameters allow you to add values after a slash in your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http://url/get/{variable}</a:t>
            </a:r>
            <a:endParaRPr lang="en-US" dirty="0"/>
          </a:p>
          <a:p>
            <a:r>
              <a:rPr lang="en-US" dirty="0"/>
              <a:t>Query Parameters allow you to use ? In the </a:t>
            </a:r>
            <a:r>
              <a:rPr lang="en-US" dirty="0" err="1"/>
              <a:t>uri</a:t>
            </a:r>
            <a:r>
              <a:rPr lang="en-US" dirty="0"/>
              <a:t> then define your key and value</a:t>
            </a:r>
          </a:p>
          <a:p>
            <a:pPr lvl="1"/>
            <a:r>
              <a:rPr lang="en-US" dirty="0"/>
              <a:t>http://url/get?var=name</a:t>
            </a:r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DDFA-B38E-484B-A603-543015E02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3B27C35-C54C-40A1-A7B5-F71982BFD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79" y="2478479"/>
            <a:ext cx="3179936" cy="58706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A8F2D59-4D0B-4FCE-9922-A941F0283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135" y="4329207"/>
            <a:ext cx="5443729" cy="20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1BDDB-93EE-401F-B21A-437025483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Spring MVC Project</a:t>
            </a:r>
          </a:p>
        </p:txBody>
      </p:sp>
    </p:spTree>
    <p:extLst>
      <p:ext uri="{BB962C8B-B14F-4D97-AF65-F5344CB8AC3E}">
        <p14:creationId xmlns:p14="http://schemas.microsoft.com/office/powerpoint/2010/main" val="268982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FEAA-E8DB-4614-9F02-729A1BC5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Object Relation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A9D5C-DBFC-4039-B6C4-2B209A2A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Converts data between relational databases and object-oriented programming languages</a:t>
            </a:r>
          </a:p>
          <a:p>
            <a:r>
              <a:rPr lang="en-US" sz="2800" dirty="0"/>
              <a:t>Map objects to a table</a:t>
            </a:r>
          </a:p>
          <a:p>
            <a:r>
              <a:rPr lang="en-US" sz="2800" dirty="0"/>
              <a:t>Hide details of </a:t>
            </a:r>
            <a:r>
              <a:rPr lang="en-US" sz="2800" dirty="0" err="1"/>
              <a:t>sql</a:t>
            </a:r>
            <a:r>
              <a:rPr lang="en-US" sz="2800" dirty="0"/>
              <a:t> from code</a:t>
            </a:r>
          </a:p>
          <a:p>
            <a:r>
              <a:rPr lang="en-US" sz="2800" dirty="0"/>
              <a:t>Automatic versioning and time stamping</a:t>
            </a:r>
          </a:p>
          <a:p>
            <a:r>
              <a:rPr lang="en-US" sz="2800" dirty="0"/>
              <a:t>Good for large projects</a:t>
            </a:r>
          </a:p>
          <a:p>
            <a:r>
              <a:rPr lang="en-US" sz="2800" dirty="0"/>
              <a:t>Injected transaction management</a:t>
            </a:r>
          </a:p>
          <a:p>
            <a:r>
              <a:rPr lang="en-US" sz="2800" dirty="0"/>
              <a:t>Configurable logging</a:t>
            </a:r>
          </a:p>
          <a:p>
            <a:r>
              <a:rPr lang="en-US" sz="2800" dirty="0"/>
              <a:t>Faster development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7E2BF-56A9-4B03-ADA5-6153CAA11D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19BE-5D29-487C-ACC1-1FF8E7BA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5FFC3-4408-4CBB-BCF7-BF0B1243F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5B490-7B4D-4E60-9184-606CF921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413" y="1481138"/>
            <a:ext cx="8385175" cy="4525962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ORM Tool for Java Programming</a:t>
            </a:r>
          </a:p>
          <a:p>
            <a:r>
              <a:rPr lang="en-US" dirty="0"/>
              <a:t>Used behind the scenes for Spring Data JPA</a:t>
            </a:r>
          </a:p>
          <a:p>
            <a:r>
              <a:rPr lang="en-US" dirty="0"/>
              <a:t>Flexible and powerful ORM solution</a:t>
            </a:r>
          </a:p>
          <a:p>
            <a:r>
              <a:rPr lang="en-US" dirty="0"/>
              <a:t>Defined under </a:t>
            </a:r>
            <a:r>
              <a:rPr lang="en-US" dirty="0" err="1"/>
              <a:t>org.hibernate</a:t>
            </a:r>
            <a:endParaRPr lang="en-US" dirty="0"/>
          </a:p>
          <a:p>
            <a:r>
              <a:rPr lang="en-US" dirty="0"/>
              <a:t>Uses HQL to query objects</a:t>
            </a:r>
          </a:p>
          <a:p>
            <a:r>
              <a:rPr lang="en-US" dirty="0"/>
              <a:t>Uses Hibernate Sessions to make CRUD</a:t>
            </a:r>
          </a:p>
        </p:txBody>
      </p:sp>
    </p:spTree>
    <p:extLst>
      <p:ext uri="{BB962C8B-B14F-4D97-AF65-F5344CB8AC3E}">
        <p14:creationId xmlns:p14="http://schemas.microsoft.com/office/powerpoint/2010/main" val="9574499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385</Words>
  <Application>Microsoft Office PowerPoint</Application>
  <PresentationFormat>On-screen Show (4:3)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2_Custom Design</vt:lpstr>
      <vt:lpstr>Week 6 Day 2</vt:lpstr>
      <vt:lpstr>Spring Boot Intro</vt:lpstr>
      <vt:lpstr>MVC Review</vt:lpstr>
      <vt:lpstr>Spring MVC</vt:lpstr>
      <vt:lpstr>Spring MVC: Annotations</vt:lpstr>
      <vt:lpstr>Spring MVC: Path and Query Parameters</vt:lpstr>
      <vt:lpstr>PowerPoint Presentation</vt:lpstr>
      <vt:lpstr>Object Relation Mapping</vt:lpstr>
      <vt:lpstr>Hibernate</vt:lpstr>
      <vt:lpstr>Hibernate Annotation</vt:lpstr>
      <vt:lpstr>Hibernate: Using it to map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21</cp:revision>
  <dcterms:modified xsi:type="dcterms:W3CDTF">2022-02-22T00:15:38Z</dcterms:modified>
</cp:coreProperties>
</file>