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7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McGill" initials="EM" lastIdx="1" clrIdx="0">
    <p:extLst>
      <p:ext uri="{19B8F6BF-5375-455C-9EA6-DF929625EA0E}">
        <p15:presenceInfo xmlns:p15="http://schemas.microsoft.com/office/powerpoint/2012/main" userId="S::Ethan.McGill@revature.com::03ba5e62-e51f-458d-a4f4-3b88a04637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6 Day 3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04F3EF-C70C-4273-89FF-24F140238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Spring Boot/Data</a:t>
            </a:r>
          </a:p>
        </p:txBody>
      </p:sp>
    </p:spTree>
    <p:extLst>
      <p:ext uri="{BB962C8B-B14F-4D97-AF65-F5344CB8AC3E}">
        <p14:creationId xmlns:p14="http://schemas.microsoft.com/office/powerpoint/2010/main" val="68899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49DE-8212-49DB-8122-C95FDED3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OWASP: Sensitive Data Exposure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53D7-2E08-4187-8575-766A56108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Anytime an application is storing sensitive data and it is exposed</a:t>
            </a:r>
          </a:p>
          <a:p>
            <a:r>
              <a:rPr lang="en-US" dirty="0"/>
              <a:t>Any site that stores sensitive info like</a:t>
            </a:r>
          </a:p>
          <a:p>
            <a:pPr lvl="1"/>
            <a:r>
              <a:rPr lang="en-US" dirty="0"/>
              <a:t>Credit cards</a:t>
            </a:r>
          </a:p>
          <a:p>
            <a:pPr lvl="1"/>
            <a:r>
              <a:rPr lang="en-US" dirty="0"/>
              <a:t>Passwords</a:t>
            </a:r>
          </a:p>
          <a:p>
            <a:pPr lvl="1"/>
            <a:r>
              <a:rPr lang="en-US" dirty="0"/>
              <a:t>Social Security, are at risk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399DD-6BD1-46E5-B6F4-C6694BFA9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CDFC-35A8-4BD6-8B82-420A9345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against Sensitive Data Exposure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C7EA-F235-4585-80AE-107AC024B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should be classified</a:t>
            </a:r>
          </a:p>
          <a:p>
            <a:r>
              <a:rPr lang="en-US" dirty="0"/>
              <a:t>Apply controls to the data</a:t>
            </a:r>
          </a:p>
          <a:p>
            <a:r>
              <a:rPr lang="en-US" dirty="0"/>
              <a:t>Encrypt data at rest</a:t>
            </a:r>
          </a:p>
          <a:p>
            <a:r>
              <a:rPr lang="en-US" dirty="0"/>
              <a:t>Use strong cyphers</a:t>
            </a:r>
          </a:p>
          <a:p>
            <a:r>
              <a:rPr lang="en-US" dirty="0"/>
              <a:t>Don’t store sensitive data you </a:t>
            </a:r>
            <a:r>
              <a:rPr lang="en-US"/>
              <a:t>don’t have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F2546-65C8-41DD-A74C-062D1931E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CA19-87A3-49F7-A729-59E0D5FB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9D74-E175-4E89-9A1F-87BDF8F5F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Family of frameworks for ORM and data persistence</a:t>
            </a:r>
          </a:p>
          <a:p>
            <a:r>
              <a:rPr lang="en-US" dirty="0"/>
              <a:t>Specifically using Spring Data JPA</a:t>
            </a:r>
          </a:p>
          <a:p>
            <a:r>
              <a:rPr lang="en-US" dirty="0"/>
              <a:t>Uses JPA and Hibernate behind the scenes</a:t>
            </a:r>
          </a:p>
          <a:p>
            <a:r>
              <a:rPr lang="en-US" dirty="0"/>
              <a:t>Allows us to implement data layer extremely quick</a:t>
            </a:r>
          </a:p>
          <a:p>
            <a:r>
              <a:rPr lang="en-US" dirty="0"/>
              <a:t>Abstracts away hibernate and JPA, giving us implementation for more common DAO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D7104-93A7-43EA-B4AD-5250A59C3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6AB-87FB-4995-82D7-D6C78C65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JPA: Java Persistence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0519-E8BE-43C0-9DCE-3A139773A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Spring Data Module that uses the Java Persistence API</a:t>
            </a:r>
          </a:p>
          <a:p>
            <a:r>
              <a:rPr lang="en-US" dirty="0"/>
              <a:t>Decreases time to implement data layers</a:t>
            </a:r>
          </a:p>
          <a:p>
            <a:r>
              <a:rPr lang="en-US" dirty="0"/>
              <a:t>Gives implementation for DAO methods from method stubs</a:t>
            </a:r>
          </a:p>
          <a:p>
            <a:r>
              <a:rPr lang="en-US" dirty="0"/>
              <a:t>JPA is the standard Java API for managing objects in databases</a:t>
            </a:r>
          </a:p>
          <a:p>
            <a:r>
              <a:rPr lang="en-US" dirty="0"/>
              <a:t>Found in </a:t>
            </a:r>
            <a:r>
              <a:rPr lang="en-US" dirty="0" err="1"/>
              <a:t>javax.persistence</a:t>
            </a:r>
            <a:endParaRPr lang="en-US" dirty="0"/>
          </a:p>
          <a:p>
            <a:pPr lvl="1"/>
            <a:r>
              <a:rPr lang="en-US" dirty="0"/>
              <a:t>Uses JPQ language for querying objects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EntityManager</a:t>
            </a:r>
            <a:r>
              <a:rPr lang="en-US" dirty="0"/>
              <a:t> for CRUD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ACD99-DD85-461E-A25E-B602DCC8F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97A-B606-49E8-9F63-B2CEF7ED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JPA: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FC17-4546-432A-9837-8A82775D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34495"/>
            <a:ext cx="8383980" cy="1224151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Basic CRUD functionality is provided by the </a:t>
            </a:r>
            <a:r>
              <a:rPr lang="en-US" dirty="0" err="1"/>
              <a:t>JpaRepository</a:t>
            </a:r>
            <a:r>
              <a:rPr lang="en-US" dirty="0"/>
              <a:t>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7D61B-7327-4982-B7EA-82AD59889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A4AD25D-1B13-41A6-9DC0-DB77436D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48" y="2333308"/>
            <a:ext cx="7075503" cy="4132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DC63A0-29F8-4674-BB22-F3A09DCCA048}"/>
              </a:ext>
            </a:extLst>
          </p:cNvPr>
          <p:cNvSpPr txBox="1"/>
          <p:nvPr/>
        </p:nvSpPr>
        <p:spPr>
          <a:xfrm>
            <a:off x="1311330" y="6590337"/>
            <a:ext cx="652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https://livebook.manning.com/book/cloud-native-spring-in-action/chapter-5/v-3/</a:t>
            </a:r>
          </a:p>
        </p:txBody>
      </p:sp>
    </p:spTree>
    <p:extLst>
      <p:ext uri="{BB962C8B-B14F-4D97-AF65-F5344CB8AC3E}">
        <p14:creationId xmlns:p14="http://schemas.microsoft.com/office/powerpoint/2010/main" val="14856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4D8-FBBE-4402-82C7-15CDC0EF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JPA: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7656-C1CA-472B-B124-AF6BEBFBF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Building sophisticated repositories</a:t>
            </a:r>
          </a:p>
          <a:p>
            <a:r>
              <a:rPr lang="en-US" sz="2400" dirty="0"/>
              <a:t>Support for </a:t>
            </a:r>
            <a:r>
              <a:rPr lang="en-US" sz="2400" dirty="0" err="1"/>
              <a:t>QueryDSL</a:t>
            </a:r>
            <a:endParaRPr lang="en-US" sz="2400" dirty="0"/>
          </a:p>
          <a:p>
            <a:r>
              <a:rPr lang="en-US" sz="2400" dirty="0"/>
              <a:t>Transparent Auditing of domain classes</a:t>
            </a:r>
          </a:p>
          <a:p>
            <a:r>
              <a:rPr lang="en-US" sz="2400" dirty="0"/>
              <a:t>Pagination support</a:t>
            </a:r>
          </a:p>
          <a:p>
            <a:r>
              <a:rPr lang="en-US" sz="2400" dirty="0"/>
              <a:t>Dynamic Query Execution</a:t>
            </a:r>
          </a:p>
          <a:p>
            <a:r>
              <a:rPr lang="en-US" sz="2400" dirty="0"/>
              <a:t>Support for integration of custom data access code</a:t>
            </a:r>
          </a:p>
          <a:p>
            <a:r>
              <a:rPr lang="en-US" sz="2400" dirty="0"/>
              <a:t>Automatic custom queries</a:t>
            </a:r>
          </a:p>
          <a:p>
            <a:r>
              <a:rPr lang="en-US" sz="2400" dirty="0"/>
              <a:t>Validation of @Query annotated queries</a:t>
            </a:r>
          </a:p>
          <a:p>
            <a:r>
              <a:rPr lang="en-US" sz="2400" dirty="0"/>
              <a:t>Support for XML based entity mapping</a:t>
            </a:r>
          </a:p>
          <a:p>
            <a:r>
              <a:rPr lang="en-US" sz="2400" dirty="0" err="1"/>
              <a:t>JavaConfig</a:t>
            </a:r>
            <a:r>
              <a:rPr lang="en-US" sz="2400" dirty="0"/>
              <a:t> based repositories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44AD7-6686-44C4-9EA0-F409E95581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FB15-8235-4AB1-B088-DCB3AB7C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JPA: Querying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47C62-F2AA-40BB-AFCE-85CB3B2C3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There are three main ways to query data</a:t>
            </a:r>
          </a:p>
          <a:p>
            <a:r>
              <a:rPr lang="en-US" dirty="0"/>
              <a:t>Predefined CRUD Methods</a:t>
            </a:r>
          </a:p>
          <a:p>
            <a:pPr lvl="1"/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https://docs.spring.io/spring-data/jpa/docs/current/api/org/springframework/data/jpa/repository/JpaRepository.html</a:t>
            </a:r>
          </a:p>
          <a:p>
            <a:r>
              <a:rPr lang="en-US" dirty="0"/>
              <a:t>Custom queries via method signature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Table 2.3 &gt; </a:t>
            </a:r>
            <a:r>
              <a:rPr lang="en-US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https://docs.spring.io/spring-data/jpa/docs/1.5.0.RELEASE/reference/html/jpa.repositories.html</a:t>
            </a:r>
          </a:p>
          <a:p>
            <a:r>
              <a:rPr lang="en-US" dirty="0"/>
              <a:t>Custom queries with @Query Annotation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29C60-DB51-4820-AA3D-EE1C5BA068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8CDE-BFCE-4B0F-B12E-7F9B8474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JPA: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84B0F-A388-40CD-A4DC-5587042C2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2BFD18-4DA0-43B3-8639-929A1A0D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0" y="1990524"/>
            <a:ext cx="887853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9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175E-63DE-4BE5-B13B-9EE4EF00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JPA: @Transactional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D3409-BB14-4751-98BD-D048EBC9F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Allows Spring to manage our database transactions</a:t>
            </a:r>
          </a:p>
          <a:p>
            <a:r>
              <a:rPr lang="en-US" dirty="0"/>
              <a:t>Best practice to use @Transactional over your Service classes</a:t>
            </a:r>
          </a:p>
          <a:p>
            <a:r>
              <a:rPr lang="en-US" dirty="0"/>
              <a:t>Springs treats the Classes/Methods marked with @Transactional as separate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F872-9BC5-415F-9C89-8B8FD197A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86D8D2-1384-4D6C-AC8A-306F26D0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76" y="4029667"/>
            <a:ext cx="5523048" cy="26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1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F46F-A2CF-4FF5-940E-2FAF262F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@Transactional Propagation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E4758-0C8B-421F-9F6F-57E2B582D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how Spring should manage multi-level queries</a:t>
            </a:r>
          </a:p>
          <a:p>
            <a:pPr lvl="1"/>
            <a:r>
              <a:rPr lang="en-US" dirty="0"/>
              <a:t>One service class calling another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9E98-16E7-408B-8221-0B71DB726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89DB52-FC05-442F-ACE9-18E106D5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3201353"/>
            <a:ext cx="823074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1915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408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2_Custom Design</vt:lpstr>
      <vt:lpstr>Week 6 Day 3</vt:lpstr>
      <vt:lpstr>Spring Data</vt:lpstr>
      <vt:lpstr>Spring Data JPA: Java Persistence API</vt:lpstr>
      <vt:lpstr>Spring Data JPA: Hierarchy</vt:lpstr>
      <vt:lpstr>Spring Data JPA: Features</vt:lpstr>
      <vt:lpstr>Spring Data JPA: Querying</vt:lpstr>
      <vt:lpstr>Spring Data JPA: Annotations</vt:lpstr>
      <vt:lpstr>Spring Data JPA: @Transactional</vt:lpstr>
      <vt:lpstr>@Transactional Propagation Strategy</vt:lpstr>
      <vt:lpstr>PowerPoint Presentation</vt:lpstr>
      <vt:lpstr>OWASP: Sensitive Data Exposure</vt:lpstr>
      <vt:lpstr>Protect against Sensitive Data Exposure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18</cp:revision>
  <dcterms:modified xsi:type="dcterms:W3CDTF">2022-02-22T20:27:25Z</dcterms:modified>
</cp:coreProperties>
</file>