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6" r:id="rId18"/>
    <p:sldId id="272" r:id="rId19"/>
    <p:sldId id="273" r:id="rId20"/>
    <p:sldId id="274" r:id="rId21"/>
    <p:sldId id="275" r:id="rId2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keapi.com/api/v2/pokemon/%7bi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3 Day 4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8B0AA2-4B0F-4466-B8C5-DC1E05C2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AJAX DEMO</a:t>
            </a:r>
          </a:p>
        </p:txBody>
      </p:sp>
    </p:spTree>
    <p:extLst>
      <p:ext uri="{BB962C8B-B14F-4D97-AF65-F5344CB8AC3E}">
        <p14:creationId xmlns:p14="http://schemas.microsoft.com/office/powerpoint/2010/main" val="392384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DE06-6C5F-4DD4-94F5-5423F9AE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8788-D78D-44BC-9ABF-7A20595E6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as placeholders for future data</a:t>
            </a:r>
          </a:p>
          <a:p>
            <a:r>
              <a:rPr lang="en-US" dirty="0"/>
              <a:t>Objects which use callback function called executor which runs when created</a:t>
            </a:r>
          </a:p>
          <a:p>
            <a:pPr lvl="1"/>
            <a:r>
              <a:rPr lang="en-US" dirty="0"/>
              <a:t>Executor calls resolve when the data is there</a:t>
            </a:r>
          </a:p>
          <a:p>
            <a:pPr lvl="1"/>
            <a:r>
              <a:rPr lang="en-US" dirty="0"/>
              <a:t>Executor calls reject when an error occurs</a:t>
            </a:r>
          </a:p>
          <a:p>
            <a:r>
              <a:rPr lang="en-US" dirty="0"/>
              <a:t>Status property gives us info on the state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Fulfilled</a:t>
            </a:r>
          </a:p>
          <a:p>
            <a:pPr lvl="1"/>
            <a:r>
              <a:rPr lang="en-US" dirty="0"/>
              <a:t>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2FEE2-F149-4564-9851-C4928598F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2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F86A-A358-4528-A3E7-C95932E9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Handling Promises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E7C52-A7FA-4051-9827-183310532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Promises use consuming functions to handle when a promise is successful for results in an error</a:t>
            </a:r>
          </a:p>
          <a:p>
            <a:r>
              <a:rPr lang="en-US" dirty="0"/>
              <a:t>.then() is used to consume the result</a:t>
            </a:r>
          </a:p>
          <a:p>
            <a:r>
              <a:rPr lang="en-US" dirty="0"/>
              <a:t>.catch() is used to handle an error</a:t>
            </a:r>
          </a:p>
          <a:p>
            <a:r>
              <a:rPr lang="en-US" dirty="0"/>
              <a:t>.finally() is ran no matter what</a:t>
            </a:r>
          </a:p>
          <a:p>
            <a:r>
              <a:rPr lang="en-US" dirty="0"/>
              <a:t>You can chain together as many .then() as you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D06C7-66A9-4C95-87ED-CC43CF901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F062-7490-4FBD-9996-A7719FE9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28C0-0F4F-418D-A941-5519B084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107532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More modern and versatile way of making AJAX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53D1-F8F6-424A-BC27-ACEEE7278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212A98-FEB3-4434-8F28-41D7A4E4D7DE}"/>
              </a:ext>
            </a:extLst>
          </p:cNvPr>
          <p:cNvSpPr txBox="1">
            <a:spLocks/>
          </p:cNvSpPr>
          <p:nvPr/>
        </p:nvSpPr>
        <p:spPr>
          <a:xfrm>
            <a:off x="0" y="2294523"/>
            <a:ext cx="4572000" cy="406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Built into the browser, uses .fetch() method</a:t>
            </a:r>
          </a:p>
          <a:p>
            <a:r>
              <a:rPr lang="en-US" dirty="0"/>
              <a:t>Returns a promise that is retrieved from the response</a:t>
            </a:r>
          </a:p>
          <a:p>
            <a:pPr lvl="1"/>
            <a:r>
              <a:rPr lang="en-US" dirty="0"/>
              <a:t>Successful request resolves</a:t>
            </a:r>
          </a:p>
          <a:p>
            <a:pPr lvl="1"/>
            <a:r>
              <a:rPr lang="en-US" dirty="0"/>
              <a:t>error response is rejected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A56AA8-3B7C-487B-8878-F9D312A5A04C}"/>
              </a:ext>
            </a:extLst>
          </p:cNvPr>
          <p:cNvSpPr txBox="1">
            <a:spLocks/>
          </p:cNvSpPr>
          <p:nvPr/>
        </p:nvSpPr>
        <p:spPr>
          <a:xfrm>
            <a:off x="4572000" y="2294523"/>
            <a:ext cx="4572000" cy="406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None/>
            </a:pPr>
            <a:r>
              <a:rPr lang="en-US" dirty="0"/>
              <a:t>Methods to access the response body:</a:t>
            </a:r>
          </a:p>
          <a:p>
            <a:r>
              <a:rPr lang="en-US" dirty="0" err="1"/>
              <a:t>response.text</a:t>
            </a:r>
            <a:r>
              <a:rPr lang="en-US" dirty="0"/>
              <a:t>()</a:t>
            </a:r>
          </a:p>
          <a:p>
            <a:r>
              <a:rPr lang="en-US" dirty="0" err="1"/>
              <a:t>response.json</a:t>
            </a:r>
            <a:r>
              <a:rPr lang="en-US" dirty="0"/>
              <a:t>()</a:t>
            </a:r>
          </a:p>
          <a:p>
            <a:r>
              <a:rPr lang="en-US" dirty="0" err="1"/>
              <a:t>response.formData</a:t>
            </a:r>
            <a:r>
              <a:rPr lang="en-US" dirty="0"/>
              <a:t>()</a:t>
            </a:r>
          </a:p>
          <a:p>
            <a:r>
              <a:rPr lang="en-US" dirty="0" err="1"/>
              <a:t>response.blob</a:t>
            </a:r>
            <a:r>
              <a:rPr lang="en-US" dirty="0"/>
              <a:t>()</a:t>
            </a:r>
          </a:p>
          <a:p>
            <a:r>
              <a:rPr lang="en-US" dirty="0" err="1"/>
              <a:t>response.arrayBuffer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718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E4D379-502B-4137-B30F-E78D687C5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Demo</a:t>
            </a:r>
          </a:p>
        </p:txBody>
      </p:sp>
    </p:spTree>
    <p:extLst>
      <p:ext uri="{BB962C8B-B14F-4D97-AF65-F5344CB8AC3E}">
        <p14:creationId xmlns:p14="http://schemas.microsoft.com/office/powerpoint/2010/main" val="382448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D60-F7F0-4D14-B8A0-C6E1A137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async/await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3EEA6-5201-4F45-9265-DC4B7F32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ES8 feature which simplifies async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Use the async keyword to denote a function runs asynchronously</a:t>
            </a:r>
          </a:p>
          <a:p>
            <a:pPr lvl="1"/>
            <a:r>
              <a:rPr lang="en-US" dirty="0"/>
              <a:t>Implicitly returns a promise</a:t>
            </a:r>
          </a:p>
          <a:p>
            <a:r>
              <a:rPr lang="en-US" dirty="0"/>
              <a:t>Use await keyword if you explicitly want to wait for the promise to resolve/reject</a:t>
            </a:r>
          </a:p>
          <a:p>
            <a:pPr lvl="1"/>
            <a:r>
              <a:rPr lang="en-US" dirty="0"/>
              <a:t>Only available in an async function</a:t>
            </a:r>
          </a:p>
          <a:p>
            <a:pPr lvl="1"/>
            <a:r>
              <a:rPr lang="en-US" dirty="0"/>
              <a:t>The program can still continue, but the function does not finish until the wait is 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B49E-39F7-4D72-AA30-CB488724B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9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8F6DA3-73B2-47E8-862A-BB98835D1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Async/Await Demo</a:t>
            </a:r>
          </a:p>
        </p:txBody>
      </p:sp>
    </p:spTree>
    <p:extLst>
      <p:ext uri="{BB962C8B-B14F-4D97-AF65-F5344CB8AC3E}">
        <p14:creationId xmlns:p14="http://schemas.microsoft.com/office/powerpoint/2010/main" val="228229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420C-1F28-455C-AC17-C8FB01C4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Hands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3749-C7BF-4133-929A-E6162F0D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AutoNum type="arabicPeriod"/>
            </a:pPr>
            <a:r>
              <a:rPr lang="en-US" dirty="0"/>
              <a:t>Create an HTML Page that has an input field and a button</a:t>
            </a:r>
          </a:p>
          <a:p>
            <a:pPr marL="565150" indent="-514350">
              <a:buAutoNum type="arabicPeriod"/>
            </a:pPr>
            <a:r>
              <a:rPr lang="en-US" dirty="0"/>
              <a:t>On submission make a call to the </a:t>
            </a:r>
            <a:r>
              <a:rPr lang="en-US" dirty="0" err="1"/>
              <a:t>PokeAPI</a:t>
            </a:r>
            <a:r>
              <a:rPr lang="en-US" dirty="0"/>
              <a:t> to get information about the </a:t>
            </a:r>
            <a:r>
              <a:rPr lang="en-US" dirty="0" err="1"/>
              <a:t>pokemon</a:t>
            </a:r>
            <a:r>
              <a:rPr lang="en-US" dirty="0"/>
              <a:t> in the input field</a:t>
            </a:r>
          </a:p>
          <a:p>
            <a:pPr marL="565150" indent="-514350">
              <a:buAutoNum type="arabicPeriod"/>
            </a:pPr>
            <a:r>
              <a:rPr lang="en-US" dirty="0"/>
              <a:t>Once you receive the information, display the </a:t>
            </a:r>
            <a:r>
              <a:rPr lang="en-US" dirty="0" err="1"/>
              <a:t>pokemons</a:t>
            </a:r>
            <a:r>
              <a:rPr lang="en-US" dirty="0"/>
              <a:t> name and the image</a:t>
            </a:r>
          </a:p>
          <a:p>
            <a:pPr marL="50800" indent="0">
              <a:buNone/>
            </a:pPr>
            <a:r>
              <a:rPr lang="en-US" dirty="0" err="1"/>
              <a:t>PokeAPI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https://pokeapi.com/api/v2/pokemon/{id</a:t>
            </a:r>
            <a:r>
              <a:rPr lang="en-US" dirty="0"/>
              <a:t> or name}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7EB3E-68B4-4786-A85C-0BAEDB6D48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B7F5-7DE8-4631-9268-44CE6D5D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Timing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87E9-EC41-461E-B54A-C3FE6DC23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attached to the global window which allow us to automate or run tasks after a specified amount of time</a:t>
            </a:r>
          </a:p>
          <a:p>
            <a:r>
              <a:rPr lang="en-US" dirty="0" err="1"/>
              <a:t>setTimeout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 a callback after x amount of milliseconds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clearTimeout</a:t>
            </a:r>
            <a:r>
              <a:rPr lang="en-US" dirty="0"/>
              <a:t>() is used to cancel a timeout</a:t>
            </a:r>
          </a:p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Execute a callback once every x amount of milliseconds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clearInterval</a:t>
            </a:r>
            <a:r>
              <a:rPr lang="en-US" dirty="0"/>
              <a:t>() to stop the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A80B2-06F0-4704-9432-82CAD72F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806AD-71ED-4BD5-BE22-6186BD7BF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Timing Demo</a:t>
            </a:r>
          </a:p>
        </p:txBody>
      </p:sp>
    </p:spTree>
    <p:extLst>
      <p:ext uri="{BB962C8B-B14F-4D97-AF65-F5344CB8AC3E}">
        <p14:creationId xmlns:p14="http://schemas.microsoft.com/office/powerpoint/2010/main" val="162678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Asynchronous Programming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Asynchronous Code: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No need to wait for a task to finish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a function and move onto other code</a:t>
            </a:r>
            <a:endParaRPr lang="en-US" sz="2800" dirty="0"/>
          </a:p>
          <a:p>
            <a:pPr marL="635000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</a:t>
            </a:r>
            <a:r>
              <a:rPr lang="en-US" dirty="0"/>
              <a:t>for: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Lengthy functions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API calls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/>
              <a:t>Processes that block the main execution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93B1-A085-47CA-A67E-EE81E11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Cross Site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CBB4-6048-44D4-9D02-8C2A94B1D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Client-side code injection</a:t>
            </a:r>
          </a:p>
          <a:p>
            <a:r>
              <a:rPr lang="en-US" dirty="0"/>
              <a:t>Attacker attempts to steal data by injecting scripts into a webpage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9CF72-8529-4BE1-8442-E7776C5DE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93952-1718-4314-955D-2A3F378F4A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Prevention:</a:t>
            </a:r>
          </a:p>
          <a:p>
            <a:r>
              <a:rPr lang="en-US" dirty="0"/>
              <a:t>Do NOT embed user input directly into code</a:t>
            </a:r>
          </a:p>
          <a:p>
            <a:r>
              <a:rPr lang="en-US" dirty="0"/>
              <a:t>Sanitize Data</a:t>
            </a:r>
          </a:p>
          <a:p>
            <a:r>
              <a:rPr lang="en-US" dirty="0"/>
              <a:t>Use a Security Encoding Library</a:t>
            </a:r>
          </a:p>
        </p:txBody>
      </p:sp>
    </p:spTree>
    <p:extLst>
      <p:ext uri="{BB962C8B-B14F-4D97-AF65-F5344CB8AC3E}">
        <p14:creationId xmlns:p14="http://schemas.microsoft.com/office/powerpoint/2010/main" val="38196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9DBA-08AD-419E-9D20-101D19AA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Broken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6F26-C01C-4727-9A58-26009FC53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Allowing users access without proper credentials</a:t>
            </a:r>
          </a:p>
          <a:p>
            <a:r>
              <a:rPr lang="en-US" dirty="0"/>
              <a:t>Credential Stuffing</a:t>
            </a:r>
          </a:p>
          <a:p>
            <a:r>
              <a:rPr lang="en-US" dirty="0"/>
              <a:t>Automated Attacks</a:t>
            </a:r>
          </a:p>
          <a:p>
            <a:r>
              <a:rPr lang="en-US" dirty="0"/>
              <a:t>Default passwords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B8CE-BC15-4118-8B12-4317A588B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4E8B-5F79-4F79-AD43-68D25C839B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Prevention:</a:t>
            </a:r>
          </a:p>
          <a:p>
            <a:r>
              <a:rPr lang="en-US" dirty="0"/>
              <a:t>Multifactor authentication</a:t>
            </a:r>
          </a:p>
          <a:p>
            <a:r>
              <a:rPr lang="en-US" dirty="0"/>
              <a:t>Password complexity</a:t>
            </a:r>
          </a:p>
          <a:p>
            <a:r>
              <a:rPr lang="en-US" dirty="0"/>
              <a:t>Failed login attempts</a:t>
            </a:r>
          </a:p>
          <a:p>
            <a:r>
              <a:rPr lang="en-US" dirty="0"/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28760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9EF1-8482-48BD-8FA5-AB59A02E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FE0C-5689-4EFB-A8B6-239310571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err="1"/>
              <a:t>Javascript</a:t>
            </a:r>
            <a:r>
              <a:rPr lang="en-US" dirty="0"/>
              <a:t> is single threaded</a:t>
            </a:r>
          </a:p>
          <a:p>
            <a:r>
              <a:rPr lang="en-US" dirty="0"/>
              <a:t>Method calls are added to a stack</a:t>
            </a:r>
          </a:p>
          <a:p>
            <a:r>
              <a:rPr lang="en-US" dirty="0"/>
              <a:t>Each method gets called one at a time</a:t>
            </a:r>
          </a:p>
          <a:p>
            <a:r>
              <a:rPr lang="en-US" dirty="0"/>
              <a:t>Browser has extra threads to be used</a:t>
            </a:r>
          </a:p>
          <a:p>
            <a:r>
              <a:rPr lang="en-US" dirty="0"/>
              <a:t>JS implements a queue of functions processed by the browser’s threads</a:t>
            </a:r>
          </a:p>
          <a:p>
            <a:r>
              <a:rPr lang="en-US" dirty="0"/>
              <a:t>This queue is used by the event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453B-3478-4E1E-89C3-1827644A3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A487-85B5-4B58-8A93-151AC321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Event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311AE-806E-4562-88BD-6148C70DA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50F69F4-2F6D-463E-BB0E-F103CF0B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1" y="1219200"/>
            <a:ext cx="4668257" cy="1668215"/>
          </a:xfrm>
          <a:prstGeom prst="rect">
            <a:avLst/>
          </a:prstGeom>
        </p:spPr>
      </p:pic>
      <p:pic>
        <p:nvPicPr>
          <p:cNvPr id="8" name="Picture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E80070B-439B-4420-9E15-279F6C16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49" y="2887415"/>
            <a:ext cx="6092302" cy="3426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BD232-1C48-4538-A698-58AED37C2B92}"/>
              </a:ext>
            </a:extLst>
          </p:cNvPr>
          <p:cNvSpPr txBox="1"/>
          <p:nvPr/>
        </p:nvSpPr>
        <p:spPr>
          <a:xfrm>
            <a:off x="1784410" y="6448622"/>
            <a:ext cx="557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https://dev.to/lydiahallie/javascript-visualized-event-loop-3dif</a:t>
            </a:r>
          </a:p>
        </p:txBody>
      </p:sp>
    </p:spTree>
    <p:extLst>
      <p:ext uri="{BB962C8B-B14F-4D97-AF65-F5344CB8AC3E}">
        <p14:creationId xmlns:p14="http://schemas.microsoft.com/office/powerpoint/2010/main" val="87695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464C-1160-4D95-97FC-1CAF1CD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Event Loop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BA162-A8D2-4974-B38C-0A20026D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834896"/>
            <a:ext cx="8383980" cy="3188208"/>
          </a:xfrm>
        </p:spPr>
        <p:txBody>
          <a:bodyPr/>
          <a:lstStyle/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Asynchronous call gets added to the stack</a:t>
            </a:r>
          </a:p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JS decides to hand it off to the web </a:t>
            </a:r>
            <a:r>
              <a:rPr lang="en-US" sz="2000" dirty="0" err="1"/>
              <a:t>api</a:t>
            </a:r>
            <a:r>
              <a:rPr lang="en-US" sz="2000" dirty="0"/>
              <a:t> where it processes</a:t>
            </a:r>
          </a:p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Other functions can be added and executed on the call stack while the web </a:t>
            </a:r>
            <a:r>
              <a:rPr lang="en-US" sz="2000" dirty="0" err="1"/>
              <a:t>api</a:t>
            </a:r>
            <a:r>
              <a:rPr lang="en-US" sz="2000" dirty="0"/>
              <a:t> works</a:t>
            </a:r>
          </a:p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Once the web </a:t>
            </a:r>
            <a:r>
              <a:rPr lang="en-US" sz="2000" dirty="0" err="1"/>
              <a:t>api</a:t>
            </a:r>
            <a:r>
              <a:rPr lang="en-US" sz="2000" dirty="0"/>
              <a:t> has a response it gets added to the queue</a:t>
            </a:r>
          </a:p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The event loop checks the queue when the call stack is empty to see if something needs to be added to the call stack</a:t>
            </a:r>
          </a:p>
          <a:p>
            <a:pPr marL="508000" indent="-457200">
              <a:buSzPct val="120000"/>
              <a:buFont typeface="+mj-lt"/>
              <a:buAutoNum type="arabicPeriod"/>
            </a:pPr>
            <a:r>
              <a:rPr lang="en-US" sz="2000" dirty="0"/>
              <a:t>Our response/callback is added to call stack and process as normal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2CE0-4BFE-4655-94DE-72B7C0FA95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1074-CC66-4F7C-9E29-44B8E17B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7E84-5349-45A1-8117-D5287409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105255" cy="4525963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Asynchronous </a:t>
            </a:r>
            <a:r>
              <a:rPr lang="en-US" sz="2400" dirty="0" err="1"/>
              <a:t>Javascript</a:t>
            </a:r>
            <a:r>
              <a:rPr lang="en-US" sz="2400" dirty="0"/>
              <a:t> and XML:</a:t>
            </a:r>
          </a:p>
          <a:p>
            <a:r>
              <a:rPr lang="en-US" sz="2400" dirty="0"/>
              <a:t>Exchanging data from a webserver asynchronously</a:t>
            </a:r>
          </a:p>
          <a:p>
            <a:r>
              <a:rPr lang="en-US" sz="2400" dirty="0"/>
              <a:t>Uses the browsers built in </a:t>
            </a:r>
            <a:r>
              <a:rPr lang="en-US" sz="2400" dirty="0" err="1"/>
              <a:t>XMLHttpRequest</a:t>
            </a:r>
            <a:r>
              <a:rPr lang="en-US" sz="2400" dirty="0"/>
              <a:t> object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E83E-1646-4C08-BFE2-56139B582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AD11C7-C89F-467E-B38D-EBC73CC8B49B}"/>
              </a:ext>
            </a:extLst>
          </p:cNvPr>
          <p:cNvSpPr txBox="1">
            <a:spLocks/>
          </p:cNvSpPr>
          <p:nvPr/>
        </p:nvSpPr>
        <p:spPr>
          <a:xfrm>
            <a:off x="5089571" y="1481446"/>
            <a:ext cx="34640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2400" dirty="0"/>
              <a:t>Workflow: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Event occurs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 err="1"/>
              <a:t>XMLHttpRequest</a:t>
            </a:r>
            <a:r>
              <a:rPr lang="en-US" sz="2000" dirty="0"/>
              <a:t> object created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XHR objects makes async request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Server processes req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Server sends response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Browser processes the returned data</a:t>
            </a:r>
          </a:p>
          <a:p>
            <a:pPr marL="508000" indent="-457200">
              <a:buSzPct val="100000"/>
              <a:buFont typeface="+mj-lt"/>
              <a:buAutoNum type="arabicPeriod"/>
            </a:pPr>
            <a:r>
              <a:rPr lang="en-US" sz="2000" dirty="0"/>
              <a:t>Page updated with the new content</a:t>
            </a:r>
          </a:p>
          <a:p>
            <a:pPr marL="50800" indent="0">
              <a:buFont typeface="Arial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7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31BD-4BFD-4EAF-A4F3-BAC6AC6C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How to make a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4D8EE-B132-4C3F-9D42-E699BA2E6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Create the XHR object with new </a:t>
            </a:r>
            <a:r>
              <a:rPr lang="en-US" dirty="0" err="1"/>
              <a:t>XMLHttpRequest</a:t>
            </a:r>
            <a:r>
              <a:rPr lang="en-US" dirty="0"/>
              <a:t>()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dirty="0" err="1"/>
              <a:t>readystatechange</a:t>
            </a:r>
            <a:r>
              <a:rPr lang="en-US" dirty="0"/>
              <a:t> callback function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Use .open(method, </a:t>
            </a:r>
            <a:r>
              <a:rPr lang="en-US" dirty="0" err="1"/>
              <a:t>url</a:t>
            </a:r>
            <a:r>
              <a:rPr lang="en-US" dirty="0"/>
              <a:t>, async)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Use .send()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33D92-88A2-43B7-8549-04C5BDD45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570EB2-EA4F-4D28-AF49-F0B0257F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30" y="4154498"/>
            <a:ext cx="4988940" cy="2444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52B16-7F17-4817-BBE1-DEBF8306AEEB}"/>
              </a:ext>
            </a:extLst>
          </p:cNvPr>
          <p:cNvSpPr txBox="1"/>
          <p:nvPr/>
        </p:nvSpPr>
        <p:spPr>
          <a:xfrm>
            <a:off x="2300384" y="6581001"/>
            <a:ext cx="4543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https://way2tutorial.com/images/ajax_how_it_works.png</a:t>
            </a:r>
          </a:p>
        </p:txBody>
      </p:sp>
    </p:spTree>
    <p:extLst>
      <p:ext uri="{BB962C8B-B14F-4D97-AF65-F5344CB8AC3E}">
        <p14:creationId xmlns:p14="http://schemas.microsoft.com/office/powerpoint/2010/main" val="294486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09D1-4A95-471E-B2FD-D59C4D2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Server Responses and XHR </a:t>
            </a:r>
            <a:r>
              <a:rPr lang="en-US" dirty="0" err="1"/>
              <a:t>readyState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2A6C8-DC67-4814-B6A1-B2D1B3BE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010" y="1614611"/>
            <a:ext cx="419199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Server sends back a response in the form of:</a:t>
            </a:r>
          </a:p>
          <a:p>
            <a:r>
              <a:rPr lang="en-US" dirty="0" err="1"/>
              <a:t>responseText</a:t>
            </a:r>
            <a:endParaRPr lang="en-US" dirty="0"/>
          </a:p>
          <a:p>
            <a:r>
              <a:rPr lang="en-US" dirty="0" err="1"/>
              <a:t>responseXML</a:t>
            </a:r>
            <a:endParaRPr lang="en-US" dirty="0"/>
          </a:p>
          <a:p>
            <a:r>
              <a:rPr lang="en-US" dirty="0"/>
              <a:t>status</a:t>
            </a:r>
          </a:p>
          <a:p>
            <a:r>
              <a:rPr lang="en-US" dirty="0" err="1"/>
              <a:t>statusText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FFE9-183C-4CA8-9849-157FA1028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70A732-E15D-4393-8265-DD4D7C5D6A57}"/>
              </a:ext>
            </a:extLst>
          </p:cNvPr>
          <p:cNvSpPr txBox="1">
            <a:spLocks/>
          </p:cNvSpPr>
          <p:nvPr/>
        </p:nvSpPr>
        <p:spPr>
          <a:xfrm>
            <a:off x="1" y="1614610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dirty="0"/>
              <a:t>.</a:t>
            </a:r>
            <a:r>
              <a:rPr lang="en-US" dirty="0" err="1"/>
              <a:t>onreadystatechange</a:t>
            </a:r>
            <a:r>
              <a:rPr lang="en-US" dirty="0"/>
              <a:t> monitors the </a:t>
            </a:r>
            <a:r>
              <a:rPr lang="en-US" dirty="0" err="1"/>
              <a:t>readyState</a:t>
            </a:r>
            <a:endParaRPr lang="en-US" dirty="0"/>
          </a:p>
          <a:p>
            <a:r>
              <a:rPr lang="en-US" dirty="0" err="1"/>
              <a:t>readyState</a:t>
            </a:r>
            <a:r>
              <a:rPr lang="en-US" dirty="0"/>
              <a:t> tells when the response is ready, the states include</a:t>
            </a:r>
          </a:p>
          <a:p>
            <a:r>
              <a:rPr lang="en-US" sz="2000" dirty="0"/>
              <a:t>0 = not initialized</a:t>
            </a:r>
          </a:p>
          <a:p>
            <a:r>
              <a:rPr lang="en-US" sz="2000" dirty="0"/>
              <a:t>1 = connection established</a:t>
            </a:r>
          </a:p>
          <a:p>
            <a:r>
              <a:rPr lang="en-US" sz="2000" dirty="0"/>
              <a:t>2 = request received by server</a:t>
            </a:r>
          </a:p>
          <a:p>
            <a:r>
              <a:rPr lang="en-US" sz="2000" dirty="0"/>
              <a:t>3 = server processing request</a:t>
            </a:r>
          </a:p>
          <a:p>
            <a:r>
              <a:rPr lang="en-US" sz="2000" dirty="0"/>
              <a:t>4 = response ready</a:t>
            </a:r>
          </a:p>
          <a:p>
            <a:pPr marL="508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0394-F5C5-4832-AD61-5783726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: JSON in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5CF0-5748-4034-871D-B2BBDDC1F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XHR can only send text</a:t>
            </a:r>
          </a:p>
          <a:p>
            <a:pPr lvl="1"/>
            <a:r>
              <a:rPr lang="en-US" dirty="0"/>
              <a:t>Convert the object to text with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  <a:p>
            <a:r>
              <a:rPr lang="en-US" dirty="0"/>
              <a:t>Convert the response text to json</a:t>
            </a:r>
          </a:p>
          <a:p>
            <a:pPr lvl="1"/>
            <a:r>
              <a:rPr lang="en-US" dirty="0" err="1"/>
              <a:t>JSON.parse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1559-719E-4E0C-81C9-597FABAB0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106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834</Words>
  <Application>Microsoft Office PowerPoint</Application>
  <PresentationFormat>On-screen Show (4:3)</PresentationFormat>
  <Paragraphs>146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2_Custom Design</vt:lpstr>
      <vt:lpstr>Week 3 Day 4</vt:lpstr>
      <vt:lpstr>Asynchronous Programming</vt:lpstr>
      <vt:lpstr>Asynchronous Javascript</vt:lpstr>
      <vt:lpstr>Javascript: Event Loop</vt:lpstr>
      <vt:lpstr>Javascript: Event Loop Steps</vt:lpstr>
      <vt:lpstr>Javascript: AJAX</vt:lpstr>
      <vt:lpstr>Javascript: How to make a request</vt:lpstr>
      <vt:lpstr>Javascript: Server Responses and XHR readyState</vt:lpstr>
      <vt:lpstr>Javascript: JSON in AJAX</vt:lpstr>
      <vt:lpstr>PowerPoint Presentation</vt:lpstr>
      <vt:lpstr>Javascript: Promises</vt:lpstr>
      <vt:lpstr>Javascript: Handling Promises</vt:lpstr>
      <vt:lpstr>Javascript: Fetch API</vt:lpstr>
      <vt:lpstr>PowerPoint Presentation</vt:lpstr>
      <vt:lpstr>Javascript: async/await</vt:lpstr>
      <vt:lpstr>PowerPoint Presentation</vt:lpstr>
      <vt:lpstr>AJAX Hands On</vt:lpstr>
      <vt:lpstr>Javascript: Timing Events</vt:lpstr>
      <vt:lpstr>PowerPoint Presentation</vt:lpstr>
      <vt:lpstr>OWASP: Cross Site Scripting</vt:lpstr>
      <vt:lpstr>OWASP: Broken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12</cp:revision>
  <dcterms:modified xsi:type="dcterms:W3CDTF">2022-02-03T19:04:17Z</dcterms:modified>
</cp:coreProperties>
</file>