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5 Day 3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Angular Directives and Services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DC1F-9419-4773-A66C-CE7206A2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Hands on </a:t>
            </a:r>
            <a:r>
              <a:rPr lang="en-US" dirty="0" err="1"/>
              <a:t>Numba</a:t>
            </a:r>
            <a:r>
              <a:rPr lang="en-US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07B17-E4C8-4108-83EF-8CCD313A3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code you wrote yesterday</a:t>
            </a:r>
          </a:p>
          <a:p>
            <a:r>
              <a:rPr lang="en-US" dirty="0"/>
              <a:t>Create an array of people objects with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Something interesting</a:t>
            </a:r>
          </a:p>
          <a:p>
            <a:r>
              <a:rPr lang="en-US" dirty="0"/>
              <a:t>Using an angular component and directives, dynamically create components with the information from the above array</a:t>
            </a:r>
          </a:p>
          <a:p>
            <a:r>
              <a:rPr lang="en-US" dirty="0"/>
              <a:t>Style points for making </a:t>
            </a:r>
            <a:r>
              <a:rPr lang="en-US"/>
              <a:t>it pretty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BB9D-EBFA-4424-B701-0DE93A235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D95-842C-4439-AB5A-19B9B798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Services and Dependency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F7CE1-A344-48B3-8F70-A3E2D585F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Services are used to organize and share business logic</a:t>
            </a:r>
          </a:p>
          <a:p>
            <a:r>
              <a:rPr lang="en-US" dirty="0"/>
              <a:t>Services are singleton instances</a:t>
            </a:r>
          </a:p>
          <a:p>
            <a:r>
              <a:rPr lang="en-US" dirty="0"/>
              <a:t>Share them across multiple components</a:t>
            </a:r>
          </a:p>
          <a:p>
            <a:r>
              <a:rPr lang="en-US" dirty="0"/>
              <a:t>Uses dependency injection to share the services</a:t>
            </a:r>
          </a:p>
          <a:p>
            <a:pPr lvl="1"/>
            <a:r>
              <a:rPr lang="en-US" dirty="0"/>
              <a:t>Service is injected into the component constructor</a:t>
            </a:r>
          </a:p>
          <a:p>
            <a:pPr lvl="1"/>
            <a:r>
              <a:rPr lang="en-US" dirty="0"/>
              <a:t>Allows the component to get its dependency from an outside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939E-0D9A-4E74-816C-7BD047677B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0968-0CCD-435D-A07F-D6BE9EBC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Injector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D1AB-2965-40B2-8AD9-2409EE8B6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injector:</a:t>
            </a:r>
          </a:p>
          <a:p>
            <a:r>
              <a:rPr lang="en-US" dirty="0"/>
              <a:t>Holds all the services</a:t>
            </a:r>
          </a:p>
          <a:p>
            <a:r>
              <a:rPr lang="en-US" dirty="0"/>
              <a:t>Registers the services with the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/>
              <a:t>Or registers the service with their provider</a:t>
            </a:r>
          </a:p>
          <a:p>
            <a:pPr lvl="1"/>
            <a:r>
              <a:rPr lang="en-US" dirty="0"/>
              <a:t>Provider tells angular where to register the service</a:t>
            </a:r>
          </a:p>
          <a:p>
            <a:pPr lvl="1"/>
            <a:r>
              <a:rPr lang="en-US" dirty="0"/>
              <a:t>Registered services can be accessed via DI token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99B8-44FD-4AFA-9E00-096873E39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F36-7250-42F6-B000-EAE55607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Creating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9AF62-3C83-42FE-A444-30DA2E418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service with</a:t>
            </a:r>
          </a:p>
          <a:p>
            <a:pPr lvl="1"/>
            <a:r>
              <a:rPr lang="en-US" dirty="0"/>
              <a:t>ng generate service name</a:t>
            </a:r>
          </a:p>
          <a:p>
            <a:r>
              <a:rPr lang="en-US" dirty="0"/>
              <a:t>The service is defined in a </a:t>
            </a:r>
            <a:r>
              <a:rPr lang="en-US" dirty="0" err="1"/>
              <a:t>name.service.ts</a:t>
            </a:r>
            <a:r>
              <a:rPr lang="en-US" dirty="0"/>
              <a:t> file</a:t>
            </a:r>
          </a:p>
          <a:p>
            <a:r>
              <a:rPr lang="en-US" dirty="0"/>
              <a:t>@Injectable decorator marks all classes than can be injected</a:t>
            </a:r>
          </a:p>
          <a:p>
            <a:pPr lvl="1"/>
            <a:r>
              <a:rPr lang="en-US" dirty="0" err="1"/>
              <a:t>providedIn</a:t>
            </a:r>
            <a:r>
              <a:rPr lang="en-US" dirty="0"/>
              <a:t> property sets the service class</a:t>
            </a:r>
          </a:p>
          <a:p>
            <a:pPr lvl="1"/>
            <a:r>
              <a:rPr lang="en-US" dirty="0"/>
              <a:t>Provides the single instance</a:t>
            </a:r>
          </a:p>
          <a:p>
            <a:pPr lvl="1"/>
            <a:r>
              <a:rPr lang="en-US" dirty="0"/>
              <a:t>Creates a hierarchy of injectors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7C9D-4EB5-4E88-895D-152EF0198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46E95-C251-49F8-9780-92754E3CD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Creating and using services</a:t>
            </a:r>
          </a:p>
        </p:txBody>
      </p:sp>
    </p:spTree>
    <p:extLst>
      <p:ext uri="{BB962C8B-B14F-4D97-AF65-F5344CB8AC3E}">
        <p14:creationId xmlns:p14="http://schemas.microsoft.com/office/powerpoint/2010/main" val="375676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dirty="0"/>
              <a:t>Angular: 1-Way Data Binding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dirty="0"/>
              <a:t>Manipulation of views through models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inter</a:t>
            </a:r>
            <a:r>
              <a:rPr lang="en-US" dirty="0"/>
              <a:t>polation: inject strings into our html templates with {{}}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Property binding: bind values to attributes of html elements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Event binding: bind DOM events to a function in our component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80910-8D2B-4CE2-9815-715D889F6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One way data binding</a:t>
            </a:r>
          </a:p>
        </p:txBody>
      </p:sp>
    </p:spTree>
    <p:extLst>
      <p:ext uri="{BB962C8B-B14F-4D97-AF65-F5344CB8AC3E}">
        <p14:creationId xmlns:p14="http://schemas.microsoft.com/office/powerpoint/2010/main" val="34714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6382-0266-413B-B31F-130E9383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2-way data binding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2DC8F-38D8-4F17-8F8F-3C7B63BA9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1-way binding does not reflect changes in the template in the component</a:t>
            </a:r>
          </a:p>
          <a:p>
            <a:r>
              <a:rPr lang="en-US" dirty="0"/>
              <a:t>Achieve this with 2-way</a:t>
            </a:r>
          </a:p>
          <a:p>
            <a:pPr lvl="1"/>
            <a:r>
              <a:rPr lang="en-US" dirty="0"/>
              <a:t>Combination of property and event binding</a:t>
            </a:r>
          </a:p>
          <a:p>
            <a:r>
              <a:rPr lang="en-US" dirty="0"/>
              <a:t>Useful in user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A47D-B065-45AD-8A98-5FEC58B57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C32-E074-486A-BEF6-B6D18891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Event Emitter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50E3-17BB-4AEB-924B-FCDA3D240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emit custom events</a:t>
            </a:r>
          </a:p>
          <a:p>
            <a:r>
              <a:rPr lang="en-US" dirty="0"/>
              <a:t>Synchronous or Asynchronous</a:t>
            </a:r>
          </a:p>
          <a:p>
            <a:r>
              <a:rPr lang="en-US" dirty="0"/>
              <a:t>Register handlers for the custom events</a:t>
            </a:r>
          </a:p>
          <a:p>
            <a:r>
              <a:rPr lang="en-US" dirty="0"/>
              <a:t>Use @Input and @Output decorators to flow data between components</a:t>
            </a:r>
          </a:p>
          <a:p>
            <a:pPr lvl="1"/>
            <a:r>
              <a:rPr lang="en-US" dirty="0"/>
              <a:t>@Input to take in input</a:t>
            </a:r>
          </a:p>
          <a:p>
            <a:pPr lvl="1"/>
            <a:r>
              <a:rPr lang="en-US" dirty="0"/>
              <a:t>@Output to emit an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F70A-F16A-47D2-97AE-42D9AF07BA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583325-82C0-4A6D-9050-355CFAA0F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2-way data and event emitters</a:t>
            </a:r>
          </a:p>
        </p:txBody>
      </p:sp>
    </p:spTree>
    <p:extLst>
      <p:ext uri="{BB962C8B-B14F-4D97-AF65-F5344CB8AC3E}">
        <p14:creationId xmlns:p14="http://schemas.microsoft.com/office/powerpoint/2010/main" val="108496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525C-1354-4C96-9FC2-4798604B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Structural Directives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2160A-DC5D-468A-8C73-5F0845E8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941455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Directives are markers on a DOM element which tells angular to change the appearance, behavior, or layout of the DOM</a:t>
            </a:r>
          </a:p>
          <a:p>
            <a:r>
              <a:rPr lang="en-US" dirty="0"/>
              <a:t>Structural change the structure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ngSwitch</a:t>
            </a:r>
            <a:endParaRPr lang="en-US" dirty="0"/>
          </a:p>
          <a:p>
            <a:pPr lvl="1"/>
            <a:r>
              <a:rPr lang="en-US" dirty="0" err="1"/>
              <a:t>ngSwitchCase</a:t>
            </a:r>
            <a:endParaRPr lang="en-US" dirty="0"/>
          </a:p>
          <a:p>
            <a:pPr lvl="1"/>
            <a:r>
              <a:rPr lang="en-US" dirty="0" err="1"/>
              <a:t>ngSwitchDefault</a:t>
            </a:r>
            <a:endParaRPr lang="en-US" dirty="0"/>
          </a:p>
          <a:p>
            <a:r>
              <a:rPr lang="en-US" dirty="0"/>
              <a:t>&lt;ng-template&gt;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CEBA-E784-43A7-AAF2-1E172CE2F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A7A4-B9A7-4D65-8777-7995973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Attribute Directives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B5EED-F215-4797-A5AC-F9072E175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change the look and behavior of the DOM element</a:t>
            </a:r>
          </a:p>
          <a:p>
            <a:r>
              <a:rPr lang="en-US" dirty="0" err="1"/>
              <a:t>ngClass</a:t>
            </a:r>
            <a:endParaRPr lang="en-US" dirty="0"/>
          </a:p>
          <a:p>
            <a:r>
              <a:rPr lang="en-US" dirty="0" err="1"/>
              <a:t>ngStyle</a:t>
            </a: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dirty="0"/>
              <a:t>Create your own directive with</a:t>
            </a:r>
          </a:p>
          <a:p>
            <a:r>
              <a:rPr lang="en-US" dirty="0"/>
              <a:t>ng generate directive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D86A-7D67-496C-8752-3FCC59904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F0EF9-45F5-4F62-8C9D-C4ECC2B99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Directives</a:t>
            </a:r>
          </a:p>
        </p:txBody>
      </p:sp>
    </p:spTree>
    <p:extLst>
      <p:ext uri="{BB962C8B-B14F-4D97-AF65-F5344CB8AC3E}">
        <p14:creationId xmlns:p14="http://schemas.microsoft.com/office/powerpoint/2010/main" val="358904841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406</Words>
  <Application>Microsoft Office PowerPoint</Application>
  <PresentationFormat>On-screen Show (4:3)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2_Custom Design</vt:lpstr>
      <vt:lpstr>Week 5 Day 3</vt:lpstr>
      <vt:lpstr>Angular: 1-Way Data Binding</vt:lpstr>
      <vt:lpstr>PowerPoint Presentation</vt:lpstr>
      <vt:lpstr>Angular: 2-way data binding</vt:lpstr>
      <vt:lpstr>Angular: Event Emitter</vt:lpstr>
      <vt:lpstr>PowerPoint Presentation</vt:lpstr>
      <vt:lpstr>Angular: Structural Directives</vt:lpstr>
      <vt:lpstr>Angular: Attribute Directives</vt:lpstr>
      <vt:lpstr>PowerPoint Presentation</vt:lpstr>
      <vt:lpstr>Angular Hands on Numba 2</vt:lpstr>
      <vt:lpstr>Angular: Services and Dependency Injection</vt:lpstr>
      <vt:lpstr>Angular: Injector</vt:lpstr>
      <vt:lpstr>Angular: Creating a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</dc:creator>
  <cp:lastModifiedBy>Ethan McGill</cp:lastModifiedBy>
  <cp:revision>11</cp:revision>
  <dcterms:modified xsi:type="dcterms:W3CDTF">2022-02-16T16:53:59Z</dcterms:modified>
</cp:coreProperties>
</file>