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1 Day 5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8, Design Patterns, OWASP, and logging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A093-525D-4EBA-8356-4E908614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Patterns: Singleton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911EB-478E-4004-B1DF-7F858EFED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These are patterns that solve commonly occurring development problems</a:t>
            </a:r>
          </a:p>
          <a:p>
            <a:r>
              <a:rPr lang="en-US" dirty="0"/>
              <a:t>Singleton</a:t>
            </a:r>
          </a:p>
          <a:p>
            <a:pPr lvl="1"/>
            <a:r>
              <a:rPr lang="en-US" dirty="0"/>
              <a:t>Pattern which allows only a single instance of an object</a:t>
            </a:r>
          </a:p>
          <a:p>
            <a:pPr lvl="1"/>
            <a:r>
              <a:rPr lang="en-US" dirty="0"/>
              <a:t>Two types of singletons</a:t>
            </a:r>
          </a:p>
          <a:p>
            <a:pPr lvl="2"/>
            <a:r>
              <a:rPr lang="en-US" dirty="0"/>
              <a:t>Lazy, not created until we need it</a:t>
            </a:r>
          </a:p>
          <a:p>
            <a:pPr lvl="2"/>
            <a:r>
              <a:rPr lang="en-US" dirty="0"/>
              <a:t>Eager, created when the program loads</a:t>
            </a:r>
          </a:p>
          <a:p>
            <a:pPr lvl="1"/>
            <a:r>
              <a:rPr lang="en-US" dirty="0"/>
              <a:t>You can tell the difference from the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21F5C-70CC-41E8-9F15-DB49F5706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7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1994-E34D-4F1C-A85E-28B79A08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Patterns:</a:t>
            </a:r>
            <a:br>
              <a:rPr lang="en-US" dirty="0"/>
            </a:br>
            <a:r>
              <a:rPr lang="en-US" dirty="0"/>
              <a:t>Factory and Builder 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7C35-E914-4A92-92C7-A6C371546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  <a:p>
            <a:pPr lvl="1"/>
            <a:r>
              <a:rPr lang="en-US" dirty="0"/>
              <a:t>Design pattern that creates objects based off of a super class</a:t>
            </a:r>
          </a:p>
          <a:p>
            <a:pPr lvl="1"/>
            <a:r>
              <a:rPr lang="en-US" dirty="0"/>
              <a:t>The factory returns more specific types of objects that extend the super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A9A96-72F0-4FB4-A3A6-59906650F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26A8-193C-45DC-8911-2DF4DB2AEAF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  <a:p>
            <a:pPr lvl="1"/>
            <a:r>
              <a:rPr lang="en-US" dirty="0"/>
              <a:t>Similar to the factory pattern</a:t>
            </a:r>
          </a:p>
          <a:p>
            <a:pPr lvl="1"/>
            <a:r>
              <a:rPr lang="en-US" dirty="0"/>
              <a:t>Builds up more concrete objects based from a specific class</a:t>
            </a:r>
          </a:p>
          <a:p>
            <a:pPr lvl="1"/>
            <a:r>
              <a:rPr lang="en-US" dirty="0"/>
              <a:t>String builder is an example</a:t>
            </a:r>
          </a:p>
        </p:txBody>
      </p:sp>
    </p:spTree>
    <p:extLst>
      <p:ext uri="{BB962C8B-B14F-4D97-AF65-F5344CB8AC3E}">
        <p14:creationId xmlns:p14="http://schemas.microsoft.com/office/powerpoint/2010/main" val="334190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B1B52-FEA3-40CA-AB55-80577045B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Design Patterns DEMO</a:t>
            </a:r>
          </a:p>
        </p:txBody>
      </p:sp>
    </p:spTree>
    <p:extLst>
      <p:ext uri="{BB962C8B-B14F-4D97-AF65-F5344CB8AC3E}">
        <p14:creationId xmlns:p14="http://schemas.microsoft.com/office/powerpoint/2010/main" val="15370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1DB-B252-4B14-98A9-3BCD3D73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Log4J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5405A-5467-404E-A9F4-412A40D18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Logging records events that occur during the executing of your program</a:t>
            </a:r>
          </a:p>
          <a:p>
            <a:r>
              <a:rPr lang="en-US" dirty="0"/>
              <a:t>Log4J is a java based logging library</a:t>
            </a:r>
          </a:p>
          <a:p>
            <a:pPr lvl="1"/>
            <a:r>
              <a:rPr lang="en-US" dirty="0"/>
              <a:t>Reliable and fast</a:t>
            </a:r>
          </a:p>
          <a:p>
            <a:pPr lvl="1"/>
            <a:r>
              <a:rPr lang="en-US" dirty="0"/>
              <a:t>Allows us to use various logging levels</a:t>
            </a:r>
          </a:p>
          <a:p>
            <a:pPr lvl="1"/>
            <a:r>
              <a:rPr lang="en-US" dirty="0"/>
              <a:t>Configure thresholds that determine which messages are logged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316BD-CCF0-4950-85E3-11F2287E5C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9B27-6914-4703-A929-C3481A08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Logging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0589-D25F-49B2-9603-21E097FEA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ALL =&gt; All levels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DEBUG =&gt; Fine grained informational events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INFO =&gt; Informational events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WARN =&gt; Potentially harmful events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ERROR =&gt; Error events in the program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FATAL =&gt; Severe error events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OFF =&gt; Turns off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8C13C-7687-4872-8ED7-218D67C532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42854-3D8B-4E1F-A550-38A7C4BC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Log4J DEMO</a:t>
            </a:r>
          </a:p>
        </p:txBody>
      </p:sp>
    </p:spTree>
    <p:extLst>
      <p:ext uri="{BB962C8B-B14F-4D97-AF65-F5344CB8AC3E}">
        <p14:creationId xmlns:p14="http://schemas.microsoft.com/office/powerpoint/2010/main" val="272854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Java: Garbage Collection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automatically removes objects </a:t>
            </a:r>
            <a:r>
              <a:rPr lang="en-US" dirty="0"/>
              <a:t>from memory when no longer referenced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Can’t </a:t>
            </a:r>
            <a:r>
              <a:rPr lang="en-US" dirty="0"/>
              <a:t>tell Java to garbage collect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Suggest it with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 err="1"/>
              <a:t>System.gc</a:t>
            </a:r>
            <a:r>
              <a:rPr lang="en-US" dirty="0"/>
              <a:t>()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 err="1"/>
              <a:t>Runtime.getRuntim</a:t>
            </a:r>
            <a:r>
              <a:rPr lang="en-US" dirty="0"/>
              <a:t>().</a:t>
            </a:r>
            <a:r>
              <a:rPr lang="en-US" dirty="0" err="1"/>
              <a:t>gc</a:t>
            </a:r>
            <a:r>
              <a:rPr lang="en-US" dirty="0"/>
              <a:t>()</a:t>
            </a:r>
          </a:p>
          <a:p>
            <a:pPr marL="1092200" lvl="1" indent="-457200">
              <a:spcBef>
                <a:spcPts val="0"/>
              </a:spcBef>
            </a:pPr>
            <a:r>
              <a:rPr lang="en-US" dirty="0" err="1"/>
              <a:t>System.runFinalize</a:t>
            </a:r>
            <a:r>
              <a:rPr lang="en-US" dirty="0"/>
              <a:t>()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D7B87-F952-48A1-A279-45DB0CC91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4724091"/>
            <a:ext cx="34004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8453-F824-4D84-9ED0-BA432110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85E10-AC84-4E8B-A02F-100441BC7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Stream API</a:t>
            </a:r>
          </a:p>
          <a:p>
            <a:r>
              <a:rPr lang="en-US" dirty="0"/>
              <a:t>Reflections API</a:t>
            </a:r>
          </a:p>
          <a:p>
            <a:r>
              <a:rPr lang="en-US" dirty="0"/>
              <a:t>Date and Time API</a:t>
            </a:r>
          </a:p>
          <a:p>
            <a:r>
              <a:rPr lang="en-US" dirty="0"/>
              <a:t>Optional Classes</a:t>
            </a:r>
          </a:p>
          <a:p>
            <a:r>
              <a:rPr lang="en-US" dirty="0"/>
              <a:t>Predicates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754E-2EED-421F-896F-7B087C7FC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2082-0280-4263-8AED-96E78622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8: </a:t>
            </a:r>
            <a:r>
              <a:rPr lang="en-US" dirty="0" err="1"/>
              <a:t>Lamda</a:t>
            </a:r>
            <a:r>
              <a:rPr lang="en-US" dirty="0"/>
              <a:t> and 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3A45-3A32-45BF-8062-CD5CC53BC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Functional interfaces are interfaces with only one method</a:t>
            </a:r>
          </a:p>
          <a:p>
            <a:r>
              <a:rPr lang="en-US" dirty="0"/>
              <a:t>Implicitly created by lambda functions</a:t>
            </a:r>
          </a:p>
          <a:p>
            <a:r>
              <a:rPr lang="en-US" dirty="0"/>
              <a:t>Can be explicitly created for use by lambdas</a:t>
            </a:r>
          </a:p>
          <a:p>
            <a:pPr marL="50800" indent="0">
              <a:buNone/>
            </a:pPr>
            <a:r>
              <a:rPr lang="en-US" dirty="0" err="1"/>
              <a:t>Lamdas</a:t>
            </a:r>
            <a:endParaRPr lang="en-US" dirty="0"/>
          </a:p>
          <a:p>
            <a:r>
              <a:rPr lang="en-US" dirty="0"/>
              <a:t>Allow for the creation of disembodied methods</a:t>
            </a:r>
          </a:p>
          <a:p>
            <a:pPr lvl="1"/>
            <a:r>
              <a:rPr lang="en-US" dirty="0"/>
              <a:t>parameters(s) -&gt;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C0BB5-308C-4D2D-A671-F5A3AB30A9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9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C468-A6CC-4FE1-AC2E-ED430FA3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8: Default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DBB70-3F2B-4423-800C-B5E50BD10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Java 8 introduced the default keyword</a:t>
            </a:r>
          </a:p>
          <a:p>
            <a:r>
              <a:rPr lang="en-US" dirty="0"/>
              <a:t>This allows developers to give methods in an interface an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EB225-FC93-4442-8696-1388AB3CC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A8982-8E1B-452A-9AA5-8DA33607A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8 DEMO</a:t>
            </a:r>
          </a:p>
        </p:txBody>
      </p:sp>
    </p:spTree>
    <p:extLst>
      <p:ext uri="{BB962C8B-B14F-4D97-AF65-F5344CB8AC3E}">
        <p14:creationId xmlns:p14="http://schemas.microsoft.com/office/powerpoint/2010/main" val="21244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71E0-8E78-4D29-910B-A31D4BFE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OWASP: Top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38B89-CE8B-472B-ACD2-14D775EA6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OWASP Top 10 are the most critical security risks to web applications</a:t>
            </a:r>
          </a:p>
          <a:p>
            <a:r>
              <a:rPr lang="en-US" dirty="0"/>
              <a:t>Open Web Application Security Project</a:t>
            </a:r>
          </a:p>
          <a:p>
            <a:pPr lvl="1"/>
            <a:r>
              <a:rPr lang="en-US" dirty="0"/>
              <a:t>Non-profit foundation dedicated to securing our web</a:t>
            </a:r>
          </a:p>
          <a:p>
            <a:r>
              <a:rPr lang="en-US" dirty="0"/>
              <a:t>Important because they give priorities over possible risks to web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2549-89E9-4988-8825-610F40243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A52A-928F-4E9C-A0D7-BC00EB73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OWASP: Insufficient Logging and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C09F-1B78-41A2-9BBC-30885D401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Not frequently logging and or monitoring those logs</a:t>
            </a:r>
          </a:p>
          <a:p>
            <a:r>
              <a:rPr lang="en-US" dirty="0"/>
              <a:t>Logging meaning recording a log of events</a:t>
            </a:r>
          </a:p>
          <a:p>
            <a:r>
              <a:rPr lang="en-US" dirty="0"/>
              <a:t>Monitoring meaning looking through the logs</a:t>
            </a:r>
          </a:p>
          <a:p>
            <a:pPr marL="50800" indent="0">
              <a:buNone/>
            </a:pPr>
            <a:r>
              <a:rPr lang="en-US" dirty="0"/>
              <a:t>How attackers exploit this</a:t>
            </a:r>
          </a:p>
          <a:p>
            <a:r>
              <a:rPr lang="en-US" dirty="0"/>
              <a:t>Attackers could attempt thousands of logins</a:t>
            </a:r>
          </a:p>
          <a:p>
            <a:pPr lvl="1"/>
            <a:r>
              <a:rPr lang="en-US" dirty="0"/>
              <a:t>Logging login attempts can reveal these attempts</a:t>
            </a:r>
          </a:p>
          <a:p>
            <a:pPr lvl="1"/>
            <a:r>
              <a:rPr lang="en-US" dirty="0"/>
              <a:t>If we don’t monitor the logs we will never see these attempts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F5D8-6513-4F22-BC6F-EA8326DC3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0C18-7B28-4523-A194-83B8DDF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Insufficient Logging and Monitoring: What to consider when 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9A8C3-DE8F-4B7F-B3B0-5D6927B37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Sufficient Content</a:t>
            </a:r>
          </a:p>
          <a:p>
            <a:pPr lvl="1"/>
            <a:r>
              <a:rPr lang="en-US" dirty="0"/>
              <a:t>Know exactly </a:t>
            </a:r>
            <a:r>
              <a:rPr lang="en-US" dirty="0" err="1"/>
              <a:t>whats</a:t>
            </a:r>
            <a:r>
              <a:rPr lang="en-US" dirty="0"/>
              <a:t> going on, but not too much info</a:t>
            </a:r>
          </a:p>
          <a:p>
            <a:r>
              <a:rPr lang="en-US" dirty="0"/>
              <a:t>Good Format</a:t>
            </a:r>
          </a:p>
          <a:p>
            <a:pPr lvl="1"/>
            <a:r>
              <a:rPr lang="en-US" dirty="0"/>
              <a:t>Organized format that’s easily readable</a:t>
            </a:r>
          </a:p>
          <a:p>
            <a:r>
              <a:rPr lang="en-US" dirty="0"/>
              <a:t>Integrity controls</a:t>
            </a:r>
          </a:p>
          <a:p>
            <a:pPr lvl="1"/>
            <a:r>
              <a:rPr lang="en-US" dirty="0"/>
              <a:t>If the content of the log changes compared to a locally stored version you should know</a:t>
            </a:r>
          </a:p>
          <a:p>
            <a:r>
              <a:rPr lang="en-US" dirty="0"/>
              <a:t>Response Plan</a:t>
            </a:r>
          </a:p>
          <a:p>
            <a:pPr lvl="1"/>
            <a:r>
              <a:rPr lang="en-US" dirty="0"/>
              <a:t>Have a plan when things go 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A963-8997-4564-B8ED-695CCEB074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166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491</Words>
  <Application>Microsoft Office PowerPoint</Application>
  <PresentationFormat>On-screen Show (4:3)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2_Custom Design</vt:lpstr>
      <vt:lpstr>Week 1 Day 5</vt:lpstr>
      <vt:lpstr>Java: Garbage Collection</vt:lpstr>
      <vt:lpstr>Java 8 Features</vt:lpstr>
      <vt:lpstr>Java 8: Lamda and Functional Interfaces</vt:lpstr>
      <vt:lpstr>Java 8: Default keyword</vt:lpstr>
      <vt:lpstr>PowerPoint Presentation</vt:lpstr>
      <vt:lpstr>OWASP: Top 10</vt:lpstr>
      <vt:lpstr>OWASP: Insufficient Logging and Monitoring</vt:lpstr>
      <vt:lpstr>Insufficient Logging and Monitoring: What to consider when logging</vt:lpstr>
      <vt:lpstr>Creational Design Patterns: Singleton</vt:lpstr>
      <vt:lpstr>Creational Design Patterns: Factory and Builder Design Patterns</vt:lpstr>
      <vt:lpstr>PowerPoint Presentation</vt:lpstr>
      <vt:lpstr>Logging: Log4J</vt:lpstr>
      <vt:lpstr>Log4J Logging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McGill</dc:creator>
  <cp:lastModifiedBy>Ethan McGill</cp:lastModifiedBy>
  <cp:revision>7</cp:revision>
  <dcterms:modified xsi:type="dcterms:W3CDTF">2022-01-21T20:24:45Z</dcterms:modified>
</cp:coreProperties>
</file>