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3 Day 5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Frontend Hosting and Session Management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dirty="0"/>
              <a:t>GCP Cloud Storage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 storage by google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store literally anything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Stored in buckets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</a:t>
            </a:r>
            <a:r>
              <a:rPr lang="en-US" dirty="0"/>
              <a:t>y create a bucket</a:t>
            </a:r>
          </a:p>
          <a:p>
            <a:pPr marL="1092200" lvl="1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Upload the files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Grant access to whoever</a:t>
            </a:r>
            <a:endParaRPr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2833D6-2730-4B8A-B6E6-8E7CBC1AA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Storing our Webpages on Cloud Storage</a:t>
            </a:r>
          </a:p>
        </p:txBody>
      </p:sp>
    </p:spTree>
    <p:extLst>
      <p:ext uri="{BB962C8B-B14F-4D97-AF65-F5344CB8AC3E}">
        <p14:creationId xmlns:p14="http://schemas.microsoft.com/office/powerpoint/2010/main" val="61097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252A-1A96-4CDB-B4F7-A18CD738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Management: Cookies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1658B-647B-4D5B-BD69-CDA7D8800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Key value pairs of information shared between client/server</a:t>
            </a:r>
          </a:p>
          <a:p>
            <a:r>
              <a:rPr lang="en-US" dirty="0"/>
              <a:t>Sent in the header</a:t>
            </a:r>
          </a:p>
          <a:p>
            <a:r>
              <a:rPr lang="en-US" dirty="0"/>
              <a:t>Verify they are present</a:t>
            </a:r>
          </a:p>
          <a:p>
            <a:pPr marL="50800" indent="0">
              <a:buNone/>
            </a:pPr>
            <a:r>
              <a:rPr lang="en-US" dirty="0"/>
              <a:t>Non-persistent</a:t>
            </a:r>
          </a:p>
          <a:p>
            <a:r>
              <a:rPr lang="en-US" dirty="0"/>
              <a:t>Expires when the browser is closed</a:t>
            </a:r>
          </a:p>
          <a:p>
            <a:pPr marL="50800" indent="0">
              <a:buNone/>
            </a:pPr>
            <a:r>
              <a:rPr lang="en-US" dirty="0"/>
              <a:t>Persistent</a:t>
            </a:r>
          </a:p>
          <a:p>
            <a:r>
              <a:rPr lang="en-US" dirty="0"/>
              <a:t>Expires when you decide (ex. when a user logs out)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766D4-AC14-430A-B544-4E16907FB6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6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35CF-54F0-4922-8AD8-8B700590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Management: Cookies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681-B2EB-4EF0-AE9D-BE6C872857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Set a cookie with </a:t>
            </a:r>
            <a:r>
              <a:rPr lang="en-US" dirty="0" err="1"/>
              <a:t>document.cookie</a:t>
            </a:r>
            <a:r>
              <a:rPr lang="en-US" dirty="0"/>
              <a:t> = ‘the cookie’</a:t>
            </a:r>
          </a:p>
          <a:p>
            <a:r>
              <a:rPr lang="en-US" dirty="0"/>
              <a:t>Only store none important information</a:t>
            </a:r>
          </a:p>
          <a:p>
            <a:pPr lvl="1"/>
            <a:r>
              <a:rPr lang="en-US" dirty="0"/>
              <a:t>Cookies can be seen by everyone</a:t>
            </a:r>
          </a:p>
          <a:p>
            <a:r>
              <a:rPr lang="en-US" dirty="0"/>
              <a:t>Cookies only work if they files are being hosted by a server</a:t>
            </a:r>
          </a:p>
          <a:p>
            <a:pPr lvl="1"/>
            <a:r>
              <a:rPr lang="en-US" dirty="0"/>
              <a:t>Static locally served files will not allow cookies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4D65C-6DE6-4EAD-812E-58E1DB960C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F68778-F199-47E0-9FA2-2A96068D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584124"/>
            <a:ext cx="5029200" cy="1962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2962E-EBB1-42E0-90E9-9274AAD58721}"/>
              </a:ext>
            </a:extLst>
          </p:cNvPr>
          <p:cNvSpPr txBox="1"/>
          <p:nvPr/>
        </p:nvSpPr>
        <p:spPr>
          <a:xfrm>
            <a:off x="1312133" y="6546274"/>
            <a:ext cx="6519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https://www.edureka.co/blog/wp-content/uploads/2019/08/cookie-528x206.png</a:t>
            </a:r>
          </a:p>
        </p:txBody>
      </p:sp>
    </p:spTree>
    <p:extLst>
      <p:ext uri="{BB962C8B-B14F-4D97-AF65-F5344CB8AC3E}">
        <p14:creationId xmlns:p14="http://schemas.microsoft.com/office/powerpoint/2010/main" val="354198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292B-45E5-4A01-ADA2-90C34354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Management: Sessions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3E4D8-FF54-4141-A8AE-3DF277D95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An API which allows you to identify and store user information based on http requests</a:t>
            </a:r>
          </a:p>
          <a:p>
            <a:r>
              <a:rPr lang="en-US" dirty="0"/>
              <a:t>Built in session management with </a:t>
            </a:r>
            <a:r>
              <a:rPr lang="en-US" dirty="0" err="1"/>
              <a:t>Javalin</a:t>
            </a:r>
            <a:endParaRPr lang="en-US" dirty="0"/>
          </a:p>
          <a:p>
            <a:r>
              <a:rPr lang="en-US" dirty="0"/>
              <a:t>Access these through the context</a:t>
            </a:r>
          </a:p>
          <a:p>
            <a:pPr lvl="1"/>
            <a:r>
              <a:rPr lang="en-US" dirty="0" err="1"/>
              <a:t>context.req.sessionAttribute</a:t>
            </a:r>
            <a:r>
              <a:rPr lang="en-US" dirty="0"/>
              <a:t>(“</a:t>
            </a:r>
            <a:r>
              <a:rPr lang="en-US" dirty="0" err="1"/>
              <a:t>key”,”value</a:t>
            </a:r>
            <a:r>
              <a:rPr lang="en-US" dirty="0"/>
              <a:t>”)</a:t>
            </a:r>
          </a:p>
          <a:p>
            <a:pPr lvl="1"/>
            <a:r>
              <a:rPr lang="en-US" dirty="0" err="1"/>
              <a:t>context.req.getSession</a:t>
            </a:r>
            <a:r>
              <a:rPr lang="en-US" dirty="0"/>
              <a:t>().</a:t>
            </a:r>
            <a:r>
              <a:rPr lang="en-US" dirty="0" err="1"/>
              <a:t>sessionAttribute</a:t>
            </a:r>
            <a:r>
              <a:rPr lang="en-US" dirty="0"/>
              <a:t>(“key”)</a:t>
            </a:r>
          </a:p>
          <a:p>
            <a:pPr lvl="1"/>
            <a:r>
              <a:rPr lang="en-US" dirty="0" err="1"/>
              <a:t>context.req.getSession</a:t>
            </a:r>
            <a:r>
              <a:rPr lang="en-US" dirty="0"/>
              <a:t>().invalidate()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60F8A-74F9-45A0-8497-7B28AF339D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3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91A-BC19-4FE6-83DB-E613A0BA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D0DCB-CBB9-4E6F-A156-5D0B198D7D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Full-duplex communication channel over a TCP connection</a:t>
            </a:r>
          </a:p>
          <a:p>
            <a:r>
              <a:rPr lang="en-US" dirty="0"/>
              <a:t>Send one request to connect</a:t>
            </a:r>
          </a:p>
          <a:p>
            <a:r>
              <a:rPr lang="en-US" dirty="0"/>
              <a:t>Then receive messages without additional requests</a:t>
            </a:r>
          </a:p>
          <a:p>
            <a:r>
              <a:rPr lang="en-US" dirty="0"/>
              <a:t>Connection stays open</a:t>
            </a:r>
          </a:p>
          <a:p>
            <a:pPr lvl="1"/>
            <a:r>
              <a:rPr lang="en-US" dirty="0"/>
              <a:t>Reducing latency</a:t>
            </a:r>
          </a:p>
          <a:p>
            <a:pPr lvl="1"/>
            <a:r>
              <a:rPr lang="en-US" dirty="0"/>
              <a:t>Complexity</a:t>
            </a:r>
          </a:p>
          <a:p>
            <a:pPr lvl="1"/>
            <a:r>
              <a:rPr lang="en-US" dirty="0"/>
              <a:t>Great for </a:t>
            </a:r>
            <a:r>
              <a:rPr lang="en-US" dirty="0" err="1"/>
              <a:t>realtime</a:t>
            </a:r>
            <a:r>
              <a:rPr lang="en-US" dirty="0"/>
              <a:t>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72E0B-AD99-444F-B41D-A20C05E41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FFB9D0-7237-4FF3-AD35-B428BDD49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Wrapping up SMS</a:t>
            </a:r>
          </a:p>
        </p:txBody>
      </p:sp>
    </p:spTree>
    <p:extLst>
      <p:ext uri="{BB962C8B-B14F-4D97-AF65-F5344CB8AC3E}">
        <p14:creationId xmlns:p14="http://schemas.microsoft.com/office/powerpoint/2010/main" val="2351735750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250</Words>
  <Application>Microsoft Office PowerPoint</Application>
  <PresentationFormat>On-screen Show (4:3)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2_Custom Design</vt:lpstr>
      <vt:lpstr>Week 3 Day 5</vt:lpstr>
      <vt:lpstr>GCP Cloud Storage</vt:lpstr>
      <vt:lpstr>PowerPoint Presentation</vt:lpstr>
      <vt:lpstr>Session Management: Cookies</vt:lpstr>
      <vt:lpstr>Session Management: Cookies</vt:lpstr>
      <vt:lpstr>Session Management: Sessions API</vt:lpstr>
      <vt:lpstr>Websockets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6</cp:revision>
  <dcterms:modified xsi:type="dcterms:W3CDTF">2022-02-03T21:52:27Z</dcterms:modified>
</cp:coreProperties>
</file>