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 autoCompressPictures="0">
  <p:sldMasterIdLst>
    <p:sldMasterId id="2147483661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4" r:id="rId10"/>
    <p:sldId id="265" r:id="rId11"/>
    <p:sldId id="266" r:id="rId12"/>
    <p:sldId id="267" r:id="rId13"/>
    <p:sldId id="271" r:id="rId14"/>
    <p:sldId id="268" r:id="rId15"/>
    <p:sldId id="269" r:id="rId16"/>
    <p:sldId id="270" r:id="rId17"/>
  </p:sldIdLst>
  <p:sldSz cx="9144000" cy="6858000" type="screen4x3"/>
  <p:notesSz cx="7010400" cy="9296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1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1" y="8829965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70938" y="8829965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6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2"/>
          <p:cNvPicPr preferRelativeResize="0"/>
          <p:nvPr/>
        </p:nvPicPr>
        <p:blipFill rotWithShape="1">
          <a:blip r:embed="rId2">
            <a:alphaModFix/>
          </a:blip>
          <a:srcRect t="33848" b="649"/>
          <a:stretch/>
        </p:blipFill>
        <p:spPr>
          <a:xfrm>
            <a:off x="-1" y="0"/>
            <a:ext cx="9144002" cy="503007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" name="Google Shape;35;p2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36" name="Google Shape;36;p2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1304" y="17686"/>
                  </a:moveTo>
                  <a:lnTo>
                    <a:pt x="21304" y="53955"/>
                  </a:lnTo>
                  <a:lnTo>
                    <a:pt x="66739" y="53955"/>
                  </a:lnTo>
                  <a:lnTo>
                    <a:pt x="74347" y="53955"/>
                  </a:lnTo>
                  <a:lnTo>
                    <a:pt x="81304" y="53283"/>
                  </a:lnTo>
                  <a:lnTo>
                    <a:pt x="86521" y="51716"/>
                  </a:lnTo>
                  <a:lnTo>
                    <a:pt x="90652" y="49701"/>
                  </a:lnTo>
                  <a:lnTo>
                    <a:pt x="93695" y="46119"/>
                  </a:lnTo>
                  <a:lnTo>
                    <a:pt x="95652" y="41865"/>
                  </a:lnTo>
                  <a:lnTo>
                    <a:pt x="96304" y="36044"/>
                  </a:lnTo>
                  <a:lnTo>
                    <a:pt x="95652" y="30223"/>
                  </a:lnTo>
                  <a:lnTo>
                    <a:pt x="93695" y="25522"/>
                  </a:lnTo>
                  <a:lnTo>
                    <a:pt x="90652" y="22388"/>
                  </a:lnTo>
                  <a:lnTo>
                    <a:pt x="86521" y="19925"/>
                  </a:lnTo>
                  <a:lnTo>
                    <a:pt x="81304" y="18805"/>
                  </a:lnTo>
                  <a:lnTo>
                    <a:pt x="74347" y="17910"/>
                  </a:lnTo>
                  <a:lnTo>
                    <a:pt x="66739" y="17686"/>
                  </a:lnTo>
                  <a:lnTo>
                    <a:pt x="21304" y="17686"/>
                  </a:lnTo>
                  <a:close/>
                  <a:moveTo>
                    <a:pt x="0" y="0"/>
                  </a:moveTo>
                  <a:lnTo>
                    <a:pt x="70217" y="0"/>
                  </a:lnTo>
                  <a:lnTo>
                    <a:pt x="81956" y="447"/>
                  </a:lnTo>
                  <a:lnTo>
                    <a:pt x="91739" y="2014"/>
                  </a:lnTo>
                  <a:lnTo>
                    <a:pt x="100217" y="4253"/>
                  </a:lnTo>
                  <a:lnTo>
                    <a:pt x="106521" y="8283"/>
                  </a:lnTo>
                  <a:lnTo>
                    <a:pt x="111521" y="12985"/>
                  </a:lnTo>
                  <a:lnTo>
                    <a:pt x="115000" y="19253"/>
                  </a:lnTo>
                  <a:lnTo>
                    <a:pt x="116956" y="26641"/>
                  </a:lnTo>
                  <a:lnTo>
                    <a:pt x="117608" y="35149"/>
                  </a:lnTo>
                  <a:lnTo>
                    <a:pt x="116956" y="43432"/>
                  </a:lnTo>
                  <a:lnTo>
                    <a:pt x="115000" y="50373"/>
                  </a:lnTo>
                  <a:lnTo>
                    <a:pt x="111521" y="56417"/>
                  </a:lnTo>
                  <a:lnTo>
                    <a:pt x="107391" y="60895"/>
                  </a:lnTo>
                  <a:lnTo>
                    <a:pt x="102826" y="64925"/>
                  </a:lnTo>
                  <a:lnTo>
                    <a:pt x="97173" y="67611"/>
                  </a:lnTo>
                  <a:lnTo>
                    <a:pt x="91521" y="69626"/>
                  </a:lnTo>
                  <a:lnTo>
                    <a:pt x="85434" y="70298"/>
                  </a:lnTo>
                  <a:lnTo>
                    <a:pt x="83478" y="70298"/>
                  </a:lnTo>
                  <a:lnTo>
                    <a:pt x="120000" y="120000"/>
                  </a:lnTo>
                  <a:lnTo>
                    <a:pt x="93695" y="120000"/>
                  </a:lnTo>
                  <a:lnTo>
                    <a:pt x="59565" y="72313"/>
                  </a:lnTo>
                  <a:lnTo>
                    <a:pt x="59565" y="71865"/>
                  </a:lnTo>
                  <a:lnTo>
                    <a:pt x="21304" y="71865"/>
                  </a:lnTo>
                  <a:lnTo>
                    <a:pt x="21304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8196" y="0"/>
                  </a:lnTo>
                  <a:lnTo>
                    <a:pt x="111885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885" y="17686"/>
                  </a:lnTo>
                  <a:lnTo>
                    <a:pt x="108196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7049" y="48805"/>
                  </a:lnTo>
                  <a:lnTo>
                    <a:pt x="90983" y="49701"/>
                  </a:lnTo>
                  <a:lnTo>
                    <a:pt x="94426" y="51716"/>
                  </a:lnTo>
                  <a:lnTo>
                    <a:pt x="96393" y="54402"/>
                  </a:lnTo>
                  <a:lnTo>
                    <a:pt x="97377" y="57985"/>
                  </a:lnTo>
                  <a:lnTo>
                    <a:pt x="96393" y="61791"/>
                  </a:lnTo>
                  <a:lnTo>
                    <a:pt x="94426" y="64477"/>
                  </a:lnTo>
                  <a:lnTo>
                    <a:pt x="90983" y="66492"/>
                  </a:lnTo>
                  <a:lnTo>
                    <a:pt x="87049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10163" y="101641"/>
                  </a:lnTo>
                  <a:lnTo>
                    <a:pt x="114098" y="102313"/>
                  </a:lnTo>
                  <a:lnTo>
                    <a:pt x="117540" y="104328"/>
                  </a:lnTo>
                  <a:lnTo>
                    <a:pt x="119754" y="107014"/>
                  </a:lnTo>
                  <a:lnTo>
                    <a:pt x="120000" y="110597"/>
                  </a:lnTo>
                  <a:lnTo>
                    <a:pt x="119754" y="114626"/>
                  </a:lnTo>
                  <a:lnTo>
                    <a:pt x="117540" y="117313"/>
                  </a:lnTo>
                  <a:lnTo>
                    <a:pt x="114098" y="119328"/>
                  </a:lnTo>
                  <a:lnTo>
                    <a:pt x="110163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87" y="0"/>
                  </a:moveTo>
                  <a:lnTo>
                    <a:pt x="13660" y="895"/>
                  </a:lnTo>
                  <a:lnTo>
                    <a:pt x="16602" y="2686"/>
                  </a:lnTo>
                  <a:lnTo>
                    <a:pt x="18704" y="5820"/>
                  </a:lnTo>
                  <a:lnTo>
                    <a:pt x="58844" y="96492"/>
                  </a:lnTo>
                  <a:lnTo>
                    <a:pt x="59894" y="98507"/>
                  </a:lnTo>
                  <a:lnTo>
                    <a:pt x="101716" y="5820"/>
                  </a:lnTo>
                  <a:lnTo>
                    <a:pt x="103817" y="2686"/>
                  </a:lnTo>
                  <a:lnTo>
                    <a:pt x="106760" y="447"/>
                  </a:lnTo>
                  <a:lnTo>
                    <a:pt x="110542" y="0"/>
                  </a:lnTo>
                  <a:lnTo>
                    <a:pt x="113695" y="447"/>
                  </a:lnTo>
                  <a:lnTo>
                    <a:pt x="116427" y="2014"/>
                  </a:lnTo>
                  <a:lnTo>
                    <a:pt x="118528" y="4701"/>
                  </a:lnTo>
                  <a:lnTo>
                    <a:pt x="120000" y="7835"/>
                  </a:lnTo>
                  <a:lnTo>
                    <a:pt x="120000" y="11417"/>
                  </a:lnTo>
                  <a:lnTo>
                    <a:pt x="119369" y="15000"/>
                  </a:lnTo>
                  <a:lnTo>
                    <a:pt x="70823" y="120000"/>
                  </a:lnTo>
                  <a:lnTo>
                    <a:pt x="48966" y="120000"/>
                  </a:lnTo>
                  <a:lnTo>
                    <a:pt x="1260" y="15000"/>
                  </a:lnTo>
                  <a:lnTo>
                    <a:pt x="0" y="11417"/>
                  </a:lnTo>
                  <a:lnTo>
                    <a:pt x="420" y="7835"/>
                  </a:lnTo>
                  <a:lnTo>
                    <a:pt x="1471" y="4701"/>
                  </a:lnTo>
                  <a:lnTo>
                    <a:pt x="3782" y="2014"/>
                  </a:lnTo>
                  <a:lnTo>
                    <a:pt x="6725" y="447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93" y="15671"/>
                  </a:moveTo>
                  <a:lnTo>
                    <a:pt x="37628" y="73432"/>
                  </a:lnTo>
                  <a:lnTo>
                    <a:pt x="82932" y="73432"/>
                  </a:lnTo>
                  <a:lnTo>
                    <a:pt x="60093" y="15671"/>
                  </a:lnTo>
                  <a:close/>
                  <a:moveTo>
                    <a:pt x="49422" y="0"/>
                  </a:moveTo>
                  <a:lnTo>
                    <a:pt x="71326" y="0"/>
                  </a:lnTo>
                  <a:lnTo>
                    <a:pt x="120000" y="120000"/>
                  </a:lnTo>
                  <a:lnTo>
                    <a:pt x="100717" y="120000"/>
                  </a:lnTo>
                  <a:lnTo>
                    <a:pt x="90234" y="92686"/>
                  </a:lnTo>
                  <a:lnTo>
                    <a:pt x="89859" y="91791"/>
                  </a:lnTo>
                  <a:lnTo>
                    <a:pt x="30140" y="91791"/>
                  </a:lnTo>
                  <a:lnTo>
                    <a:pt x="19282" y="120000"/>
                  </a:lnTo>
                  <a:lnTo>
                    <a:pt x="0" y="120000"/>
                  </a:lnTo>
                  <a:lnTo>
                    <a:pt x="494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615" y="0"/>
                  </a:moveTo>
                  <a:lnTo>
                    <a:pt x="111794" y="0"/>
                  </a:lnTo>
                  <a:lnTo>
                    <a:pt x="114871" y="447"/>
                  </a:lnTo>
                  <a:lnTo>
                    <a:pt x="117743" y="2686"/>
                  </a:lnTo>
                  <a:lnTo>
                    <a:pt x="119589" y="5597"/>
                  </a:lnTo>
                  <a:lnTo>
                    <a:pt x="120000" y="8955"/>
                  </a:lnTo>
                  <a:lnTo>
                    <a:pt x="119589" y="12537"/>
                  </a:lnTo>
                  <a:lnTo>
                    <a:pt x="117743" y="15671"/>
                  </a:lnTo>
                  <a:lnTo>
                    <a:pt x="114871" y="17686"/>
                  </a:lnTo>
                  <a:lnTo>
                    <a:pt x="111794" y="18358"/>
                  </a:lnTo>
                  <a:lnTo>
                    <a:pt x="70153" y="18358"/>
                  </a:lnTo>
                  <a:lnTo>
                    <a:pt x="70153" y="120000"/>
                  </a:lnTo>
                  <a:lnTo>
                    <a:pt x="50051" y="120000"/>
                  </a:lnTo>
                  <a:lnTo>
                    <a:pt x="50051" y="18358"/>
                  </a:lnTo>
                  <a:lnTo>
                    <a:pt x="8615" y="18358"/>
                  </a:lnTo>
                  <a:lnTo>
                    <a:pt x="5333" y="17686"/>
                  </a:lnTo>
                  <a:lnTo>
                    <a:pt x="2461" y="15671"/>
                  </a:lnTo>
                  <a:lnTo>
                    <a:pt x="820" y="12537"/>
                  </a:lnTo>
                  <a:lnTo>
                    <a:pt x="0" y="8955"/>
                  </a:lnTo>
                  <a:lnTo>
                    <a:pt x="820" y="5597"/>
                  </a:lnTo>
                  <a:lnTo>
                    <a:pt x="2461" y="2686"/>
                  </a:lnTo>
                  <a:lnTo>
                    <a:pt x="5333" y="447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97" y="0"/>
                  </a:moveTo>
                  <a:lnTo>
                    <a:pt x="14290" y="872"/>
                  </a:lnTo>
                  <a:lnTo>
                    <a:pt x="17653" y="3054"/>
                  </a:lnTo>
                  <a:lnTo>
                    <a:pt x="19754" y="6545"/>
                  </a:lnTo>
                  <a:lnTo>
                    <a:pt x="20595" y="10690"/>
                  </a:lnTo>
                  <a:lnTo>
                    <a:pt x="20595" y="65236"/>
                  </a:lnTo>
                  <a:lnTo>
                    <a:pt x="20595" y="69818"/>
                  </a:lnTo>
                  <a:lnTo>
                    <a:pt x="21225" y="74618"/>
                  </a:lnTo>
                  <a:lnTo>
                    <a:pt x="22066" y="79200"/>
                  </a:lnTo>
                  <a:lnTo>
                    <a:pt x="23537" y="83781"/>
                  </a:lnTo>
                  <a:lnTo>
                    <a:pt x="25639" y="87927"/>
                  </a:lnTo>
                  <a:lnTo>
                    <a:pt x="28581" y="91854"/>
                  </a:lnTo>
                  <a:lnTo>
                    <a:pt x="32784" y="95345"/>
                  </a:lnTo>
                  <a:lnTo>
                    <a:pt x="37828" y="97963"/>
                  </a:lnTo>
                  <a:lnTo>
                    <a:pt x="43712" y="100145"/>
                  </a:lnTo>
                  <a:lnTo>
                    <a:pt x="51488" y="101236"/>
                  </a:lnTo>
                  <a:lnTo>
                    <a:pt x="60105" y="101672"/>
                  </a:lnTo>
                  <a:lnTo>
                    <a:pt x="68931" y="101236"/>
                  </a:lnTo>
                  <a:lnTo>
                    <a:pt x="76287" y="100145"/>
                  </a:lnTo>
                  <a:lnTo>
                    <a:pt x="82171" y="97963"/>
                  </a:lnTo>
                  <a:lnTo>
                    <a:pt x="87425" y="95345"/>
                  </a:lnTo>
                  <a:lnTo>
                    <a:pt x="91418" y="91854"/>
                  </a:lnTo>
                  <a:lnTo>
                    <a:pt x="94360" y="87927"/>
                  </a:lnTo>
                  <a:lnTo>
                    <a:pt x="96462" y="83781"/>
                  </a:lnTo>
                  <a:lnTo>
                    <a:pt x="97933" y="79200"/>
                  </a:lnTo>
                  <a:lnTo>
                    <a:pt x="98774" y="74618"/>
                  </a:lnTo>
                  <a:lnTo>
                    <a:pt x="99404" y="69818"/>
                  </a:lnTo>
                  <a:lnTo>
                    <a:pt x="99404" y="65236"/>
                  </a:lnTo>
                  <a:lnTo>
                    <a:pt x="99404" y="10690"/>
                  </a:lnTo>
                  <a:lnTo>
                    <a:pt x="100245" y="6545"/>
                  </a:lnTo>
                  <a:lnTo>
                    <a:pt x="102346" y="3054"/>
                  </a:lnTo>
                  <a:lnTo>
                    <a:pt x="105709" y="872"/>
                  </a:lnTo>
                  <a:lnTo>
                    <a:pt x="109702" y="0"/>
                  </a:lnTo>
                  <a:lnTo>
                    <a:pt x="113695" y="872"/>
                  </a:lnTo>
                  <a:lnTo>
                    <a:pt x="117057" y="3054"/>
                  </a:lnTo>
                  <a:lnTo>
                    <a:pt x="119159" y="6545"/>
                  </a:lnTo>
                  <a:lnTo>
                    <a:pt x="120000" y="10690"/>
                  </a:lnTo>
                  <a:lnTo>
                    <a:pt x="120000" y="66763"/>
                  </a:lnTo>
                  <a:lnTo>
                    <a:pt x="119159" y="78109"/>
                  </a:lnTo>
                  <a:lnTo>
                    <a:pt x="117057" y="87709"/>
                  </a:lnTo>
                  <a:lnTo>
                    <a:pt x="113485" y="96436"/>
                  </a:lnTo>
                  <a:lnTo>
                    <a:pt x="107810" y="103636"/>
                  </a:lnTo>
                  <a:lnTo>
                    <a:pt x="101295" y="109309"/>
                  </a:lnTo>
                  <a:lnTo>
                    <a:pt x="93309" y="113890"/>
                  </a:lnTo>
                  <a:lnTo>
                    <a:pt x="83642" y="117381"/>
                  </a:lnTo>
                  <a:lnTo>
                    <a:pt x="72714" y="119345"/>
                  </a:lnTo>
                  <a:lnTo>
                    <a:pt x="60105" y="120000"/>
                  </a:lnTo>
                  <a:lnTo>
                    <a:pt x="47285" y="119345"/>
                  </a:lnTo>
                  <a:lnTo>
                    <a:pt x="36357" y="117381"/>
                  </a:lnTo>
                  <a:lnTo>
                    <a:pt x="26900" y="113890"/>
                  </a:lnTo>
                  <a:lnTo>
                    <a:pt x="18704" y="109309"/>
                  </a:lnTo>
                  <a:lnTo>
                    <a:pt x="12189" y="103636"/>
                  </a:lnTo>
                  <a:lnTo>
                    <a:pt x="6725" y="96436"/>
                  </a:lnTo>
                  <a:lnTo>
                    <a:pt x="2942" y="87709"/>
                  </a:lnTo>
                  <a:lnTo>
                    <a:pt x="840" y="78109"/>
                  </a:lnTo>
                  <a:lnTo>
                    <a:pt x="0" y="66763"/>
                  </a:lnTo>
                  <a:lnTo>
                    <a:pt x="0" y="10690"/>
                  </a:lnTo>
                  <a:lnTo>
                    <a:pt x="840" y="6545"/>
                  </a:lnTo>
                  <a:lnTo>
                    <a:pt x="2942" y="3054"/>
                  </a:lnTo>
                  <a:lnTo>
                    <a:pt x="6304" y="872"/>
                  </a:lnTo>
                  <a:lnTo>
                    <a:pt x="102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945" y="17686"/>
                  </a:moveTo>
                  <a:lnTo>
                    <a:pt x="20945" y="53955"/>
                  </a:lnTo>
                  <a:lnTo>
                    <a:pt x="66981" y="53955"/>
                  </a:lnTo>
                  <a:lnTo>
                    <a:pt x="74618" y="53955"/>
                  </a:lnTo>
                  <a:lnTo>
                    <a:pt x="81163" y="53283"/>
                  </a:lnTo>
                  <a:lnTo>
                    <a:pt x="86836" y="51716"/>
                  </a:lnTo>
                  <a:lnTo>
                    <a:pt x="90981" y="49701"/>
                  </a:lnTo>
                  <a:lnTo>
                    <a:pt x="94036" y="46119"/>
                  </a:lnTo>
                  <a:lnTo>
                    <a:pt x="96000" y="41865"/>
                  </a:lnTo>
                  <a:lnTo>
                    <a:pt x="96654" y="36044"/>
                  </a:lnTo>
                  <a:lnTo>
                    <a:pt x="96000" y="30223"/>
                  </a:lnTo>
                  <a:lnTo>
                    <a:pt x="94036" y="25522"/>
                  </a:lnTo>
                  <a:lnTo>
                    <a:pt x="90981" y="22388"/>
                  </a:lnTo>
                  <a:lnTo>
                    <a:pt x="86836" y="19925"/>
                  </a:lnTo>
                  <a:lnTo>
                    <a:pt x="81163" y="18805"/>
                  </a:lnTo>
                  <a:lnTo>
                    <a:pt x="74618" y="17910"/>
                  </a:lnTo>
                  <a:lnTo>
                    <a:pt x="66981" y="17686"/>
                  </a:lnTo>
                  <a:lnTo>
                    <a:pt x="20945" y="17686"/>
                  </a:lnTo>
                  <a:close/>
                  <a:moveTo>
                    <a:pt x="0" y="0"/>
                  </a:moveTo>
                  <a:lnTo>
                    <a:pt x="70472" y="0"/>
                  </a:lnTo>
                  <a:lnTo>
                    <a:pt x="82254" y="447"/>
                  </a:lnTo>
                  <a:lnTo>
                    <a:pt x="92072" y="2014"/>
                  </a:lnTo>
                  <a:lnTo>
                    <a:pt x="100145" y="4253"/>
                  </a:lnTo>
                  <a:lnTo>
                    <a:pt x="106690" y="8283"/>
                  </a:lnTo>
                  <a:lnTo>
                    <a:pt x="111490" y="12985"/>
                  </a:lnTo>
                  <a:lnTo>
                    <a:pt x="114981" y="19253"/>
                  </a:lnTo>
                  <a:lnTo>
                    <a:pt x="117163" y="26641"/>
                  </a:lnTo>
                  <a:lnTo>
                    <a:pt x="117600" y="35149"/>
                  </a:lnTo>
                  <a:lnTo>
                    <a:pt x="117163" y="43432"/>
                  </a:lnTo>
                  <a:lnTo>
                    <a:pt x="114981" y="50373"/>
                  </a:lnTo>
                  <a:lnTo>
                    <a:pt x="111927" y="56417"/>
                  </a:lnTo>
                  <a:lnTo>
                    <a:pt x="107781" y="60895"/>
                  </a:lnTo>
                  <a:lnTo>
                    <a:pt x="102763" y="64925"/>
                  </a:lnTo>
                  <a:lnTo>
                    <a:pt x="97527" y="67611"/>
                  </a:lnTo>
                  <a:lnTo>
                    <a:pt x="91418" y="69626"/>
                  </a:lnTo>
                  <a:lnTo>
                    <a:pt x="85745" y="70298"/>
                  </a:lnTo>
                  <a:lnTo>
                    <a:pt x="83781" y="70298"/>
                  </a:lnTo>
                  <a:lnTo>
                    <a:pt x="120000" y="120000"/>
                  </a:lnTo>
                  <a:lnTo>
                    <a:pt x="94036" y="120000"/>
                  </a:lnTo>
                  <a:lnTo>
                    <a:pt x="59781" y="72313"/>
                  </a:lnTo>
                  <a:lnTo>
                    <a:pt x="59345" y="71865"/>
                  </a:lnTo>
                  <a:lnTo>
                    <a:pt x="20945" y="71865"/>
                  </a:lnTo>
                  <a:lnTo>
                    <a:pt x="20945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7704" y="0"/>
                  </a:lnTo>
                  <a:lnTo>
                    <a:pt x="111393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393" y="17686"/>
                  </a:lnTo>
                  <a:lnTo>
                    <a:pt x="107704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1885" y="48805"/>
                  </a:lnTo>
                  <a:lnTo>
                    <a:pt x="85819" y="49701"/>
                  </a:lnTo>
                  <a:lnTo>
                    <a:pt x="88770" y="51716"/>
                  </a:lnTo>
                  <a:lnTo>
                    <a:pt x="90983" y="54402"/>
                  </a:lnTo>
                  <a:lnTo>
                    <a:pt x="91721" y="57985"/>
                  </a:lnTo>
                  <a:lnTo>
                    <a:pt x="90983" y="61791"/>
                  </a:lnTo>
                  <a:lnTo>
                    <a:pt x="88770" y="64477"/>
                  </a:lnTo>
                  <a:lnTo>
                    <a:pt x="85819" y="66492"/>
                  </a:lnTo>
                  <a:lnTo>
                    <a:pt x="81885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09672" y="101641"/>
                  </a:lnTo>
                  <a:lnTo>
                    <a:pt x="114098" y="102313"/>
                  </a:lnTo>
                  <a:lnTo>
                    <a:pt x="117049" y="104328"/>
                  </a:lnTo>
                  <a:lnTo>
                    <a:pt x="119262" y="107014"/>
                  </a:lnTo>
                  <a:lnTo>
                    <a:pt x="120000" y="110597"/>
                  </a:lnTo>
                  <a:lnTo>
                    <a:pt x="119262" y="114626"/>
                  </a:lnTo>
                  <a:lnTo>
                    <a:pt x="117049" y="117313"/>
                  </a:lnTo>
                  <a:lnTo>
                    <a:pt x="114098" y="119328"/>
                  </a:lnTo>
                  <a:lnTo>
                    <a:pt x="109672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750" y="0"/>
                  </a:moveTo>
                  <a:lnTo>
                    <a:pt x="66250" y="0"/>
                  </a:lnTo>
                  <a:lnTo>
                    <a:pt x="87500" y="6521"/>
                  </a:lnTo>
                  <a:lnTo>
                    <a:pt x="105000" y="19565"/>
                  </a:lnTo>
                  <a:lnTo>
                    <a:pt x="116250" y="40434"/>
                  </a:lnTo>
                  <a:lnTo>
                    <a:pt x="120000" y="63913"/>
                  </a:lnTo>
                  <a:lnTo>
                    <a:pt x="113750" y="86086"/>
                  </a:lnTo>
                  <a:lnTo>
                    <a:pt x="101250" y="104347"/>
                  </a:lnTo>
                  <a:lnTo>
                    <a:pt x="81250" y="118695"/>
                  </a:lnTo>
                  <a:lnTo>
                    <a:pt x="58750" y="120000"/>
                  </a:lnTo>
                  <a:lnTo>
                    <a:pt x="55000" y="120000"/>
                  </a:lnTo>
                  <a:lnTo>
                    <a:pt x="32500" y="113478"/>
                  </a:lnTo>
                  <a:lnTo>
                    <a:pt x="15000" y="100434"/>
                  </a:lnTo>
                  <a:lnTo>
                    <a:pt x="5000" y="79565"/>
                  </a:lnTo>
                  <a:lnTo>
                    <a:pt x="0" y="56086"/>
                  </a:lnTo>
                  <a:lnTo>
                    <a:pt x="6250" y="33913"/>
                  </a:lnTo>
                  <a:lnTo>
                    <a:pt x="20000" y="15652"/>
                  </a:lnTo>
                  <a:lnTo>
                    <a:pt x="40000" y="2608"/>
                  </a:lnTo>
                  <a:lnTo>
                    <a:pt x="6375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782" y="0"/>
                  </a:moveTo>
                  <a:lnTo>
                    <a:pt x="49565" y="1445"/>
                  </a:lnTo>
                  <a:lnTo>
                    <a:pt x="63478" y="6506"/>
                  </a:lnTo>
                  <a:lnTo>
                    <a:pt x="73913" y="15903"/>
                  </a:lnTo>
                  <a:lnTo>
                    <a:pt x="114782" y="69397"/>
                  </a:lnTo>
                  <a:lnTo>
                    <a:pt x="120000" y="81686"/>
                  </a:lnTo>
                  <a:lnTo>
                    <a:pt x="120000" y="94698"/>
                  </a:lnTo>
                  <a:lnTo>
                    <a:pt x="112173" y="105542"/>
                  </a:lnTo>
                  <a:lnTo>
                    <a:pt x="100000" y="114939"/>
                  </a:lnTo>
                  <a:lnTo>
                    <a:pt x="86086" y="119999"/>
                  </a:lnTo>
                  <a:lnTo>
                    <a:pt x="69565" y="118554"/>
                  </a:lnTo>
                  <a:lnTo>
                    <a:pt x="55652" y="113493"/>
                  </a:lnTo>
                  <a:lnTo>
                    <a:pt x="45217" y="103373"/>
                  </a:lnTo>
                  <a:lnTo>
                    <a:pt x="4347" y="50602"/>
                  </a:lnTo>
                  <a:lnTo>
                    <a:pt x="0" y="37590"/>
                  </a:lnTo>
                  <a:lnTo>
                    <a:pt x="0" y="25301"/>
                  </a:lnTo>
                  <a:lnTo>
                    <a:pt x="6956" y="12289"/>
                  </a:lnTo>
                  <a:lnTo>
                    <a:pt x="19130" y="5060"/>
                  </a:lnTo>
                  <a:lnTo>
                    <a:pt x="3478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5428" y="0"/>
                  </a:moveTo>
                  <a:lnTo>
                    <a:pt x="58285" y="3268"/>
                  </a:lnTo>
                  <a:lnTo>
                    <a:pt x="70285" y="8871"/>
                  </a:lnTo>
                  <a:lnTo>
                    <a:pt x="76285" y="16342"/>
                  </a:lnTo>
                  <a:lnTo>
                    <a:pt x="120000" y="92918"/>
                  </a:lnTo>
                  <a:lnTo>
                    <a:pt x="120000" y="101789"/>
                  </a:lnTo>
                  <a:lnTo>
                    <a:pt x="115714" y="109260"/>
                  </a:lnTo>
                  <a:lnTo>
                    <a:pt x="104571" y="115797"/>
                  </a:lnTo>
                  <a:lnTo>
                    <a:pt x="90000" y="119066"/>
                  </a:lnTo>
                  <a:lnTo>
                    <a:pt x="75428" y="120000"/>
                  </a:lnTo>
                  <a:lnTo>
                    <a:pt x="60000" y="116731"/>
                  </a:lnTo>
                  <a:lnTo>
                    <a:pt x="49714" y="111595"/>
                  </a:lnTo>
                  <a:lnTo>
                    <a:pt x="42000" y="103657"/>
                  </a:lnTo>
                  <a:lnTo>
                    <a:pt x="0" y="27081"/>
                  </a:lnTo>
                  <a:lnTo>
                    <a:pt x="0" y="18677"/>
                  </a:lnTo>
                  <a:lnTo>
                    <a:pt x="4285" y="10739"/>
                  </a:lnTo>
                  <a:lnTo>
                    <a:pt x="15428" y="5136"/>
                  </a:lnTo>
                  <a:lnTo>
                    <a:pt x="28285" y="933"/>
                  </a:lnTo>
                  <a:lnTo>
                    <a:pt x="4542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369" y="0"/>
                  </a:moveTo>
                  <a:lnTo>
                    <a:pt x="63529" y="1355"/>
                  </a:lnTo>
                  <a:lnTo>
                    <a:pt x="77647" y="4067"/>
                  </a:lnTo>
                  <a:lnTo>
                    <a:pt x="87731" y="8813"/>
                  </a:lnTo>
                  <a:lnTo>
                    <a:pt x="93781" y="14915"/>
                  </a:lnTo>
                  <a:lnTo>
                    <a:pt x="120000" y="103728"/>
                  </a:lnTo>
                  <a:lnTo>
                    <a:pt x="115966" y="109491"/>
                  </a:lnTo>
                  <a:lnTo>
                    <a:pt x="107899" y="114915"/>
                  </a:lnTo>
                  <a:lnTo>
                    <a:pt x="93781" y="118305"/>
                  </a:lnTo>
                  <a:lnTo>
                    <a:pt x="75630" y="119999"/>
                  </a:lnTo>
                  <a:lnTo>
                    <a:pt x="58487" y="118983"/>
                  </a:lnTo>
                  <a:lnTo>
                    <a:pt x="42352" y="115932"/>
                  </a:lnTo>
                  <a:lnTo>
                    <a:pt x="32268" y="111186"/>
                  </a:lnTo>
                  <a:lnTo>
                    <a:pt x="26218" y="105423"/>
                  </a:lnTo>
                  <a:lnTo>
                    <a:pt x="0" y="16610"/>
                  </a:lnTo>
                  <a:lnTo>
                    <a:pt x="4033" y="10847"/>
                  </a:lnTo>
                  <a:lnTo>
                    <a:pt x="12100" y="5423"/>
                  </a:lnTo>
                  <a:lnTo>
                    <a:pt x="26218" y="1694"/>
                  </a:lnTo>
                  <a:lnTo>
                    <a:pt x="4436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4181" y="0"/>
                  </a:moveTo>
                  <a:lnTo>
                    <a:pt x="93818" y="1354"/>
                  </a:lnTo>
                  <a:lnTo>
                    <a:pt x="109090" y="4334"/>
                  </a:lnTo>
                  <a:lnTo>
                    <a:pt x="116727" y="8397"/>
                  </a:lnTo>
                  <a:lnTo>
                    <a:pt x="120000" y="13814"/>
                  </a:lnTo>
                  <a:lnTo>
                    <a:pt x="101454" y="108623"/>
                  </a:lnTo>
                  <a:lnTo>
                    <a:pt x="94909" y="113498"/>
                  </a:lnTo>
                  <a:lnTo>
                    <a:pt x="81818" y="117291"/>
                  </a:lnTo>
                  <a:lnTo>
                    <a:pt x="66545" y="119729"/>
                  </a:lnTo>
                  <a:lnTo>
                    <a:pt x="45818" y="120000"/>
                  </a:lnTo>
                  <a:lnTo>
                    <a:pt x="27272" y="118645"/>
                  </a:lnTo>
                  <a:lnTo>
                    <a:pt x="12000" y="115395"/>
                  </a:lnTo>
                  <a:lnTo>
                    <a:pt x="2181" y="111602"/>
                  </a:lnTo>
                  <a:lnTo>
                    <a:pt x="0" y="106455"/>
                  </a:lnTo>
                  <a:lnTo>
                    <a:pt x="19636" y="11376"/>
                  </a:lnTo>
                  <a:lnTo>
                    <a:pt x="25090" y="6501"/>
                  </a:lnTo>
                  <a:lnTo>
                    <a:pt x="36000" y="2708"/>
                  </a:lnTo>
                  <a:lnTo>
                    <a:pt x="53454" y="541"/>
                  </a:lnTo>
                  <a:lnTo>
                    <a:pt x="7418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508" y="0"/>
                  </a:moveTo>
                  <a:lnTo>
                    <a:pt x="95438" y="0"/>
                  </a:lnTo>
                  <a:lnTo>
                    <a:pt x="108070" y="2061"/>
                  </a:lnTo>
                  <a:lnTo>
                    <a:pt x="116491" y="4809"/>
                  </a:lnTo>
                  <a:lnTo>
                    <a:pt x="120000" y="8473"/>
                  </a:lnTo>
                  <a:lnTo>
                    <a:pt x="120000" y="12824"/>
                  </a:lnTo>
                  <a:lnTo>
                    <a:pt x="63859" y="111984"/>
                  </a:lnTo>
                  <a:lnTo>
                    <a:pt x="58947" y="115877"/>
                  </a:lnTo>
                  <a:lnTo>
                    <a:pt x="49122" y="118396"/>
                  </a:lnTo>
                  <a:lnTo>
                    <a:pt x="37894" y="120000"/>
                  </a:lnTo>
                  <a:lnTo>
                    <a:pt x="25964" y="120000"/>
                  </a:lnTo>
                  <a:lnTo>
                    <a:pt x="13333" y="118396"/>
                  </a:lnTo>
                  <a:lnTo>
                    <a:pt x="4912" y="115190"/>
                  </a:lnTo>
                  <a:lnTo>
                    <a:pt x="0" y="111526"/>
                  </a:lnTo>
                  <a:lnTo>
                    <a:pt x="1403" y="107175"/>
                  </a:lnTo>
                  <a:lnTo>
                    <a:pt x="57543" y="8015"/>
                  </a:lnTo>
                  <a:lnTo>
                    <a:pt x="62456" y="4351"/>
                  </a:lnTo>
                  <a:lnTo>
                    <a:pt x="70877" y="1603"/>
                  </a:lnTo>
                  <a:lnTo>
                    <a:pt x="8350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941" y="0"/>
                  </a:moveTo>
                  <a:lnTo>
                    <a:pt x="106352" y="801"/>
                  </a:lnTo>
                  <a:lnTo>
                    <a:pt x="113411" y="2604"/>
                  </a:lnTo>
                  <a:lnTo>
                    <a:pt x="118588" y="5409"/>
                  </a:lnTo>
                  <a:lnTo>
                    <a:pt x="120000" y="8814"/>
                  </a:lnTo>
                  <a:lnTo>
                    <a:pt x="119529" y="12420"/>
                  </a:lnTo>
                  <a:lnTo>
                    <a:pt x="42352" y="113989"/>
                  </a:lnTo>
                  <a:lnTo>
                    <a:pt x="38117" y="117195"/>
                  </a:lnTo>
                  <a:lnTo>
                    <a:pt x="30588" y="119398"/>
                  </a:lnTo>
                  <a:lnTo>
                    <a:pt x="23058" y="120000"/>
                  </a:lnTo>
                  <a:lnTo>
                    <a:pt x="14117" y="119599"/>
                  </a:lnTo>
                  <a:lnTo>
                    <a:pt x="6588" y="117595"/>
                  </a:lnTo>
                  <a:lnTo>
                    <a:pt x="1882" y="114791"/>
                  </a:lnTo>
                  <a:lnTo>
                    <a:pt x="0" y="111385"/>
                  </a:lnTo>
                  <a:lnTo>
                    <a:pt x="941" y="107779"/>
                  </a:lnTo>
                  <a:lnTo>
                    <a:pt x="78117" y="6010"/>
                  </a:lnTo>
                  <a:lnTo>
                    <a:pt x="82352" y="3205"/>
                  </a:lnTo>
                  <a:lnTo>
                    <a:pt x="89882" y="1202"/>
                  </a:lnTo>
                  <a:lnTo>
                    <a:pt x="9694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340" y="0"/>
                  </a:moveTo>
                  <a:lnTo>
                    <a:pt x="111136" y="1099"/>
                  </a:lnTo>
                  <a:lnTo>
                    <a:pt x="116590" y="3297"/>
                  </a:lnTo>
                  <a:lnTo>
                    <a:pt x="118977" y="5862"/>
                  </a:lnTo>
                  <a:lnTo>
                    <a:pt x="120000" y="8977"/>
                  </a:lnTo>
                  <a:lnTo>
                    <a:pt x="118295" y="12458"/>
                  </a:lnTo>
                  <a:lnTo>
                    <a:pt x="29659" y="115419"/>
                  </a:lnTo>
                  <a:lnTo>
                    <a:pt x="26250" y="117984"/>
                  </a:lnTo>
                  <a:lnTo>
                    <a:pt x="20795" y="119633"/>
                  </a:lnTo>
                  <a:lnTo>
                    <a:pt x="14659" y="120000"/>
                  </a:lnTo>
                  <a:lnTo>
                    <a:pt x="8863" y="119083"/>
                  </a:lnTo>
                  <a:lnTo>
                    <a:pt x="3409" y="117068"/>
                  </a:lnTo>
                  <a:lnTo>
                    <a:pt x="1022" y="114137"/>
                  </a:lnTo>
                  <a:lnTo>
                    <a:pt x="0" y="111022"/>
                  </a:lnTo>
                  <a:lnTo>
                    <a:pt x="1704" y="107908"/>
                  </a:lnTo>
                  <a:lnTo>
                    <a:pt x="90340" y="4946"/>
                  </a:lnTo>
                  <a:lnTo>
                    <a:pt x="94090" y="2015"/>
                  </a:lnTo>
                  <a:lnTo>
                    <a:pt x="99204" y="732"/>
                  </a:lnTo>
                  <a:lnTo>
                    <a:pt x="1053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220" y="0"/>
                  </a:moveTo>
                  <a:lnTo>
                    <a:pt x="114449" y="1208"/>
                  </a:lnTo>
                  <a:lnTo>
                    <a:pt x="118149" y="3625"/>
                  </a:lnTo>
                  <a:lnTo>
                    <a:pt x="120000" y="6388"/>
                  </a:lnTo>
                  <a:lnTo>
                    <a:pt x="120000" y="9323"/>
                  </a:lnTo>
                  <a:lnTo>
                    <a:pt x="118149" y="12431"/>
                  </a:lnTo>
                  <a:lnTo>
                    <a:pt x="22202" y="116719"/>
                  </a:lnTo>
                  <a:lnTo>
                    <a:pt x="18502" y="118791"/>
                  </a:lnTo>
                  <a:lnTo>
                    <a:pt x="14273" y="120000"/>
                  </a:lnTo>
                  <a:lnTo>
                    <a:pt x="9779" y="120000"/>
                  </a:lnTo>
                  <a:lnTo>
                    <a:pt x="5022" y="118791"/>
                  </a:lnTo>
                  <a:lnTo>
                    <a:pt x="1850" y="116719"/>
                  </a:lnTo>
                  <a:lnTo>
                    <a:pt x="0" y="113956"/>
                  </a:lnTo>
                  <a:lnTo>
                    <a:pt x="0" y="110848"/>
                  </a:lnTo>
                  <a:lnTo>
                    <a:pt x="1850" y="107913"/>
                  </a:lnTo>
                  <a:lnTo>
                    <a:pt x="97797" y="3625"/>
                  </a:lnTo>
                  <a:lnTo>
                    <a:pt x="100969" y="1208"/>
                  </a:lnTo>
                  <a:lnTo>
                    <a:pt x="105726" y="0"/>
                  </a:lnTo>
                  <a:lnTo>
                    <a:pt x="11022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319" y="0"/>
                  </a:moveTo>
                  <a:lnTo>
                    <a:pt x="113089" y="167"/>
                  </a:lnTo>
                  <a:lnTo>
                    <a:pt x="116649" y="1673"/>
                  </a:lnTo>
                  <a:lnTo>
                    <a:pt x="118952" y="4016"/>
                  </a:lnTo>
                  <a:lnTo>
                    <a:pt x="120000" y="6694"/>
                  </a:lnTo>
                  <a:lnTo>
                    <a:pt x="119581" y="9539"/>
                  </a:lnTo>
                  <a:lnTo>
                    <a:pt x="117696" y="12552"/>
                  </a:lnTo>
                  <a:lnTo>
                    <a:pt x="16963" y="117154"/>
                  </a:lnTo>
                  <a:lnTo>
                    <a:pt x="14031" y="119163"/>
                  </a:lnTo>
                  <a:lnTo>
                    <a:pt x="10680" y="120000"/>
                  </a:lnTo>
                  <a:lnTo>
                    <a:pt x="6701" y="119665"/>
                  </a:lnTo>
                  <a:lnTo>
                    <a:pt x="3350" y="118326"/>
                  </a:lnTo>
                  <a:lnTo>
                    <a:pt x="1047" y="115983"/>
                  </a:lnTo>
                  <a:lnTo>
                    <a:pt x="0" y="112970"/>
                  </a:lnTo>
                  <a:lnTo>
                    <a:pt x="418" y="110125"/>
                  </a:lnTo>
                  <a:lnTo>
                    <a:pt x="2303" y="107447"/>
                  </a:lnTo>
                  <a:lnTo>
                    <a:pt x="102827" y="2510"/>
                  </a:lnTo>
                  <a:lnTo>
                    <a:pt x="105968" y="502"/>
                  </a:lnTo>
                  <a:lnTo>
                    <a:pt x="1093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" name="Google Shape;54;p2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44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5" name="Google Shape;55;p2"/>
          <p:cNvSpPr txBox="1"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3_Title Only">
  <p:cSld name="3_Title Only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11"/>
          <p:cNvPicPr preferRelativeResize="0"/>
          <p:nvPr/>
        </p:nvPicPr>
        <p:blipFill rotWithShape="1">
          <a:blip r:embed="rId2">
            <a:alphaModFix/>
          </a:blip>
          <a:srcRect t="91557" b="648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11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4" name="Google Shape;174;p11"/>
          <p:cNvSpPr>
            <a:spLocks noGrp="1"/>
          </p:cNvSpPr>
          <p:nvPr>
            <p:ph type="dgm" idx="2"/>
          </p:nvPr>
        </p:nvSpPr>
        <p:spPr>
          <a:xfrm>
            <a:off x="133350" y="125413"/>
            <a:ext cx="8850313" cy="6008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2_Title Only">
  <p:cSld name="2_Title Only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2"/>
          <p:cNvSpPr/>
          <p:nvPr/>
        </p:nvSpPr>
        <p:spPr>
          <a:xfrm>
            <a:off x="0" y="6251171"/>
            <a:ext cx="9144000" cy="6068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12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78" name="Google Shape;178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7765" y="6367323"/>
            <a:ext cx="1260213" cy="394766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12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8383980" cy="844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80" name="Google Shape;180;p12"/>
          <p:cNvSpPr txBox="1">
            <a:spLocks noGrp="1"/>
          </p:cNvSpPr>
          <p:nvPr>
            <p:ph type="body" idx="1"/>
          </p:nvPr>
        </p:nvSpPr>
        <p:spPr>
          <a:xfrm>
            <a:off x="380010" y="1097280"/>
            <a:ext cx="8383980" cy="4910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 type="titleOnly">
  <p:cSld name="TITLE_ONLY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3"/>
          <p:cNvSpPr/>
          <p:nvPr/>
        </p:nvSpPr>
        <p:spPr>
          <a:xfrm rot="10800000" flipH="1">
            <a:off x="0" y="1219200"/>
            <a:ext cx="9144000" cy="563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13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13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85" name="Google Shape;185;p13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86" name="Google Shape;186;p13"/>
          <p:cNvGrpSpPr/>
          <p:nvPr/>
        </p:nvGrpSpPr>
        <p:grpSpPr>
          <a:xfrm>
            <a:off x="7264458" y="365740"/>
            <a:ext cx="1553308" cy="487719"/>
            <a:chOff x="7264458" y="365740"/>
            <a:chExt cx="1553308" cy="487719"/>
          </a:xfrm>
        </p:grpSpPr>
        <p:sp>
          <p:nvSpPr>
            <p:cNvPr id="187" name="Google Shape;187;p13"/>
            <p:cNvSpPr/>
            <p:nvPr/>
          </p:nvSpPr>
          <p:spPr>
            <a:xfrm>
              <a:off x="7264458" y="705011"/>
              <a:ext cx="148988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1304" y="17686"/>
                  </a:moveTo>
                  <a:lnTo>
                    <a:pt x="21304" y="53955"/>
                  </a:lnTo>
                  <a:lnTo>
                    <a:pt x="66739" y="53955"/>
                  </a:lnTo>
                  <a:lnTo>
                    <a:pt x="74347" y="53955"/>
                  </a:lnTo>
                  <a:lnTo>
                    <a:pt x="81304" y="53283"/>
                  </a:lnTo>
                  <a:lnTo>
                    <a:pt x="86521" y="51716"/>
                  </a:lnTo>
                  <a:lnTo>
                    <a:pt x="90652" y="49701"/>
                  </a:lnTo>
                  <a:lnTo>
                    <a:pt x="93695" y="46119"/>
                  </a:lnTo>
                  <a:lnTo>
                    <a:pt x="95652" y="41865"/>
                  </a:lnTo>
                  <a:lnTo>
                    <a:pt x="96304" y="36044"/>
                  </a:lnTo>
                  <a:lnTo>
                    <a:pt x="95652" y="30223"/>
                  </a:lnTo>
                  <a:lnTo>
                    <a:pt x="93695" y="25522"/>
                  </a:lnTo>
                  <a:lnTo>
                    <a:pt x="90652" y="22388"/>
                  </a:lnTo>
                  <a:lnTo>
                    <a:pt x="86521" y="19925"/>
                  </a:lnTo>
                  <a:lnTo>
                    <a:pt x="81304" y="18805"/>
                  </a:lnTo>
                  <a:lnTo>
                    <a:pt x="74347" y="17910"/>
                  </a:lnTo>
                  <a:lnTo>
                    <a:pt x="66739" y="17686"/>
                  </a:lnTo>
                  <a:lnTo>
                    <a:pt x="21304" y="17686"/>
                  </a:lnTo>
                  <a:close/>
                  <a:moveTo>
                    <a:pt x="0" y="0"/>
                  </a:moveTo>
                  <a:lnTo>
                    <a:pt x="70217" y="0"/>
                  </a:lnTo>
                  <a:lnTo>
                    <a:pt x="81956" y="447"/>
                  </a:lnTo>
                  <a:lnTo>
                    <a:pt x="91739" y="2014"/>
                  </a:lnTo>
                  <a:lnTo>
                    <a:pt x="100217" y="4253"/>
                  </a:lnTo>
                  <a:lnTo>
                    <a:pt x="106521" y="8283"/>
                  </a:lnTo>
                  <a:lnTo>
                    <a:pt x="111521" y="12985"/>
                  </a:lnTo>
                  <a:lnTo>
                    <a:pt x="115000" y="19253"/>
                  </a:lnTo>
                  <a:lnTo>
                    <a:pt x="116956" y="26641"/>
                  </a:lnTo>
                  <a:lnTo>
                    <a:pt x="117608" y="35149"/>
                  </a:lnTo>
                  <a:lnTo>
                    <a:pt x="116956" y="43432"/>
                  </a:lnTo>
                  <a:lnTo>
                    <a:pt x="115000" y="50373"/>
                  </a:lnTo>
                  <a:lnTo>
                    <a:pt x="111521" y="56417"/>
                  </a:lnTo>
                  <a:lnTo>
                    <a:pt x="107391" y="60895"/>
                  </a:lnTo>
                  <a:lnTo>
                    <a:pt x="102826" y="64925"/>
                  </a:lnTo>
                  <a:lnTo>
                    <a:pt x="97173" y="67611"/>
                  </a:lnTo>
                  <a:lnTo>
                    <a:pt x="91521" y="69626"/>
                  </a:lnTo>
                  <a:lnTo>
                    <a:pt x="85434" y="70298"/>
                  </a:lnTo>
                  <a:lnTo>
                    <a:pt x="83478" y="70298"/>
                  </a:lnTo>
                  <a:lnTo>
                    <a:pt x="120000" y="120000"/>
                  </a:lnTo>
                  <a:lnTo>
                    <a:pt x="93695" y="120000"/>
                  </a:lnTo>
                  <a:lnTo>
                    <a:pt x="59565" y="72313"/>
                  </a:lnTo>
                  <a:lnTo>
                    <a:pt x="59565" y="71865"/>
                  </a:lnTo>
                  <a:lnTo>
                    <a:pt x="21304" y="71865"/>
                  </a:lnTo>
                  <a:lnTo>
                    <a:pt x="21304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13"/>
            <p:cNvSpPr/>
            <p:nvPr/>
          </p:nvSpPr>
          <p:spPr>
            <a:xfrm>
              <a:off x="7450153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8196" y="0"/>
                  </a:lnTo>
                  <a:lnTo>
                    <a:pt x="111885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885" y="17686"/>
                  </a:lnTo>
                  <a:lnTo>
                    <a:pt x="108196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7049" y="48805"/>
                  </a:lnTo>
                  <a:lnTo>
                    <a:pt x="90983" y="49701"/>
                  </a:lnTo>
                  <a:lnTo>
                    <a:pt x="94426" y="51716"/>
                  </a:lnTo>
                  <a:lnTo>
                    <a:pt x="96393" y="54402"/>
                  </a:lnTo>
                  <a:lnTo>
                    <a:pt x="97377" y="57985"/>
                  </a:lnTo>
                  <a:lnTo>
                    <a:pt x="96393" y="61791"/>
                  </a:lnTo>
                  <a:lnTo>
                    <a:pt x="94426" y="64477"/>
                  </a:lnTo>
                  <a:lnTo>
                    <a:pt x="90983" y="66492"/>
                  </a:lnTo>
                  <a:lnTo>
                    <a:pt x="87049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10163" y="101641"/>
                  </a:lnTo>
                  <a:lnTo>
                    <a:pt x="114098" y="102313"/>
                  </a:lnTo>
                  <a:lnTo>
                    <a:pt x="117540" y="104328"/>
                  </a:lnTo>
                  <a:lnTo>
                    <a:pt x="119754" y="107014"/>
                  </a:lnTo>
                  <a:lnTo>
                    <a:pt x="120000" y="110597"/>
                  </a:lnTo>
                  <a:lnTo>
                    <a:pt x="119754" y="114626"/>
                  </a:lnTo>
                  <a:lnTo>
                    <a:pt x="117540" y="117313"/>
                  </a:lnTo>
                  <a:lnTo>
                    <a:pt x="114098" y="119328"/>
                  </a:lnTo>
                  <a:lnTo>
                    <a:pt x="110163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13"/>
            <p:cNvSpPr/>
            <p:nvPr/>
          </p:nvSpPr>
          <p:spPr>
            <a:xfrm>
              <a:off x="7613446" y="705011"/>
              <a:ext cx="154116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87" y="0"/>
                  </a:moveTo>
                  <a:lnTo>
                    <a:pt x="13660" y="895"/>
                  </a:lnTo>
                  <a:lnTo>
                    <a:pt x="16602" y="2686"/>
                  </a:lnTo>
                  <a:lnTo>
                    <a:pt x="18704" y="5820"/>
                  </a:lnTo>
                  <a:lnTo>
                    <a:pt x="58844" y="96492"/>
                  </a:lnTo>
                  <a:lnTo>
                    <a:pt x="59894" y="98507"/>
                  </a:lnTo>
                  <a:lnTo>
                    <a:pt x="101716" y="5820"/>
                  </a:lnTo>
                  <a:lnTo>
                    <a:pt x="103817" y="2686"/>
                  </a:lnTo>
                  <a:lnTo>
                    <a:pt x="106760" y="447"/>
                  </a:lnTo>
                  <a:lnTo>
                    <a:pt x="110542" y="0"/>
                  </a:lnTo>
                  <a:lnTo>
                    <a:pt x="113695" y="447"/>
                  </a:lnTo>
                  <a:lnTo>
                    <a:pt x="116427" y="2014"/>
                  </a:lnTo>
                  <a:lnTo>
                    <a:pt x="118528" y="4701"/>
                  </a:lnTo>
                  <a:lnTo>
                    <a:pt x="120000" y="7835"/>
                  </a:lnTo>
                  <a:lnTo>
                    <a:pt x="120000" y="11417"/>
                  </a:lnTo>
                  <a:lnTo>
                    <a:pt x="119369" y="15000"/>
                  </a:lnTo>
                  <a:lnTo>
                    <a:pt x="70823" y="120000"/>
                  </a:lnTo>
                  <a:lnTo>
                    <a:pt x="48966" y="120000"/>
                  </a:lnTo>
                  <a:lnTo>
                    <a:pt x="1260" y="15000"/>
                  </a:lnTo>
                  <a:lnTo>
                    <a:pt x="0" y="11417"/>
                  </a:lnTo>
                  <a:lnTo>
                    <a:pt x="420" y="7835"/>
                  </a:lnTo>
                  <a:lnTo>
                    <a:pt x="1471" y="4701"/>
                  </a:lnTo>
                  <a:lnTo>
                    <a:pt x="3782" y="2014"/>
                  </a:lnTo>
                  <a:lnTo>
                    <a:pt x="6725" y="447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13"/>
            <p:cNvSpPr/>
            <p:nvPr/>
          </p:nvSpPr>
          <p:spPr>
            <a:xfrm>
              <a:off x="7767562" y="705011"/>
              <a:ext cx="173010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93" y="15671"/>
                  </a:moveTo>
                  <a:lnTo>
                    <a:pt x="37628" y="73432"/>
                  </a:lnTo>
                  <a:lnTo>
                    <a:pt x="82932" y="73432"/>
                  </a:lnTo>
                  <a:lnTo>
                    <a:pt x="60093" y="15671"/>
                  </a:lnTo>
                  <a:close/>
                  <a:moveTo>
                    <a:pt x="49422" y="0"/>
                  </a:moveTo>
                  <a:lnTo>
                    <a:pt x="71326" y="0"/>
                  </a:lnTo>
                  <a:lnTo>
                    <a:pt x="120000" y="120000"/>
                  </a:lnTo>
                  <a:lnTo>
                    <a:pt x="100717" y="120000"/>
                  </a:lnTo>
                  <a:lnTo>
                    <a:pt x="90234" y="92686"/>
                  </a:lnTo>
                  <a:lnTo>
                    <a:pt x="89859" y="91791"/>
                  </a:lnTo>
                  <a:lnTo>
                    <a:pt x="30140" y="91791"/>
                  </a:lnTo>
                  <a:lnTo>
                    <a:pt x="19282" y="120000"/>
                  </a:lnTo>
                  <a:lnTo>
                    <a:pt x="0" y="120000"/>
                  </a:lnTo>
                  <a:lnTo>
                    <a:pt x="494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13"/>
            <p:cNvSpPr/>
            <p:nvPr/>
          </p:nvSpPr>
          <p:spPr>
            <a:xfrm>
              <a:off x="7934364" y="705011"/>
              <a:ext cx="157895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615" y="0"/>
                  </a:moveTo>
                  <a:lnTo>
                    <a:pt x="111794" y="0"/>
                  </a:lnTo>
                  <a:lnTo>
                    <a:pt x="114871" y="447"/>
                  </a:lnTo>
                  <a:lnTo>
                    <a:pt x="117743" y="2686"/>
                  </a:lnTo>
                  <a:lnTo>
                    <a:pt x="119589" y="5597"/>
                  </a:lnTo>
                  <a:lnTo>
                    <a:pt x="120000" y="8955"/>
                  </a:lnTo>
                  <a:lnTo>
                    <a:pt x="119589" y="12537"/>
                  </a:lnTo>
                  <a:lnTo>
                    <a:pt x="117743" y="15671"/>
                  </a:lnTo>
                  <a:lnTo>
                    <a:pt x="114871" y="17686"/>
                  </a:lnTo>
                  <a:lnTo>
                    <a:pt x="111794" y="18358"/>
                  </a:lnTo>
                  <a:lnTo>
                    <a:pt x="70153" y="18358"/>
                  </a:lnTo>
                  <a:lnTo>
                    <a:pt x="70153" y="120000"/>
                  </a:lnTo>
                  <a:lnTo>
                    <a:pt x="50051" y="120000"/>
                  </a:lnTo>
                  <a:lnTo>
                    <a:pt x="50051" y="18358"/>
                  </a:lnTo>
                  <a:lnTo>
                    <a:pt x="8615" y="18358"/>
                  </a:lnTo>
                  <a:lnTo>
                    <a:pt x="5333" y="17686"/>
                  </a:lnTo>
                  <a:lnTo>
                    <a:pt x="2461" y="15671"/>
                  </a:lnTo>
                  <a:lnTo>
                    <a:pt x="820" y="12537"/>
                  </a:lnTo>
                  <a:lnTo>
                    <a:pt x="0" y="8955"/>
                  </a:lnTo>
                  <a:lnTo>
                    <a:pt x="820" y="5597"/>
                  </a:lnTo>
                  <a:lnTo>
                    <a:pt x="2461" y="2686"/>
                  </a:lnTo>
                  <a:lnTo>
                    <a:pt x="5333" y="447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13"/>
            <p:cNvSpPr/>
            <p:nvPr/>
          </p:nvSpPr>
          <p:spPr>
            <a:xfrm>
              <a:off x="8122758" y="705011"/>
              <a:ext cx="154116" cy="14844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97" y="0"/>
                  </a:moveTo>
                  <a:lnTo>
                    <a:pt x="14290" y="872"/>
                  </a:lnTo>
                  <a:lnTo>
                    <a:pt x="17653" y="3054"/>
                  </a:lnTo>
                  <a:lnTo>
                    <a:pt x="19754" y="6545"/>
                  </a:lnTo>
                  <a:lnTo>
                    <a:pt x="20595" y="10690"/>
                  </a:lnTo>
                  <a:lnTo>
                    <a:pt x="20595" y="65236"/>
                  </a:lnTo>
                  <a:lnTo>
                    <a:pt x="20595" y="69818"/>
                  </a:lnTo>
                  <a:lnTo>
                    <a:pt x="21225" y="74618"/>
                  </a:lnTo>
                  <a:lnTo>
                    <a:pt x="22066" y="79200"/>
                  </a:lnTo>
                  <a:lnTo>
                    <a:pt x="23537" y="83781"/>
                  </a:lnTo>
                  <a:lnTo>
                    <a:pt x="25639" y="87927"/>
                  </a:lnTo>
                  <a:lnTo>
                    <a:pt x="28581" y="91854"/>
                  </a:lnTo>
                  <a:lnTo>
                    <a:pt x="32784" y="95345"/>
                  </a:lnTo>
                  <a:lnTo>
                    <a:pt x="37828" y="97963"/>
                  </a:lnTo>
                  <a:lnTo>
                    <a:pt x="43712" y="100145"/>
                  </a:lnTo>
                  <a:lnTo>
                    <a:pt x="51488" y="101236"/>
                  </a:lnTo>
                  <a:lnTo>
                    <a:pt x="60105" y="101672"/>
                  </a:lnTo>
                  <a:lnTo>
                    <a:pt x="68931" y="101236"/>
                  </a:lnTo>
                  <a:lnTo>
                    <a:pt x="76287" y="100145"/>
                  </a:lnTo>
                  <a:lnTo>
                    <a:pt x="82171" y="97963"/>
                  </a:lnTo>
                  <a:lnTo>
                    <a:pt x="87425" y="95345"/>
                  </a:lnTo>
                  <a:lnTo>
                    <a:pt x="91418" y="91854"/>
                  </a:lnTo>
                  <a:lnTo>
                    <a:pt x="94360" y="87927"/>
                  </a:lnTo>
                  <a:lnTo>
                    <a:pt x="96462" y="83781"/>
                  </a:lnTo>
                  <a:lnTo>
                    <a:pt x="97933" y="79200"/>
                  </a:lnTo>
                  <a:lnTo>
                    <a:pt x="98774" y="74618"/>
                  </a:lnTo>
                  <a:lnTo>
                    <a:pt x="99404" y="69818"/>
                  </a:lnTo>
                  <a:lnTo>
                    <a:pt x="99404" y="65236"/>
                  </a:lnTo>
                  <a:lnTo>
                    <a:pt x="99404" y="10690"/>
                  </a:lnTo>
                  <a:lnTo>
                    <a:pt x="100245" y="6545"/>
                  </a:lnTo>
                  <a:lnTo>
                    <a:pt x="102346" y="3054"/>
                  </a:lnTo>
                  <a:lnTo>
                    <a:pt x="105709" y="872"/>
                  </a:lnTo>
                  <a:lnTo>
                    <a:pt x="109702" y="0"/>
                  </a:lnTo>
                  <a:lnTo>
                    <a:pt x="113695" y="872"/>
                  </a:lnTo>
                  <a:lnTo>
                    <a:pt x="117057" y="3054"/>
                  </a:lnTo>
                  <a:lnTo>
                    <a:pt x="119159" y="6545"/>
                  </a:lnTo>
                  <a:lnTo>
                    <a:pt x="120000" y="10690"/>
                  </a:lnTo>
                  <a:lnTo>
                    <a:pt x="120000" y="66763"/>
                  </a:lnTo>
                  <a:lnTo>
                    <a:pt x="119159" y="78109"/>
                  </a:lnTo>
                  <a:lnTo>
                    <a:pt x="117057" y="87709"/>
                  </a:lnTo>
                  <a:lnTo>
                    <a:pt x="113485" y="96436"/>
                  </a:lnTo>
                  <a:lnTo>
                    <a:pt x="107810" y="103636"/>
                  </a:lnTo>
                  <a:lnTo>
                    <a:pt x="101295" y="109309"/>
                  </a:lnTo>
                  <a:lnTo>
                    <a:pt x="93309" y="113890"/>
                  </a:lnTo>
                  <a:lnTo>
                    <a:pt x="83642" y="117381"/>
                  </a:lnTo>
                  <a:lnTo>
                    <a:pt x="72714" y="119345"/>
                  </a:lnTo>
                  <a:lnTo>
                    <a:pt x="60105" y="120000"/>
                  </a:lnTo>
                  <a:lnTo>
                    <a:pt x="47285" y="119345"/>
                  </a:lnTo>
                  <a:lnTo>
                    <a:pt x="36357" y="117381"/>
                  </a:lnTo>
                  <a:lnTo>
                    <a:pt x="26900" y="113890"/>
                  </a:lnTo>
                  <a:lnTo>
                    <a:pt x="18704" y="109309"/>
                  </a:lnTo>
                  <a:lnTo>
                    <a:pt x="12189" y="103636"/>
                  </a:lnTo>
                  <a:lnTo>
                    <a:pt x="6725" y="96436"/>
                  </a:lnTo>
                  <a:lnTo>
                    <a:pt x="2942" y="87709"/>
                  </a:lnTo>
                  <a:lnTo>
                    <a:pt x="840" y="78109"/>
                  </a:lnTo>
                  <a:lnTo>
                    <a:pt x="0" y="66763"/>
                  </a:lnTo>
                  <a:lnTo>
                    <a:pt x="0" y="10690"/>
                  </a:lnTo>
                  <a:lnTo>
                    <a:pt x="840" y="6545"/>
                  </a:lnTo>
                  <a:lnTo>
                    <a:pt x="2942" y="3054"/>
                  </a:lnTo>
                  <a:lnTo>
                    <a:pt x="6304" y="872"/>
                  </a:lnTo>
                  <a:lnTo>
                    <a:pt x="102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13"/>
            <p:cNvSpPr/>
            <p:nvPr/>
          </p:nvSpPr>
          <p:spPr>
            <a:xfrm>
              <a:off x="8321678" y="705011"/>
              <a:ext cx="148448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945" y="17686"/>
                  </a:moveTo>
                  <a:lnTo>
                    <a:pt x="20945" y="53955"/>
                  </a:lnTo>
                  <a:lnTo>
                    <a:pt x="66981" y="53955"/>
                  </a:lnTo>
                  <a:lnTo>
                    <a:pt x="74618" y="53955"/>
                  </a:lnTo>
                  <a:lnTo>
                    <a:pt x="81163" y="53283"/>
                  </a:lnTo>
                  <a:lnTo>
                    <a:pt x="86836" y="51716"/>
                  </a:lnTo>
                  <a:lnTo>
                    <a:pt x="90981" y="49701"/>
                  </a:lnTo>
                  <a:lnTo>
                    <a:pt x="94036" y="46119"/>
                  </a:lnTo>
                  <a:lnTo>
                    <a:pt x="96000" y="41865"/>
                  </a:lnTo>
                  <a:lnTo>
                    <a:pt x="96654" y="36044"/>
                  </a:lnTo>
                  <a:lnTo>
                    <a:pt x="96000" y="30223"/>
                  </a:lnTo>
                  <a:lnTo>
                    <a:pt x="94036" y="25522"/>
                  </a:lnTo>
                  <a:lnTo>
                    <a:pt x="90981" y="22388"/>
                  </a:lnTo>
                  <a:lnTo>
                    <a:pt x="86836" y="19925"/>
                  </a:lnTo>
                  <a:lnTo>
                    <a:pt x="81163" y="18805"/>
                  </a:lnTo>
                  <a:lnTo>
                    <a:pt x="74618" y="17910"/>
                  </a:lnTo>
                  <a:lnTo>
                    <a:pt x="66981" y="17686"/>
                  </a:lnTo>
                  <a:lnTo>
                    <a:pt x="20945" y="17686"/>
                  </a:lnTo>
                  <a:close/>
                  <a:moveTo>
                    <a:pt x="0" y="0"/>
                  </a:moveTo>
                  <a:lnTo>
                    <a:pt x="70472" y="0"/>
                  </a:lnTo>
                  <a:lnTo>
                    <a:pt x="82254" y="447"/>
                  </a:lnTo>
                  <a:lnTo>
                    <a:pt x="92072" y="2014"/>
                  </a:lnTo>
                  <a:lnTo>
                    <a:pt x="100145" y="4253"/>
                  </a:lnTo>
                  <a:lnTo>
                    <a:pt x="106690" y="8283"/>
                  </a:lnTo>
                  <a:lnTo>
                    <a:pt x="111490" y="12985"/>
                  </a:lnTo>
                  <a:lnTo>
                    <a:pt x="114981" y="19253"/>
                  </a:lnTo>
                  <a:lnTo>
                    <a:pt x="117163" y="26641"/>
                  </a:lnTo>
                  <a:lnTo>
                    <a:pt x="117600" y="35149"/>
                  </a:lnTo>
                  <a:lnTo>
                    <a:pt x="117163" y="43432"/>
                  </a:lnTo>
                  <a:lnTo>
                    <a:pt x="114981" y="50373"/>
                  </a:lnTo>
                  <a:lnTo>
                    <a:pt x="111927" y="56417"/>
                  </a:lnTo>
                  <a:lnTo>
                    <a:pt x="107781" y="60895"/>
                  </a:lnTo>
                  <a:lnTo>
                    <a:pt x="102763" y="64925"/>
                  </a:lnTo>
                  <a:lnTo>
                    <a:pt x="97527" y="67611"/>
                  </a:lnTo>
                  <a:lnTo>
                    <a:pt x="91418" y="69626"/>
                  </a:lnTo>
                  <a:lnTo>
                    <a:pt x="85745" y="70298"/>
                  </a:lnTo>
                  <a:lnTo>
                    <a:pt x="83781" y="70298"/>
                  </a:lnTo>
                  <a:lnTo>
                    <a:pt x="120000" y="120000"/>
                  </a:lnTo>
                  <a:lnTo>
                    <a:pt x="94036" y="120000"/>
                  </a:lnTo>
                  <a:lnTo>
                    <a:pt x="59781" y="72313"/>
                  </a:lnTo>
                  <a:lnTo>
                    <a:pt x="59345" y="71865"/>
                  </a:lnTo>
                  <a:lnTo>
                    <a:pt x="20945" y="71865"/>
                  </a:lnTo>
                  <a:lnTo>
                    <a:pt x="20945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13"/>
            <p:cNvSpPr/>
            <p:nvPr/>
          </p:nvSpPr>
          <p:spPr>
            <a:xfrm>
              <a:off x="8507374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7704" y="0"/>
                  </a:lnTo>
                  <a:lnTo>
                    <a:pt x="111393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393" y="17686"/>
                  </a:lnTo>
                  <a:lnTo>
                    <a:pt x="107704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1885" y="48805"/>
                  </a:lnTo>
                  <a:lnTo>
                    <a:pt x="85819" y="49701"/>
                  </a:lnTo>
                  <a:lnTo>
                    <a:pt x="88770" y="51716"/>
                  </a:lnTo>
                  <a:lnTo>
                    <a:pt x="90983" y="54402"/>
                  </a:lnTo>
                  <a:lnTo>
                    <a:pt x="91721" y="57985"/>
                  </a:lnTo>
                  <a:lnTo>
                    <a:pt x="90983" y="61791"/>
                  </a:lnTo>
                  <a:lnTo>
                    <a:pt x="88770" y="64477"/>
                  </a:lnTo>
                  <a:lnTo>
                    <a:pt x="85819" y="66492"/>
                  </a:lnTo>
                  <a:lnTo>
                    <a:pt x="81885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09672" y="101641"/>
                  </a:lnTo>
                  <a:lnTo>
                    <a:pt x="114098" y="102313"/>
                  </a:lnTo>
                  <a:lnTo>
                    <a:pt x="117049" y="104328"/>
                  </a:lnTo>
                  <a:lnTo>
                    <a:pt x="119262" y="107014"/>
                  </a:lnTo>
                  <a:lnTo>
                    <a:pt x="120000" y="110597"/>
                  </a:lnTo>
                  <a:lnTo>
                    <a:pt x="119262" y="114626"/>
                  </a:lnTo>
                  <a:lnTo>
                    <a:pt x="117049" y="117313"/>
                  </a:lnTo>
                  <a:lnTo>
                    <a:pt x="114098" y="119328"/>
                  </a:lnTo>
                  <a:lnTo>
                    <a:pt x="109672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13"/>
            <p:cNvSpPr/>
            <p:nvPr/>
          </p:nvSpPr>
          <p:spPr>
            <a:xfrm>
              <a:off x="7785916" y="618911"/>
              <a:ext cx="25911" cy="2483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750" y="0"/>
                  </a:moveTo>
                  <a:lnTo>
                    <a:pt x="66250" y="0"/>
                  </a:lnTo>
                  <a:lnTo>
                    <a:pt x="87500" y="6521"/>
                  </a:lnTo>
                  <a:lnTo>
                    <a:pt x="105000" y="19565"/>
                  </a:lnTo>
                  <a:lnTo>
                    <a:pt x="116250" y="40434"/>
                  </a:lnTo>
                  <a:lnTo>
                    <a:pt x="120000" y="63913"/>
                  </a:lnTo>
                  <a:lnTo>
                    <a:pt x="113750" y="86086"/>
                  </a:lnTo>
                  <a:lnTo>
                    <a:pt x="101250" y="104347"/>
                  </a:lnTo>
                  <a:lnTo>
                    <a:pt x="81250" y="118695"/>
                  </a:lnTo>
                  <a:lnTo>
                    <a:pt x="58750" y="120000"/>
                  </a:lnTo>
                  <a:lnTo>
                    <a:pt x="55000" y="120000"/>
                  </a:lnTo>
                  <a:lnTo>
                    <a:pt x="32500" y="113478"/>
                  </a:lnTo>
                  <a:lnTo>
                    <a:pt x="15000" y="100434"/>
                  </a:lnTo>
                  <a:lnTo>
                    <a:pt x="5000" y="79565"/>
                  </a:lnTo>
                  <a:lnTo>
                    <a:pt x="0" y="56086"/>
                  </a:lnTo>
                  <a:lnTo>
                    <a:pt x="6250" y="33913"/>
                  </a:lnTo>
                  <a:lnTo>
                    <a:pt x="20000" y="15652"/>
                  </a:lnTo>
                  <a:lnTo>
                    <a:pt x="40000" y="2608"/>
                  </a:lnTo>
                  <a:lnTo>
                    <a:pt x="6375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13"/>
            <p:cNvSpPr/>
            <p:nvPr/>
          </p:nvSpPr>
          <p:spPr>
            <a:xfrm>
              <a:off x="7868507" y="539289"/>
              <a:ext cx="37247" cy="4480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782" y="0"/>
                  </a:moveTo>
                  <a:lnTo>
                    <a:pt x="49565" y="1445"/>
                  </a:lnTo>
                  <a:lnTo>
                    <a:pt x="63478" y="6506"/>
                  </a:lnTo>
                  <a:lnTo>
                    <a:pt x="73913" y="15903"/>
                  </a:lnTo>
                  <a:lnTo>
                    <a:pt x="114782" y="69397"/>
                  </a:lnTo>
                  <a:lnTo>
                    <a:pt x="120000" y="81686"/>
                  </a:lnTo>
                  <a:lnTo>
                    <a:pt x="120000" y="94698"/>
                  </a:lnTo>
                  <a:lnTo>
                    <a:pt x="112173" y="105542"/>
                  </a:lnTo>
                  <a:lnTo>
                    <a:pt x="100000" y="114939"/>
                  </a:lnTo>
                  <a:lnTo>
                    <a:pt x="86086" y="119999"/>
                  </a:lnTo>
                  <a:lnTo>
                    <a:pt x="69565" y="118554"/>
                  </a:lnTo>
                  <a:lnTo>
                    <a:pt x="55652" y="113493"/>
                  </a:lnTo>
                  <a:lnTo>
                    <a:pt x="45217" y="103373"/>
                  </a:lnTo>
                  <a:lnTo>
                    <a:pt x="4347" y="50602"/>
                  </a:lnTo>
                  <a:lnTo>
                    <a:pt x="0" y="37590"/>
                  </a:lnTo>
                  <a:lnTo>
                    <a:pt x="0" y="25301"/>
                  </a:lnTo>
                  <a:lnTo>
                    <a:pt x="6956" y="12289"/>
                  </a:lnTo>
                  <a:lnTo>
                    <a:pt x="19130" y="5060"/>
                  </a:lnTo>
                  <a:lnTo>
                    <a:pt x="3478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13"/>
            <p:cNvSpPr/>
            <p:nvPr/>
          </p:nvSpPr>
          <p:spPr>
            <a:xfrm>
              <a:off x="7965403" y="477481"/>
              <a:ext cx="37787" cy="6936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5428" y="0"/>
                  </a:moveTo>
                  <a:lnTo>
                    <a:pt x="58285" y="3268"/>
                  </a:lnTo>
                  <a:lnTo>
                    <a:pt x="70285" y="8871"/>
                  </a:lnTo>
                  <a:lnTo>
                    <a:pt x="76285" y="16342"/>
                  </a:lnTo>
                  <a:lnTo>
                    <a:pt x="120000" y="92918"/>
                  </a:lnTo>
                  <a:lnTo>
                    <a:pt x="120000" y="101789"/>
                  </a:lnTo>
                  <a:lnTo>
                    <a:pt x="115714" y="109260"/>
                  </a:lnTo>
                  <a:lnTo>
                    <a:pt x="104571" y="115797"/>
                  </a:lnTo>
                  <a:lnTo>
                    <a:pt x="90000" y="119066"/>
                  </a:lnTo>
                  <a:lnTo>
                    <a:pt x="75428" y="120000"/>
                  </a:lnTo>
                  <a:lnTo>
                    <a:pt x="60000" y="116731"/>
                  </a:lnTo>
                  <a:lnTo>
                    <a:pt x="49714" y="111595"/>
                  </a:lnTo>
                  <a:lnTo>
                    <a:pt x="42000" y="103657"/>
                  </a:lnTo>
                  <a:lnTo>
                    <a:pt x="0" y="27081"/>
                  </a:lnTo>
                  <a:lnTo>
                    <a:pt x="0" y="18677"/>
                  </a:lnTo>
                  <a:lnTo>
                    <a:pt x="4285" y="10739"/>
                  </a:lnTo>
                  <a:lnTo>
                    <a:pt x="15428" y="5136"/>
                  </a:lnTo>
                  <a:lnTo>
                    <a:pt x="28285" y="933"/>
                  </a:lnTo>
                  <a:lnTo>
                    <a:pt x="4542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13"/>
            <p:cNvSpPr/>
            <p:nvPr/>
          </p:nvSpPr>
          <p:spPr>
            <a:xfrm>
              <a:off x="8070936" y="427548"/>
              <a:ext cx="32119" cy="9554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369" y="0"/>
                  </a:moveTo>
                  <a:lnTo>
                    <a:pt x="63529" y="1355"/>
                  </a:lnTo>
                  <a:lnTo>
                    <a:pt x="77647" y="4067"/>
                  </a:lnTo>
                  <a:lnTo>
                    <a:pt x="87731" y="8813"/>
                  </a:lnTo>
                  <a:lnTo>
                    <a:pt x="93781" y="14915"/>
                  </a:lnTo>
                  <a:lnTo>
                    <a:pt x="120000" y="103728"/>
                  </a:lnTo>
                  <a:lnTo>
                    <a:pt x="115966" y="109491"/>
                  </a:lnTo>
                  <a:lnTo>
                    <a:pt x="107899" y="114915"/>
                  </a:lnTo>
                  <a:lnTo>
                    <a:pt x="93781" y="118305"/>
                  </a:lnTo>
                  <a:lnTo>
                    <a:pt x="75630" y="119999"/>
                  </a:lnTo>
                  <a:lnTo>
                    <a:pt x="58487" y="118983"/>
                  </a:lnTo>
                  <a:lnTo>
                    <a:pt x="42352" y="115932"/>
                  </a:lnTo>
                  <a:lnTo>
                    <a:pt x="32268" y="111186"/>
                  </a:lnTo>
                  <a:lnTo>
                    <a:pt x="26218" y="105423"/>
                  </a:lnTo>
                  <a:lnTo>
                    <a:pt x="0" y="16610"/>
                  </a:lnTo>
                  <a:lnTo>
                    <a:pt x="4033" y="10847"/>
                  </a:lnTo>
                  <a:lnTo>
                    <a:pt x="12100" y="5423"/>
                  </a:lnTo>
                  <a:lnTo>
                    <a:pt x="26218" y="1694"/>
                  </a:lnTo>
                  <a:lnTo>
                    <a:pt x="4436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13"/>
            <p:cNvSpPr/>
            <p:nvPr/>
          </p:nvSpPr>
          <p:spPr>
            <a:xfrm>
              <a:off x="8178358" y="392731"/>
              <a:ext cx="29690" cy="11956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4181" y="0"/>
                  </a:moveTo>
                  <a:lnTo>
                    <a:pt x="93818" y="1354"/>
                  </a:lnTo>
                  <a:lnTo>
                    <a:pt x="109090" y="4334"/>
                  </a:lnTo>
                  <a:lnTo>
                    <a:pt x="116727" y="8397"/>
                  </a:lnTo>
                  <a:lnTo>
                    <a:pt x="120000" y="13814"/>
                  </a:lnTo>
                  <a:lnTo>
                    <a:pt x="101454" y="108623"/>
                  </a:lnTo>
                  <a:lnTo>
                    <a:pt x="94909" y="113498"/>
                  </a:lnTo>
                  <a:lnTo>
                    <a:pt x="81818" y="117291"/>
                  </a:lnTo>
                  <a:lnTo>
                    <a:pt x="66545" y="119729"/>
                  </a:lnTo>
                  <a:lnTo>
                    <a:pt x="45818" y="120000"/>
                  </a:lnTo>
                  <a:lnTo>
                    <a:pt x="27272" y="118645"/>
                  </a:lnTo>
                  <a:lnTo>
                    <a:pt x="12000" y="115395"/>
                  </a:lnTo>
                  <a:lnTo>
                    <a:pt x="2181" y="111602"/>
                  </a:lnTo>
                  <a:lnTo>
                    <a:pt x="0" y="106455"/>
                  </a:lnTo>
                  <a:lnTo>
                    <a:pt x="19636" y="11376"/>
                  </a:lnTo>
                  <a:lnTo>
                    <a:pt x="25090" y="6501"/>
                  </a:lnTo>
                  <a:lnTo>
                    <a:pt x="36000" y="2708"/>
                  </a:lnTo>
                  <a:lnTo>
                    <a:pt x="53454" y="541"/>
                  </a:lnTo>
                  <a:lnTo>
                    <a:pt x="7418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13"/>
            <p:cNvSpPr/>
            <p:nvPr/>
          </p:nvSpPr>
          <p:spPr>
            <a:xfrm>
              <a:off x="8280113" y="371948"/>
              <a:ext cx="46154" cy="14143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508" y="0"/>
                  </a:moveTo>
                  <a:lnTo>
                    <a:pt x="95438" y="0"/>
                  </a:lnTo>
                  <a:lnTo>
                    <a:pt x="108070" y="2061"/>
                  </a:lnTo>
                  <a:lnTo>
                    <a:pt x="116491" y="4809"/>
                  </a:lnTo>
                  <a:lnTo>
                    <a:pt x="120000" y="8473"/>
                  </a:lnTo>
                  <a:lnTo>
                    <a:pt x="120000" y="12824"/>
                  </a:lnTo>
                  <a:lnTo>
                    <a:pt x="63859" y="111984"/>
                  </a:lnTo>
                  <a:lnTo>
                    <a:pt x="58947" y="115877"/>
                  </a:lnTo>
                  <a:lnTo>
                    <a:pt x="49122" y="118396"/>
                  </a:lnTo>
                  <a:lnTo>
                    <a:pt x="37894" y="120000"/>
                  </a:lnTo>
                  <a:lnTo>
                    <a:pt x="25964" y="120000"/>
                  </a:lnTo>
                  <a:lnTo>
                    <a:pt x="13333" y="118396"/>
                  </a:lnTo>
                  <a:lnTo>
                    <a:pt x="4912" y="115190"/>
                  </a:lnTo>
                  <a:lnTo>
                    <a:pt x="0" y="111526"/>
                  </a:lnTo>
                  <a:lnTo>
                    <a:pt x="1403" y="107175"/>
                  </a:lnTo>
                  <a:lnTo>
                    <a:pt x="57543" y="8015"/>
                  </a:lnTo>
                  <a:lnTo>
                    <a:pt x="62456" y="4351"/>
                  </a:lnTo>
                  <a:lnTo>
                    <a:pt x="70877" y="1603"/>
                  </a:lnTo>
                  <a:lnTo>
                    <a:pt x="8350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13"/>
            <p:cNvSpPr/>
            <p:nvPr/>
          </p:nvSpPr>
          <p:spPr>
            <a:xfrm>
              <a:off x="8379438" y="365740"/>
              <a:ext cx="68826" cy="16167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941" y="0"/>
                  </a:moveTo>
                  <a:lnTo>
                    <a:pt x="106352" y="801"/>
                  </a:lnTo>
                  <a:lnTo>
                    <a:pt x="113411" y="2604"/>
                  </a:lnTo>
                  <a:lnTo>
                    <a:pt x="118588" y="5409"/>
                  </a:lnTo>
                  <a:lnTo>
                    <a:pt x="120000" y="8814"/>
                  </a:lnTo>
                  <a:lnTo>
                    <a:pt x="119529" y="12420"/>
                  </a:lnTo>
                  <a:lnTo>
                    <a:pt x="42352" y="113989"/>
                  </a:lnTo>
                  <a:lnTo>
                    <a:pt x="38117" y="117195"/>
                  </a:lnTo>
                  <a:lnTo>
                    <a:pt x="30588" y="119398"/>
                  </a:lnTo>
                  <a:lnTo>
                    <a:pt x="23058" y="120000"/>
                  </a:lnTo>
                  <a:lnTo>
                    <a:pt x="14117" y="119599"/>
                  </a:lnTo>
                  <a:lnTo>
                    <a:pt x="6588" y="117595"/>
                  </a:lnTo>
                  <a:lnTo>
                    <a:pt x="1882" y="114791"/>
                  </a:lnTo>
                  <a:lnTo>
                    <a:pt x="0" y="111385"/>
                  </a:lnTo>
                  <a:lnTo>
                    <a:pt x="941" y="107779"/>
                  </a:lnTo>
                  <a:lnTo>
                    <a:pt x="78117" y="6010"/>
                  </a:lnTo>
                  <a:lnTo>
                    <a:pt x="82352" y="3205"/>
                  </a:lnTo>
                  <a:lnTo>
                    <a:pt x="89882" y="1202"/>
                  </a:lnTo>
                  <a:lnTo>
                    <a:pt x="9694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13"/>
            <p:cNvSpPr/>
            <p:nvPr/>
          </p:nvSpPr>
          <p:spPr>
            <a:xfrm>
              <a:off x="8477144" y="377076"/>
              <a:ext cx="95007" cy="17678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340" y="0"/>
                  </a:moveTo>
                  <a:lnTo>
                    <a:pt x="111136" y="1099"/>
                  </a:lnTo>
                  <a:lnTo>
                    <a:pt x="116590" y="3297"/>
                  </a:lnTo>
                  <a:lnTo>
                    <a:pt x="118977" y="5862"/>
                  </a:lnTo>
                  <a:lnTo>
                    <a:pt x="120000" y="8977"/>
                  </a:lnTo>
                  <a:lnTo>
                    <a:pt x="118295" y="12458"/>
                  </a:lnTo>
                  <a:lnTo>
                    <a:pt x="29659" y="115419"/>
                  </a:lnTo>
                  <a:lnTo>
                    <a:pt x="26250" y="117984"/>
                  </a:lnTo>
                  <a:lnTo>
                    <a:pt x="20795" y="119633"/>
                  </a:lnTo>
                  <a:lnTo>
                    <a:pt x="14659" y="120000"/>
                  </a:lnTo>
                  <a:lnTo>
                    <a:pt x="8863" y="119083"/>
                  </a:lnTo>
                  <a:lnTo>
                    <a:pt x="3409" y="117068"/>
                  </a:lnTo>
                  <a:lnTo>
                    <a:pt x="1022" y="114137"/>
                  </a:lnTo>
                  <a:lnTo>
                    <a:pt x="0" y="111022"/>
                  </a:lnTo>
                  <a:lnTo>
                    <a:pt x="1704" y="107908"/>
                  </a:lnTo>
                  <a:lnTo>
                    <a:pt x="90340" y="4946"/>
                  </a:lnTo>
                  <a:lnTo>
                    <a:pt x="94090" y="2015"/>
                  </a:lnTo>
                  <a:lnTo>
                    <a:pt x="99204" y="732"/>
                  </a:lnTo>
                  <a:lnTo>
                    <a:pt x="1053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13"/>
            <p:cNvSpPr/>
            <p:nvPr/>
          </p:nvSpPr>
          <p:spPr>
            <a:xfrm>
              <a:off x="8573230" y="405416"/>
              <a:ext cx="122537" cy="18758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220" y="0"/>
                  </a:moveTo>
                  <a:lnTo>
                    <a:pt x="114449" y="1208"/>
                  </a:lnTo>
                  <a:lnTo>
                    <a:pt x="118149" y="3625"/>
                  </a:lnTo>
                  <a:lnTo>
                    <a:pt x="120000" y="6388"/>
                  </a:lnTo>
                  <a:lnTo>
                    <a:pt x="120000" y="9323"/>
                  </a:lnTo>
                  <a:lnTo>
                    <a:pt x="118149" y="12431"/>
                  </a:lnTo>
                  <a:lnTo>
                    <a:pt x="22202" y="116719"/>
                  </a:lnTo>
                  <a:lnTo>
                    <a:pt x="18502" y="118791"/>
                  </a:lnTo>
                  <a:lnTo>
                    <a:pt x="14273" y="120000"/>
                  </a:lnTo>
                  <a:lnTo>
                    <a:pt x="9779" y="120000"/>
                  </a:lnTo>
                  <a:lnTo>
                    <a:pt x="5022" y="118791"/>
                  </a:lnTo>
                  <a:lnTo>
                    <a:pt x="1850" y="116719"/>
                  </a:lnTo>
                  <a:lnTo>
                    <a:pt x="0" y="113956"/>
                  </a:lnTo>
                  <a:lnTo>
                    <a:pt x="0" y="110848"/>
                  </a:lnTo>
                  <a:lnTo>
                    <a:pt x="1850" y="107913"/>
                  </a:lnTo>
                  <a:lnTo>
                    <a:pt x="97797" y="3625"/>
                  </a:lnTo>
                  <a:lnTo>
                    <a:pt x="100969" y="1208"/>
                  </a:lnTo>
                  <a:lnTo>
                    <a:pt x="105726" y="0"/>
                  </a:lnTo>
                  <a:lnTo>
                    <a:pt x="11022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13"/>
            <p:cNvSpPr/>
            <p:nvPr/>
          </p:nvSpPr>
          <p:spPr>
            <a:xfrm>
              <a:off x="8663109" y="450760"/>
              <a:ext cx="154656" cy="19352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319" y="0"/>
                  </a:moveTo>
                  <a:lnTo>
                    <a:pt x="113089" y="167"/>
                  </a:lnTo>
                  <a:lnTo>
                    <a:pt x="116649" y="1673"/>
                  </a:lnTo>
                  <a:lnTo>
                    <a:pt x="118952" y="4016"/>
                  </a:lnTo>
                  <a:lnTo>
                    <a:pt x="120000" y="6694"/>
                  </a:lnTo>
                  <a:lnTo>
                    <a:pt x="119581" y="9539"/>
                  </a:lnTo>
                  <a:lnTo>
                    <a:pt x="117696" y="12552"/>
                  </a:lnTo>
                  <a:lnTo>
                    <a:pt x="16963" y="117154"/>
                  </a:lnTo>
                  <a:lnTo>
                    <a:pt x="14031" y="119163"/>
                  </a:lnTo>
                  <a:lnTo>
                    <a:pt x="10680" y="120000"/>
                  </a:lnTo>
                  <a:lnTo>
                    <a:pt x="6701" y="119665"/>
                  </a:lnTo>
                  <a:lnTo>
                    <a:pt x="3350" y="118326"/>
                  </a:lnTo>
                  <a:lnTo>
                    <a:pt x="1047" y="115983"/>
                  </a:lnTo>
                  <a:lnTo>
                    <a:pt x="0" y="112970"/>
                  </a:lnTo>
                  <a:lnTo>
                    <a:pt x="418" y="110125"/>
                  </a:lnTo>
                  <a:lnTo>
                    <a:pt x="2303" y="107447"/>
                  </a:lnTo>
                  <a:lnTo>
                    <a:pt x="102827" y="2510"/>
                  </a:lnTo>
                  <a:lnTo>
                    <a:pt x="105968" y="502"/>
                  </a:lnTo>
                  <a:lnTo>
                    <a:pt x="1093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14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8" name="Google Shape;58;p3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Google Shape;59;p3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4"/>
          <p:cNvPicPr preferRelativeResize="0"/>
          <p:nvPr/>
        </p:nvPicPr>
        <p:blipFill rotWithShape="1">
          <a:blip r:embed="rId2">
            <a:alphaModFix/>
          </a:blip>
          <a:srcRect t="33085" b="1379"/>
          <a:stretch/>
        </p:blipFill>
        <p:spPr>
          <a:xfrm rot="10800000" flipH="1">
            <a:off x="0" y="0"/>
            <a:ext cx="9144000" cy="503007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2" name="Google Shape;62;p4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63" name="Google Shape;63;p4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1304" y="17686"/>
                  </a:moveTo>
                  <a:lnTo>
                    <a:pt x="21304" y="53955"/>
                  </a:lnTo>
                  <a:lnTo>
                    <a:pt x="66739" y="53955"/>
                  </a:lnTo>
                  <a:lnTo>
                    <a:pt x="74347" y="53955"/>
                  </a:lnTo>
                  <a:lnTo>
                    <a:pt x="81304" y="53283"/>
                  </a:lnTo>
                  <a:lnTo>
                    <a:pt x="86521" y="51716"/>
                  </a:lnTo>
                  <a:lnTo>
                    <a:pt x="90652" y="49701"/>
                  </a:lnTo>
                  <a:lnTo>
                    <a:pt x="93695" y="46119"/>
                  </a:lnTo>
                  <a:lnTo>
                    <a:pt x="95652" y="41865"/>
                  </a:lnTo>
                  <a:lnTo>
                    <a:pt x="96304" y="36044"/>
                  </a:lnTo>
                  <a:lnTo>
                    <a:pt x="95652" y="30223"/>
                  </a:lnTo>
                  <a:lnTo>
                    <a:pt x="93695" y="25522"/>
                  </a:lnTo>
                  <a:lnTo>
                    <a:pt x="90652" y="22388"/>
                  </a:lnTo>
                  <a:lnTo>
                    <a:pt x="86521" y="19925"/>
                  </a:lnTo>
                  <a:lnTo>
                    <a:pt x="81304" y="18805"/>
                  </a:lnTo>
                  <a:lnTo>
                    <a:pt x="74347" y="17910"/>
                  </a:lnTo>
                  <a:lnTo>
                    <a:pt x="66739" y="17686"/>
                  </a:lnTo>
                  <a:lnTo>
                    <a:pt x="21304" y="17686"/>
                  </a:lnTo>
                  <a:close/>
                  <a:moveTo>
                    <a:pt x="0" y="0"/>
                  </a:moveTo>
                  <a:lnTo>
                    <a:pt x="70217" y="0"/>
                  </a:lnTo>
                  <a:lnTo>
                    <a:pt x="81956" y="447"/>
                  </a:lnTo>
                  <a:lnTo>
                    <a:pt x="91739" y="2014"/>
                  </a:lnTo>
                  <a:lnTo>
                    <a:pt x="100217" y="4253"/>
                  </a:lnTo>
                  <a:lnTo>
                    <a:pt x="106521" y="8283"/>
                  </a:lnTo>
                  <a:lnTo>
                    <a:pt x="111521" y="12985"/>
                  </a:lnTo>
                  <a:lnTo>
                    <a:pt x="115000" y="19253"/>
                  </a:lnTo>
                  <a:lnTo>
                    <a:pt x="116956" y="26641"/>
                  </a:lnTo>
                  <a:lnTo>
                    <a:pt x="117608" y="35149"/>
                  </a:lnTo>
                  <a:lnTo>
                    <a:pt x="116956" y="43432"/>
                  </a:lnTo>
                  <a:lnTo>
                    <a:pt x="115000" y="50373"/>
                  </a:lnTo>
                  <a:lnTo>
                    <a:pt x="111521" y="56417"/>
                  </a:lnTo>
                  <a:lnTo>
                    <a:pt x="107391" y="60895"/>
                  </a:lnTo>
                  <a:lnTo>
                    <a:pt x="102826" y="64925"/>
                  </a:lnTo>
                  <a:lnTo>
                    <a:pt x="97173" y="67611"/>
                  </a:lnTo>
                  <a:lnTo>
                    <a:pt x="91521" y="69626"/>
                  </a:lnTo>
                  <a:lnTo>
                    <a:pt x="85434" y="70298"/>
                  </a:lnTo>
                  <a:lnTo>
                    <a:pt x="83478" y="70298"/>
                  </a:lnTo>
                  <a:lnTo>
                    <a:pt x="120000" y="120000"/>
                  </a:lnTo>
                  <a:lnTo>
                    <a:pt x="93695" y="120000"/>
                  </a:lnTo>
                  <a:lnTo>
                    <a:pt x="59565" y="72313"/>
                  </a:lnTo>
                  <a:lnTo>
                    <a:pt x="59565" y="71865"/>
                  </a:lnTo>
                  <a:lnTo>
                    <a:pt x="21304" y="71865"/>
                  </a:lnTo>
                  <a:lnTo>
                    <a:pt x="21304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4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8196" y="0"/>
                  </a:lnTo>
                  <a:lnTo>
                    <a:pt x="111885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885" y="17686"/>
                  </a:lnTo>
                  <a:lnTo>
                    <a:pt x="108196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7049" y="48805"/>
                  </a:lnTo>
                  <a:lnTo>
                    <a:pt x="90983" y="49701"/>
                  </a:lnTo>
                  <a:lnTo>
                    <a:pt x="94426" y="51716"/>
                  </a:lnTo>
                  <a:lnTo>
                    <a:pt x="96393" y="54402"/>
                  </a:lnTo>
                  <a:lnTo>
                    <a:pt x="97377" y="57985"/>
                  </a:lnTo>
                  <a:lnTo>
                    <a:pt x="96393" y="61791"/>
                  </a:lnTo>
                  <a:lnTo>
                    <a:pt x="94426" y="64477"/>
                  </a:lnTo>
                  <a:lnTo>
                    <a:pt x="90983" y="66492"/>
                  </a:lnTo>
                  <a:lnTo>
                    <a:pt x="87049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10163" y="101641"/>
                  </a:lnTo>
                  <a:lnTo>
                    <a:pt x="114098" y="102313"/>
                  </a:lnTo>
                  <a:lnTo>
                    <a:pt x="117540" y="104328"/>
                  </a:lnTo>
                  <a:lnTo>
                    <a:pt x="119754" y="107014"/>
                  </a:lnTo>
                  <a:lnTo>
                    <a:pt x="120000" y="110597"/>
                  </a:lnTo>
                  <a:lnTo>
                    <a:pt x="119754" y="114626"/>
                  </a:lnTo>
                  <a:lnTo>
                    <a:pt x="117540" y="117313"/>
                  </a:lnTo>
                  <a:lnTo>
                    <a:pt x="114098" y="119328"/>
                  </a:lnTo>
                  <a:lnTo>
                    <a:pt x="110163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4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87" y="0"/>
                  </a:moveTo>
                  <a:lnTo>
                    <a:pt x="13660" y="895"/>
                  </a:lnTo>
                  <a:lnTo>
                    <a:pt x="16602" y="2686"/>
                  </a:lnTo>
                  <a:lnTo>
                    <a:pt x="18704" y="5820"/>
                  </a:lnTo>
                  <a:lnTo>
                    <a:pt x="58844" y="96492"/>
                  </a:lnTo>
                  <a:lnTo>
                    <a:pt x="59894" y="98507"/>
                  </a:lnTo>
                  <a:lnTo>
                    <a:pt x="101716" y="5820"/>
                  </a:lnTo>
                  <a:lnTo>
                    <a:pt x="103817" y="2686"/>
                  </a:lnTo>
                  <a:lnTo>
                    <a:pt x="106760" y="447"/>
                  </a:lnTo>
                  <a:lnTo>
                    <a:pt x="110542" y="0"/>
                  </a:lnTo>
                  <a:lnTo>
                    <a:pt x="113695" y="447"/>
                  </a:lnTo>
                  <a:lnTo>
                    <a:pt x="116427" y="2014"/>
                  </a:lnTo>
                  <a:lnTo>
                    <a:pt x="118528" y="4701"/>
                  </a:lnTo>
                  <a:lnTo>
                    <a:pt x="120000" y="7835"/>
                  </a:lnTo>
                  <a:lnTo>
                    <a:pt x="120000" y="11417"/>
                  </a:lnTo>
                  <a:lnTo>
                    <a:pt x="119369" y="15000"/>
                  </a:lnTo>
                  <a:lnTo>
                    <a:pt x="70823" y="120000"/>
                  </a:lnTo>
                  <a:lnTo>
                    <a:pt x="48966" y="120000"/>
                  </a:lnTo>
                  <a:lnTo>
                    <a:pt x="1260" y="15000"/>
                  </a:lnTo>
                  <a:lnTo>
                    <a:pt x="0" y="11417"/>
                  </a:lnTo>
                  <a:lnTo>
                    <a:pt x="420" y="7835"/>
                  </a:lnTo>
                  <a:lnTo>
                    <a:pt x="1471" y="4701"/>
                  </a:lnTo>
                  <a:lnTo>
                    <a:pt x="3782" y="2014"/>
                  </a:lnTo>
                  <a:lnTo>
                    <a:pt x="6725" y="447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4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93" y="15671"/>
                  </a:moveTo>
                  <a:lnTo>
                    <a:pt x="37628" y="73432"/>
                  </a:lnTo>
                  <a:lnTo>
                    <a:pt x="82932" y="73432"/>
                  </a:lnTo>
                  <a:lnTo>
                    <a:pt x="60093" y="15671"/>
                  </a:lnTo>
                  <a:close/>
                  <a:moveTo>
                    <a:pt x="49422" y="0"/>
                  </a:moveTo>
                  <a:lnTo>
                    <a:pt x="71326" y="0"/>
                  </a:lnTo>
                  <a:lnTo>
                    <a:pt x="120000" y="120000"/>
                  </a:lnTo>
                  <a:lnTo>
                    <a:pt x="100717" y="120000"/>
                  </a:lnTo>
                  <a:lnTo>
                    <a:pt x="90234" y="92686"/>
                  </a:lnTo>
                  <a:lnTo>
                    <a:pt x="89859" y="91791"/>
                  </a:lnTo>
                  <a:lnTo>
                    <a:pt x="30140" y="91791"/>
                  </a:lnTo>
                  <a:lnTo>
                    <a:pt x="19282" y="120000"/>
                  </a:lnTo>
                  <a:lnTo>
                    <a:pt x="0" y="120000"/>
                  </a:lnTo>
                  <a:lnTo>
                    <a:pt x="494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615" y="0"/>
                  </a:moveTo>
                  <a:lnTo>
                    <a:pt x="111794" y="0"/>
                  </a:lnTo>
                  <a:lnTo>
                    <a:pt x="114871" y="447"/>
                  </a:lnTo>
                  <a:lnTo>
                    <a:pt x="117743" y="2686"/>
                  </a:lnTo>
                  <a:lnTo>
                    <a:pt x="119589" y="5597"/>
                  </a:lnTo>
                  <a:lnTo>
                    <a:pt x="120000" y="8955"/>
                  </a:lnTo>
                  <a:lnTo>
                    <a:pt x="119589" y="12537"/>
                  </a:lnTo>
                  <a:lnTo>
                    <a:pt x="117743" y="15671"/>
                  </a:lnTo>
                  <a:lnTo>
                    <a:pt x="114871" y="17686"/>
                  </a:lnTo>
                  <a:lnTo>
                    <a:pt x="111794" y="18358"/>
                  </a:lnTo>
                  <a:lnTo>
                    <a:pt x="70153" y="18358"/>
                  </a:lnTo>
                  <a:lnTo>
                    <a:pt x="70153" y="120000"/>
                  </a:lnTo>
                  <a:lnTo>
                    <a:pt x="50051" y="120000"/>
                  </a:lnTo>
                  <a:lnTo>
                    <a:pt x="50051" y="18358"/>
                  </a:lnTo>
                  <a:lnTo>
                    <a:pt x="8615" y="18358"/>
                  </a:lnTo>
                  <a:lnTo>
                    <a:pt x="5333" y="17686"/>
                  </a:lnTo>
                  <a:lnTo>
                    <a:pt x="2461" y="15671"/>
                  </a:lnTo>
                  <a:lnTo>
                    <a:pt x="820" y="12537"/>
                  </a:lnTo>
                  <a:lnTo>
                    <a:pt x="0" y="8955"/>
                  </a:lnTo>
                  <a:lnTo>
                    <a:pt x="820" y="5597"/>
                  </a:lnTo>
                  <a:lnTo>
                    <a:pt x="2461" y="2686"/>
                  </a:lnTo>
                  <a:lnTo>
                    <a:pt x="5333" y="447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97" y="0"/>
                  </a:moveTo>
                  <a:lnTo>
                    <a:pt x="14290" y="872"/>
                  </a:lnTo>
                  <a:lnTo>
                    <a:pt x="17653" y="3054"/>
                  </a:lnTo>
                  <a:lnTo>
                    <a:pt x="19754" y="6545"/>
                  </a:lnTo>
                  <a:lnTo>
                    <a:pt x="20595" y="10690"/>
                  </a:lnTo>
                  <a:lnTo>
                    <a:pt x="20595" y="65236"/>
                  </a:lnTo>
                  <a:lnTo>
                    <a:pt x="20595" y="69818"/>
                  </a:lnTo>
                  <a:lnTo>
                    <a:pt x="21225" y="74618"/>
                  </a:lnTo>
                  <a:lnTo>
                    <a:pt x="22066" y="79200"/>
                  </a:lnTo>
                  <a:lnTo>
                    <a:pt x="23537" y="83781"/>
                  </a:lnTo>
                  <a:lnTo>
                    <a:pt x="25639" y="87927"/>
                  </a:lnTo>
                  <a:lnTo>
                    <a:pt x="28581" y="91854"/>
                  </a:lnTo>
                  <a:lnTo>
                    <a:pt x="32784" y="95345"/>
                  </a:lnTo>
                  <a:lnTo>
                    <a:pt x="37828" y="97963"/>
                  </a:lnTo>
                  <a:lnTo>
                    <a:pt x="43712" y="100145"/>
                  </a:lnTo>
                  <a:lnTo>
                    <a:pt x="51488" y="101236"/>
                  </a:lnTo>
                  <a:lnTo>
                    <a:pt x="60105" y="101672"/>
                  </a:lnTo>
                  <a:lnTo>
                    <a:pt x="68931" y="101236"/>
                  </a:lnTo>
                  <a:lnTo>
                    <a:pt x="76287" y="100145"/>
                  </a:lnTo>
                  <a:lnTo>
                    <a:pt x="82171" y="97963"/>
                  </a:lnTo>
                  <a:lnTo>
                    <a:pt x="87425" y="95345"/>
                  </a:lnTo>
                  <a:lnTo>
                    <a:pt x="91418" y="91854"/>
                  </a:lnTo>
                  <a:lnTo>
                    <a:pt x="94360" y="87927"/>
                  </a:lnTo>
                  <a:lnTo>
                    <a:pt x="96462" y="83781"/>
                  </a:lnTo>
                  <a:lnTo>
                    <a:pt x="97933" y="79200"/>
                  </a:lnTo>
                  <a:lnTo>
                    <a:pt x="98774" y="74618"/>
                  </a:lnTo>
                  <a:lnTo>
                    <a:pt x="99404" y="69818"/>
                  </a:lnTo>
                  <a:lnTo>
                    <a:pt x="99404" y="65236"/>
                  </a:lnTo>
                  <a:lnTo>
                    <a:pt x="99404" y="10690"/>
                  </a:lnTo>
                  <a:lnTo>
                    <a:pt x="100245" y="6545"/>
                  </a:lnTo>
                  <a:lnTo>
                    <a:pt x="102346" y="3054"/>
                  </a:lnTo>
                  <a:lnTo>
                    <a:pt x="105709" y="872"/>
                  </a:lnTo>
                  <a:lnTo>
                    <a:pt x="109702" y="0"/>
                  </a:lnTo>
                  <a:lnTo>
                    <a:pt x="113695" y="872"/>
                  </a:lnTo>
                  <a:lnTo>
                    <a:pt x="117057" y="3054"/>
                  </a:lnTo>
                  <a:lnTo>
                    <a:pt x="119159" y="6545"/>
                  </a:lnTo>
                  <a:lnTo>
                    <a:pt x="120000" y="10690"/>
                  </a:lnTo>
                  <a:lnTo>
                    <a:pt x="120000" y="66763"/>
                  </a:lnTo>
                  <a:lnTo>
                    <a:pt x="119159" y="78109"/>
                  </a:lnTo>
                  <a:lnTo>
                    <a:pt x="117057" y="87709"/>
                  </a:lnTo>
                  <a:lnTo>
                    <a:pt x="113485" y="96436"/>
                  </a:lnTo>
                  <a:lnTo>
                    <a:pt x="107810" y="103636"/>
                  </a:lnTo>
                  <a:lnTo>
                    <a:pt x="101295" y="109309"/>
                  </a:lnTo>
                  <a:lnTo>
                    <a:pt x="93309" y="113890"/>
                  </a:lnTo>
                  <a:lnTo>
                    <a:pt x="83642" y="117381"/>
                  </a:lnTo>
                  <a:lnTo>
                    <a:pt x="72714" y="119345"/>
                  </a:lnTo>
                  <a:lnTo>
                    <a:pt x="60105" y="120000"/>
                  </a:lnTo>
                  <a:lnTo>
                    <a:pt x="47285" y="119345"/>
                  </a:lnTo>
                  <a:lnTo>
                    <a:pt x="36357" y="117381"/>
                  </a:lnTo>
                  <a:lnTo>
                    <a:pt x="26900" y="113890"/>
                  </a:lnTo>
                  <a:lnTo>
                    <a:pt x="18704" y="109309"/>
                  </a:lnTo>
                  <a:lnTo>
                    <a:pt x="12189" y="103636"/>
                  </a:lnTo>
                  <a:lnTo>
                    <a:pt x="6725" y="96436"/>
                  </a:lnTo>
                  <a:lnTo>
                    <a:pt x="2942" y="87709"/>
                  </a:lnTo>
                  <a:lnTo>
                    <a:pt x="840" y="78109"/>
                  </a:lnTo>
                  <a:lnTo>
                    <a:pt x="0" y="66763"/>
                  </a:lnTo>
                  <a:lnTo>
                    <a:pt x="0" y="10690"/>
                  </a:lnTo>
                  <a:lnTo>
                    <a:pt x="840" y="6545"/>
                  </a:lnTo>
                  <a:lnTo>
                    <a:pt x="2942" y="3054"/>
                  </a:lnTo>
                  <a:lnTo>
                    <a:pt x="6304" y="872"/>
                  </a:lnTo>
                  <a:lnTo>
                    <a:pt x="102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945" y="17686"/>
                  </a:moveTo>
                  <a:lnTo>
                    <a:pt x="20945" y="53955"/>
                  </a:lnTo>
                  <a:lnTo>
                    <a:pt x="66981" y="53955"/>
                  </a:lnTo>
                  <a:lnTo>
                    <a:pt x="74618" y="53955"/>
                  </a:lnTo>
                  <a:lnTo>
                    <a:pt x="81163" y="53283"/>
                  </a:lnTo>
                  <a:lnTo>
                    <a:pt x="86836" y="51716"/>
                  </a:lnTo>
                  <a:lnTo>
                    <a:pt x="90981" y="49701"/>
                  </a:lnTo>
                  <a:lnTo>
                    <a:pt x="94036" y="46119"/>
                  </a:lnTo>
                  <a:lnTo>
                    <a:pt x="96000" y="41865"/>
                  </a:lnTo>
                  <a:lnTo>
                    <a:pt x="96654" y="36044"/>
                  </a:lnTo>
                  <a:lnTo>
                    <a:pt x="96000" y="30223"/>
                  </a:lnTo>
                  <a:lnTo>
                    <a:pt x="94036" y="25522"/>
                  </a:lnTo>
                  <a:lnTo>
                    <a:pt x="90981" y="22388"/>
                  </a:lnTo>
                  <a:lnTo>
                    <a:pt x="86836" y="19925"/>
                  </a:lnTo>
                  <a:lnTo>
                    <a:pt x="81163" y="18805"/>
                  </a:lnTo>
                  <a:lnTo>
                    <a:pt x="74618" y="17910"/>
                  </a:lnTo>
                  <a:lnTo>
                    <a:pt x="66981" y="17686"/>
                  </a:lnTo>
                  <a:lnTo>
                    <a:pt x="20945" y="17686"/>
                  </a:lnTo>
                  <a:close/>
                  <a:moveTo>
                    <a:pt x="0" y="0"/>
                  </a:moveTo>
                  <a:lnTo>
                    <a:pt x="70472" y="0"/>
                  </a:lnTo>
                  <a:lnTo>
                    <a:pt x="82254" y="447"/>
                  </a:lnTo>
                  <a:lnTo>
                    <a:pt x="92072" y="2014"/>
                  </a:lnTo>
                  <a:lnTo>
                    <a:pt x="100145" y="4253"/>
                  </a:lnTo>
                  <a:lnTo>
                    <a:pt x="106690" y="8283"/>
                  </a:lnTo>
                  <a:lnTo>
                    <a:pt x="111490" y="12985"/>
                  </a:lnTo>
                  <a:lnTo>
                    <a:pt x="114981" y="19253"/>
                  </a:lnTo>
                  <a:lnTo>
                    <a:pt x="117163" y="26641"/>
                  </a:lnTo>
                  <a:lnTo>
                    <a:pt x="117600" y="35149"/>
                  </a:lnTo>
                  <a:lnTo>
                    <a:pt x="117163" y="43432"/>
                  </a:lnTo>
                  <a:lnTo>
                    <a:pt x="114981" y="50373"/>
                  </a:lnTo>
                  <a:lnTo>
                    <a:pt x="111927" y="56417"/>
                  </a:lnTo>
                  <a:lnTo>
                    <a:pt x="107781" y="60895"/>
                  </a:lnTo>
                  <a:lnTo>
                    <a:pt x="102763" y="64925"/>
                  </a:lnTo>
                  <a:lnTo>
                    <a:pt x="97527" y="67611"/>
                  </a:lnTo>
                  <a:lnTo>
                    <a:pt x="91418" y="69626"/>
                  </a:lnTo>
                  <a:lnTo>
                    <a:pt x="85745" y="70298"/>
                  </a:lnTo>
                  <a:lnTo>
                    <a:pt x="83781" y="70298"/>
                  </a:lnTo>
                  <a:lnTo>
                    <a:pt x="120000" y="120000"/>
                  </a:lnTo>
                  <a:lnTo>
                    <a:pt x="94036" y="120000"/>
                  </a:lnTo>
                  <a:lnTo>
                    <a:pt x="59781" y="72313"/>
                  </a:lnTo>
                  <a:lnTo>
                    <a:pt x="59345" y="71865"/>
                  </a:lnTo>
                  <a:lnTo>
                    <a:pt x="20945" y="71865"/>
                  </a:lnTo>
                  <a:lnTo>
                    <a:pt x="20945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7704" y="0"/>
                  </a:lnTo>
                  <a:lnTo>
                    <a:pt x="111393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393" y="17686"/>
                  </a:lnTo>
                  <a:lnTo>
                    <a:pt x="107704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1885" y="48805"/>
                  </a:lnTo>
                  <a:lnTo>
                    <a:pt x="85819" y="49701"/>
                  </a:lnTo>
                  <a:lnTo>
                    <a:pt x="88770" y="51716"/>
                  </a:lnTo>
                  <a:lnTo>
                    <a:pt x="90983" y="54402"/>
                  </a:lnTo>
                  <a:lnTo>
                    <a:pt x="91721" y="57985"/>
                  </a:lnTo>
                  <a:lnTo>
                    <a:pt x="90983" y="61791"/>
                  </a:lnTo>
                  <a:lnTo>
                    <a:pt x="88770" y="64477"/>
                  </a:lnTo>
                  <a:lnTo>
                    <a:pt x="85819" y="66492"/>
                  </a:lnTo>
                  <a:lnTo>
                    <a:pt x="81885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09672" y="101641"/>
                  </a:lnTo>
                  <a:lnTo>
                    <a:pt x="114098" y="102313"/>
                  </a:lnTo>
                  <a:lnTo>
                    <a:pt x="117049" y="104328"/>
                  </a:lnTo>
                  <a:lnTo>
                    <a:pt x="119262" y="107014"/>
                  </a:lnTo>
                  <a:lnTo>
                    <a:pt x="120000" y="110597"/>
                  </a:lnTo>
                  <a:lnTo>
                    <a:pt x="119262" y="114626"/>
                  </a:lnTo>
                  <a:lnTo>
                    <a:pt x="117049" y="117313"/>
                  </a:lnTo>
                  <a:lnTo>
                    <a:pt x="114098" y="119328"/>
                  </a:lnTo>
                  <a:lnTo>
                    <a:pt x="109672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750" y="0"/>
                  </a:moveTo>
                  <a:lnTo>
                    <a:pt x="66250" y="0"/>
                  </a:lnTo>
                  <a:lnTo>
                    <a:pt x="87500" y="6521"/>
                  </a:lnTo>
                  <a:lnTo>
                    <a:pt x="105000" y="19565"/>
                  </a:lnTo>
                  <a:lnTo>
                    <a:pt x="116250" y="40434"/>
                  </a:lnTo>
                  <a:lnTo>
                    <a:pt x="120000" y="63913"/>
                  </a:lnTo>
                  <a:lnTo>
                    <a:pt x="113750" y="86086"/>
                  </a:lnTo>
                  <a:lnTo>
                    <a:pt x="101250" y="104347"/>
                  </a:lnTo>
                  <a:lnTo>
                    <a:pt x="81250" y="118695"/>
                  </a:lnTo>
                  <a:lnTo>
                    <a:pt x="58750" y="120000"/>
                  </a:lnTo>
                  <a:lnTo>
                    <a:pt x="55000" y="120000"/>
                  </a:lnTo>
                  <a:lnTo>
                    <a:pt x="32500" y="113478"/>
                  </a:lnTo>
                  <a:lnTo>
                    <a:pt x="15000" y="100434"/>
                  </a:lnTo>
                  <a:lnTo>
                    <a:pt x="5000" y="79565"/>
                  </a:lnTo>
                  <a:lnTo>
                    <a:pt x="0" y="56086"/>
                  </a:lnTo>
                  <a:lnTo>
                    <a:pt x="6250" y="33913"/>
                  </a:lnTo>
                  <a:lnTo>
                    <a:pt x="20000" y="15652"/>
                  </a:lnTo>
                  <a:lnTo>
                    <a:pt x="40000" y="2608"/>
                  </a:lnTo>
                  <a:lnTo>
                    <a:pt x="6375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782" y="0"/>
                  </a:moveTo>
                  <a:lnTo>
                    <a:pt x="49565" y="1445"/>
                  </a:lnTo>
                  <a:lnTo>
                    <a:pt x="63478" y="6506"/>
                  </a:lnTo>
                  <a:lnTo>
                    <a:pt x="73913" y="15903"/>
                  </a:lnTo>
                  <a:lnTo>
                    <a:pt x="114782" y="69397"/>
                  </a:lnTo>
                  <a:lnTo>
                    <a:pt x="120000" y="81686"/>
                  </a:lnTo>
                  <a:lnTo>
                    <a:pt x="120000" y="94698"/>
                  </a:lnTo>
                  <a:lnTo>
                    <a:pt x="112173" y="105542"/>
                  </a:lnTo>
                  <a:lnTo>
                    <a:pt x="100000" y="114939"/>
                  </a:lnTo>
                  <a:lnTo>
                    <a:pt x="86086" y="119999"/>
                  </a:lnTo>
                  <a:lnTo>
                    <a:pt x="69565" y="118554"/>
                  </a:lnTo>
                  <a:lnTo>
                    <a:pt x="55652" y="113493"/>
                  </a:lnTo>
                  <a:lnTo>
                    <a:pt x="45217" y="103373"/>
                  </a:lnTo>
                  <a:lnTo>
                    <a:pt x="4347" y="50602"/>
                  </a:lnTo>
                  <a:lnTo>
                    <a:pt x="0" y="37590"/>
                  </a:lnTo>
                  <a:lnTo>
                    <a:pt x="0" y="25301"/>
                  </a:lnTo>
                  <a:lnTo>
                    <a:pt x="6956" y="12289"/>
                  </a:lnTo>
                  <a:lnTo>
                    <a:pt x="19130" y="5060"/>
                  </a:lnTo>
                  <a:lnTo>
                    <a:pt x="3478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5428" y="0"/>
                  </a:moveTo>
                  <a:lnTo>
                    <a:pt x="58285" y="3268"/>
                  </a:lnTo>
                  <a:lnTo>
                    <a:pt x="70285" y="8871"/>
                  </a:lnTo>
                  <a:lnTo>
                    <a:pt x="76285" y="16342"/>
                  </a:lnTo>
                  <a:lnTo>
                    <a:pt x="120000" y="92918"/>
                  </a:lnTo>
                  <a:lnTo>
                    <a:pt x="120000" y="101789"/>
                  </a:lnTo>
                  <a:lnTo>
                    <a:pt x="115714" y="109260"/>
                  </a:lnTo>
                  <a:lnTo>
                    <a:pt x="104571" y="115797"/>
                  </a:lnTo>
                  <a:lnTo>
                    <a:pt x="90000" y="119066"/>
                  </a:lnTo>
                  <a:lnTo>
                    <a:pt x="75428" y="120000"/>
                  </a:lnTo>
                  <a:lnTo>
                    <a:pt x="60000" y="116731"/>
                  </a:lnTo>
                  <a:lnTo>
                    <a:pt x="49714" y="111595"/>
                  </a:lnTo>
                  <a:lnTo>
                    <a:pt x="42000" y="103657"/>
                  </a:lnTo>
                  <a:lnTo>
                    <a:pt x="0" y="27081"/>
                  </a:lnTo>
                  <a:lnTo>
                    <a:pt x="0" y="18677"/>
                  </a:lnTo>
                  <a:lnTo>
                    <a:pt x="4285" y="10739"/>
                  </a:lnTo>
                  <a:lnTo>
                    <a:pt x="15428" y="5136"/>
                  </a:lnTo>
                  <a:lnTo>
                    <a:pt x="28285" y="933"/>
                  </a:lnTo>
                  <a:lnTo>
                    <a:pt x="4542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369" y="0"/>
                  </a:moveTo>
                  <a:lnTo>
                    <a:pt x="63529" y="1355"/>
                  </a:lnTo>
                  <a:lnTo>
                    <a:pt x="77647" y="4067"/>
                  </a:lnTo>
                  <a:lnTo>
                    <a:pt x="87731" y="8813"/>
                  </a:lnTo>
                  <a:lnTo>
                    <a:pt x="93781" y="14915"/>
                  </a:lnTo>
                  <a:lnTo>
                    <a:pt x="120000" y="103728"/>
                  </a:lnTo>
                  <a:lnTo>
                    <a:pt x="115966" y="109491"/>
                  </a:lnTo>
                  <a:lnTo>
                    <a:pt x="107899" y="114915"/>
                  </a:lnTo>
                  <a:lnTo>
                    <a:pt x="93781" y="118305"/>
                  </a:lnTo>
                  <a:lnTo>
                    <a:pt x="75630" y="119999"/>
                  </a:lnTo>
                  <a:lnTo>
                    <a:pt x="58487" y="118983"/>
                  </a:lnTo>
                  <a:lnTo>
                    <a:pt x="42352" y="115932"/>
                  </a:lnTo>
                  <a:lnTo>
                    <a:pt x="32268" y="111186"/>
                  </a:lnTo>
                  <a:lnTo>
                    <a:pt x="26218" y="105423"/>
                  </a:lnTo>
                  <a:lnTo>
                    <a:pt x="0" y="16610"/>
                  </a:lnTo>
                  <a:lnTo>
                    <a:pt x="4033" y="10847"/>
                  </a:lnTo>
                  <a:lnTo>
                    <a:pt x="12100" y="5423"/>
                  </a:lnTo>
                  <a:lnTo>
                    <a:pt x="26218" y="1694"/>
                  </a:lnTo>
                  <a:lnTo>
                    <a:pt x="4436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4181" y="0"/>
                  </a:moveTo>
                  <a:lnTo>
                    <a:pt x="93818" y="1354"/>
                  </a:lnTo>
                  <a:lnTo>
                    <a:pt x="109090" y="4334"/>
                  </a:lnTo>
                  <a:lnTo>
                    <a:pt x="116727" y="8397"/>
                  </a:lnTo>
                  <a:lnTo>
                    <a:pt x="120000" y="13814"/>
                  </a:lnTo>
                  <a:lnTo>
                    <a:pt x="101454" y="108623"/>
                  </a:lnTo>
                  <a:lnTo>
                    <a:pt x="94909" y="113498"/>
                  </a:lnTo>
                  <a:lnTo>
                    <a:pt x="81818" y="117291"/>
                  </a:lnTo>
                  <a:lnTo>
                    <a:pt x="66545" y="119729"/>
                  </a:lnTo>
                  <a:lnTo>
                    <a:pt x="45818" y="120000"/>
                  </a:lnTo>
                  <a:lnTo>
                    <a:pt x="27272" y="118645"/>
                  </a:lnTo>
                  <a:lnTo>
                    <a:pt x="12000" y="115395"/>
                  </a:lnTo>
                  <a:lnTo>
                    <a:pt x="2181" y="111602"/>
                  </a:lnTo>
                  <a:lnTo>
                    <a:pt x="0" y="106455"/>
                  </a:lnTo>
                  <a:lnTo>
                    <a:pt x="19636" y="11376"/>
                  </a:lnTo>
                  <a:lnTo>
                    <a:pt x="25090" y="6501"/>
                  </a:lnTo>
                  <a:lnTo>
                    <a:pt x="36000" y="2708"/>
                  </a:lnTo>
                  <a:lnTo>
                    <a:pt x="53454" y="541"/>
                  </a:lnTo>
                  <a:lnTo>
                    <a:pt x="7418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508" y="0"/>
                  </a:moveTo>
                  <a:lnTo>
                    <a:pt x="95438" y="0"/>
                  </a:lnTo>
                  <a:lnTo>
                    <a:pt x="108070" y="2061"/>
                  </a:lnTo>
                  <a:lnTo>
                    <a:pt x="116491" y="4809"/>
                  </a:lnTo>
                  <a:lnTo>
                    <a:pt x="120000" y="8473"/>
                  </a:lnTo>
                  <a:lnTo>
                    <a:pt x="120000" y="12824"/>
                  </a:lnTo>
                  <a:lnTo>
                    <a:pt x="63859" y="111984"/>
                  </a:lnTo>
                  <a:lnTo>
                    <a:pt x="58947" y="115877"/>
                  </a:lnTo>
                  <a:lnTo>
                    <a:pt x="49122" y="118396"/>
                  </a:lnTo>
                  <a:lnTo>
                    <a:pt x="37894" y="120000"/>
                  </a:lnTo>
                  <a:lnTo>
                    <a:pt x="25964" y="120000"/>
                  </a:lnTo>
                  <a:lnTo>
                    <a:pt x="13333" y="118396"/>
                  </a:lnTo>
                  <a:lnTo>
                    <a:pt x="4912" y="115190"/>
                  </a:lnTo>
                  <a:lnTo>
                    <a:pt x="0" y="111526"/>
                  </a:lnTo>
                  <a:lnTo>
                    <a:pt x="1403" y="107175"/>
                  </a:lnTo>
                  <a:lnTo>
                    <a:pt x="57543" y="8015"/>
                  </a:lnTo>
                  <a:lnTo>
                    <a:pt x="62456" y="4351"/>
                  </a:lnTo>
                  <a:lnTo>
                    <a:pt x="70877" y="1603"/>
                  </a:lnTo>
                  <a:lnTo>
                    <a:pt x="8350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941" y="0"/>
                  </a:moveTo>
                  <a:lnTo>
                    <a:pt x="106352" y="801"/>
                  </a:lnTo>
                  <a:lnTo>
                    <a:pt x="113411" y="2604"/>
                  </a:lnTo>
                  <a:lnTo>
                    <a:pt x="118588" y="5409"/>
                  </a:lnTo>
                  <a:lnTo>
                    <a:pt x="120000" y="8814"/>
                  </a:lnTo>
                  <a:lnTo>
                    <a:pt x="119529" y="12420"/>
                  </a:lnTo>
                  <a:lnTo>
                    <a:pt x="42352" y="113989"/>
                  </a:lnTo>
                  <a:lnTo>
                    <a:pt x="38117" y="117195"/>
                  </a:lnTo>
                  <a:lnTo>
                    <a:pt x="30588" y="119398"/>
                  </a:lnTo>
                  <a:lnTo>
                    <a:pt x="23058" y="120000"/>
                  </a:lnTo>
                  <a:lnTo>
                    <a:pt x="14117" y="119599"/>
                  </a:lnTo>
                  <a:lnTo>
                    <a:pt x="6588" y="117595"/>
                  </a:lnTo>
                  <a:lnTo>
                    <a:pt x="1882" y="114791"/>
                  </a:lnTo>
                  <a:lnTo>
                    <a:pt x="0" y="111385"/>
                  </a:lnTo>
                  <a:lnTo>
                    <a:pt x="941" y="107779"/>
                  </a:lnTo>
                  <a:lnTo>
                    <a:pt x="78117" y="6010"/>
                  </a:lnTo>
                  <a:lnTo>
                    <a:pt x="82352" y="3205"/>
                  </a:lnTo>
                  <a:lnTo>
                    <a:pt x="89882" y="1202"/>
                  </a:lnTo>
                  <a:lnTo>
                    <a:pt x="9694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4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340" y="0"/>
                  </a:moveTo>
                  <a:lnTo>
                    <a:pt x="111136" y="1099"/>
                  </a:lnTo>
                  <a:lnTo>
                    <a:pt x="116590" y="3297"/>
                  </a:lnTo>
                  <a:lnTo>
                    <a:pt x="118977" y="5862"/>
                  </a:lnTo>
                  <a:lnTo>
                    <a:pt x="120000" y="8977"/>
                  </a:lnTo>
                  <a:lnTo>
                    <a:pt x="118295" y="12458"/>
                  </a:lnTo>
                  <a:lnTo>
                    <a:pt x="29659" y="115419"/>
                  </a:lnTo>
                  <a:lnTo>
                    <a:pt x="26250" y="117984"/>
                  </a:lnTo>
                  <a:lnTo>
                    <a:pt x="20795" y="119633"/>
                  </a:lnTo>
                  <a:lnTo>
                    <a:pt x="14659" y="120000"/>
                  </a:lnTo>
                  <a:lnTo>
                    <a:pt x="8863" y="119083"/>
                  </a:lnTo>
                  <a:lnTo>
                    <a:pt x="3409" y="117068"/>
                  </a:lnTo>
                  <a:lnTo>
                    <a:pt x="1022" y="114137"/>
                  </a:lnTo>
                  <a:lnTo>
                    <a:pt x="0" y="111022"/>
                  </a:lnTo>
                  <a:lnTo>
                    <a:pt x="1704" y="107908"/>
                  </a:lnTo>
                  <a:lnTo>
                    <a:pt x="90340" y="4946"/>
                  </a:lnTo>
                  <a:lnTo>
                    <a:pt x="94090" y="2015"/>
                  </a:lnTo>
                  <a:lnTo>
                    <a:pt x="99204" y="732"/>
                  </a:lnTo>
                  <a:lnTo>
                    <a:pt x="1053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4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220" y="0"/>
                  </a:moveTo>
                  <a:lnTo>
                    <a:pt x="114449" y="1208"/>
                  </a:lnTo>
                  <a:lnTo>
                    <a:pt x="118149" y="3625"/>
                  </a:lnTo>
                  <a:lnTo>
                    <a:pt x="120000" y="6388"/>
                  </a:lnTo>
                  <a:lnTo>
                    <a:pt x="120000" y="9323"/>
                  </a:lnTo>
                  <a:lnTo>
                    <a:pt x="118149" y="12431"/>
                  </a:lnTo>
                  <a:lnTo>
                    <a:pt x="22202" y="116719"/>
                  </a:lnTo>
                  <a:lnTo>
                    <a:pt x="18502" y="118791"/>
                  </a:lnTo>
                  <a:lnTo>
                    <a:pt x="14273" y="120000"/>
                  </a:lnTo>
                  <a:lnTo>
                    <a:pt x="9779" y="120000"/>
                  </a:lnTo>
                  <a:lnTo>
                    <a:pt x="5022" y="118791"/>
                  </a:lnTo>
                  <a:lnTo>
                    <a:pt x="1850" y="116719"/>
                  </a:lnTo>
                  <a:lnTo>
                    <a:pt x="0" y="113956"/>
                  </a:lnTo>
                  <a:lnTo>
                    <a:pt x="0" y="110848"/>
                  </a:lnTo>
                  <a:lnTo>
                    <a:pt x="1850" y="107913"/>
                  </a:lnTo>
                  <a:lnTo>
                    <a:pt x="97797" y="3625"/>
                  </a:lnTo>
                  <a:lnTo>
                    <a:pt x="100969" y="1208"/>
                  </a:lnTo>
                  <a:lnTo>
                    <a:pt x="105726" y="0"/>
                  </a:lnTo>
                  <a:lnTo>
                    <a:pt x="11022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4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319" y="0"/>
                  </a:moveTo>
                  <a:lnTo>
                    <a:pt x="113089" y="167"/>
                  </a:lnTo>
                  <a:lnTo>
                    <a:pt x="116649" y="1673"/>
                  </a:lnTo>
                  <a:lnTo>
                    <a:pt x="118952" y="4016"/>
                  </a:lnTo>
                  <a:lnTo>
                    <a:pt x="120000" y="6694"/>
                  </a:lnTo>
                  <a:lnTo>
                    <a:pt x="119581" y="9539"/>
                  </a:lnTo>
                  <a:lnTo>
                    <a:pt x="117696" y="12552"/>
                  </a:lnTo>
                  <a:lnTo>
                    <a:pt x="16963" y="117154"/>
                  </a:lnTo>
                  <a:lnTo>
                    <a:pt x="14031" y="119163"/>
                  </a:lnTo>
                  <a:lnTo>
                    <a:pt x="10680" y="120000"/>
                  </a:lnTo>
                  <a:lnTo>
                    <a:pt x="6701" y="119665"/>
                  </a:lnTo>
                  <a:lnTo>
                    <a:pt x="3350" y="118326"/>
                  </a:lnTo>
                  <a:lnTo>
                    <a:pt x="1047" y="115983"/>
                  </a:lnTo>
                  <a:lnTo>
                    <a:pt x="0" y="112970"/>
                  </a:lnTo>
                  <a:lnTo>
                    <a:pt x="418" y="110125"/>
                  </a:lnTo>
                  <a:lnTo>
                    <a:pt x="2303" y="107447"/>
                  </a:lnTo>
                  <a:lnTo>
                    <a:pt x="102827" y="2510"/>
                  </a:lnTo>
                  <a:lnTo>
                    <a:pt x="105968" y="502"/>
                  </a:lnTo>
                  <a:lnTo>
                    <a:pt x="1093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1" name="Google Shape;81;p4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4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2" name="Google Shape;82;p4"/>
          <p:cNvSpPr txBox="1"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">
  <p:cSld name="section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5" name="Google Shape;85;p5"/>
          <p:cNvPicPr preferRelativeResize="0"/>
          <p:nvPr/>
        </p:nvPicPr>
        <p:blipFill rotWithShape="1">
          <a:blip r:embed="rId2">
            <a:alphaModFix/>
          </a:blip>
          <a:srcRect t="67499" b="6701"/>
          <a:stretch/>
        </p:blipFill>
        <p:spPr>
          <a:xfrm rot="10800000" flipH="1">
            <a:off x="0" y="1740436"/>
            <a:ext cx="9144000" cy="1502227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5"/>
          <p:cNvPicPr preferRelativeResize="0"/>
          <p:nvPr/>
        </p:nvPicPr>
        <p:blipFill rotWithShape="1">
          <a:blip r:embed="rId3">
            <a:alphaModFix/>
          </a:blip>
          <a:srcRect t="24620" b="16130"/>
          <a:stretch/>
        </p:blipFill>
        <p:spPr>
          <a:xfrm flipH="1">
            <a:off x="2765" y="3242663"/>
            <a:ext cx="9144000" cy="3615334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5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8" name="Google Shape;88;p5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89" name="Google Shape;89;p5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1304" y="17686"/>
                  </a:moveTo>
                  <a:lnTo>
                    <a:pt x="21304" y="53955"/>
                  </a:lnTo>
                  <a:lnTo>
                    <a:pt x="66739" y="53955"/>
                  </a:lnTo>
                  <a:lnTo>
                    <a:pt x="74347" y="53955"/>
                  </a:lnTo>
                  <a:lnTo>
                    <a:pt x="81304" y="53283"/>
                  </a:lnTo>
                  <a:lnTo>
                    <a:pt x="86521" y="51716"/>
                  </a:lnTo>
                  <a:lnTo>
                    <a:pt x="90652" y="49701"/>
                  </a:lnTo>
                  <a:lnTo>
                    <a:pt x="93695" y="46119"/>
                  </a:lnTo>
                  <a:lnTo>
                    <a:pt x="95652" y="41865"/>
                  </a:lnTo>
                  <a:lnTo>
                    <a:pt x="96304" y="36044"/>
                  </a:lnTo>
                  <a:lnTo>
                    <a:pt x="95652" y="30223"/>
                  </a:lnTo>
                  <a:lnTo>
                    <a:pt x="93695" y="25522"/>
                  </a:lnTo>
                  <a:lnTo>
                    <a:pt x="90652" y="22388"/>
                  </a:lnTo>
                  <a:lnTo>
                    <a:pt x="86521" y="19925"/>
                  </a:lnTo>
                  <a:lnTo>
                    <a:pt x="81304" y="18805"/>
                  </a:lnTo>
                  <a:lnTo>
                    <a:pt x="74347" y="17910"/>
                  </a:lnTo>
                  <a:lnTo>
                    <a:pt x="66739" y="17686"/>
                  </a:lnTo>
                  <a:lnTo>
                    <a:pt x="21304" y="17686"/>
                  </a:lnTo>
                  <a:close/>
                  <a:moveTo>
                    <a:pt x="0" y="0"/>
                  </a:moveTo>
                  <a:lnTo>
                    <a:pt x="70217" y="0"/>
                  </a:lnTo>
                  <a:lnTo>
                    <a:pt x="81956" y="447"/>
                  </a:lnTo>
                  <a:lnTo>
                    <a:pt x="91739" y="2014"/>
                  </a:lnTo>
                  <a:lnTo>
                    <a:pt x="100217" y="4253"/>
                  </a:lnTo>
                  <a:lnTo>
                    <a:pt x="106521" y="8283"/>
                  </a:lnTo>
                  <a:lnTo>
                    <a:pt x="111521" y="12985"/>
                  </a:lnTo>
                  <a:lnTo>
                    <a:pt x="115000" y="19253"/>
                  </a:lnTo>
                  <a:lnTo>
                    <a:pt x="116956" y="26641"/>
                  </a:lnTo>
                  <a:lnTo>
                    <a:pt x="117608" y="35149"/>
                  </a:lnTo>
                  <a:lnTo>
                    <a:pt x="116956" y="43432"/>
                  </a:lnTo>
                  <a:lnTo>
                    <a:pt x="115000" y="50373"/>
                  </a:lnTo>
                  <a:lnTo>
                    <a:pt x="111521" y="56417"/>
                  </a:lnTo>
                  <a:lnTo>
                    <a:pt x="107391" y="60895"/>
                  </a:lnTo>
                  <a:lnTo>
                    <a:pt x="102826" y="64925"/>
                  </a:lnTo>
                  <a:lnTo>
                    <a:pt x="97173" y="67611"/>
                  </a:lnTo>
                  <a:lnTo>
                    <a:pt x="91521" y="69626"/>
                  </a:lnTo>
                  <a:lnTo>
                    <a:pt x="85434" y="70298"/>
                  </a:lnTo>
                  <a:lnTo>
                    <a:pt x="83478" y="70298"/>
                  </a:lnTo>
                  <a:lnTo>
                    <a:pt x="120000" y="120000"/>
                  </a:lnTo>
                  <a:lnTo>
                    <a:pt x="93695" y="120000"/>
                  </a:lnTo>
                  <a:lnTo>
                    <a:pt x="59565" y="72313"/>
                  </a:lnTo>
                  <a:lnTo>
                    <a:pt x="59565" y="71865"/>
                  </a:lnTo>
                  <a:lnTo>
                    <a:pt x="21304" y="71865"/>
                  </a:lnTo>
                  <a:lnTo>
                    <a:pt x="21304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8196" y="0"/>
                  </a:lnTo>
                  <a:lnTo>
                    <a:pt x="111885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885" y="17686"/>
                  </a:lnTo>
                  <a:lnTo>
                    <a:pt x="108196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7049" y="48805"/>
                  </a:lnTo>
                  <a:lnTo>
                    <a:pt x="90983" y="49701"/>
                  </a:lnTo>
                  <a:lnTo>
                    <a:pt x="94426" y="51716"/>
                  </a:lnTo>
                  <a:lnTo>
                    <a:pt x="96393" y="54402"/>
                  </a:lnTo>
                  <a:lnTo>
                    <a:pt x="97377" y="57985"/>
                  </a:lnTo>
                  <a:lnTo>
                    <a:pt x="96393" y="61791"/>
                  </a:lnTo>
                  <a:lnTo>
                    <a:pt x="94426" y="64477"/>
                  </a:lnTo>
                  <a:lnTo>
                    <a:pt x="90983" y="66492"/>
                  </a:lnTo>
                  <a:lnTo>
                    <a:pt x="87049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10163" y="101641"/>
                  </a:lnTo>
                  <a:lnTo>
                    <a:pt x="114098" y="102313"/>
                  </a:lnTo>
                  <a:lnTo>
                    <a:pt x="117540" y="104328"/>
                  </a:lnTo>
                  <a:lnTo>
                    <a:pt x="119754" y="107014"/>
                  </a:lnTo>
                  <a:lnTo>
                    <a:pt x="120000" y="110597"/>
                  </a:lnTo>
                  <a:lnTo>
                    <a:pt x="119754" y="114626"/>
                  </a:lnTo>
                  <a:lnTo>
                    <a:pt x="117540" y="117313"/>
                  </a:lnTo>
                  <a:lnTo>
                    <a:pt x="114098" y="119328"/>
                  </a:lnTo>
                  <a:lnTo>
                    <a:pt x="110163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87" y="0"/>
                  </a:moveTo>
                  <a:lnTo>
                    <a:pt x="13660" y="895"/>
                  </a:lnTo>
                  <a:lnTo>
                    <a:pt x="16602" y="2686"/>
                  </a:lnTo>
                  <a:lnTo>
                    <a:pt x="18704" y="5820"/>
                  </a:lnTo>
                  <a:lnTo>
                    <a:pt x="58844" y="96492"/>
                  </a:lnTo>
                  <a:lnTo>
                    <a:pt x="59894" y="98507"/>
                  </a:lnTo>
                  <a:lnTo>
                    <a:pt x="101716" y="5820"/>
                  </a:lnTo>
                  <a:lnTo>
                    <a:pt x="103817" y="2686"/>
                  </a:lnTo>
                  <a:lnTo>
                    <a:pt x="106760" y="447"/>
                  </a:lnTo>
                  <a:lnTo>
                    <a:pt x="110542" y="0"/>
                  </a:lnTo>
                  <a:lnTo>
                    <a:pt x="113695" y="447"/>
                  </a:lnTo>
                  <a:lnTo>
                    <a:pt x="116427" y="2014"/>
                  </a:lnTo>
                  <a:lnTo>
                    <a:pt x="118528" y="4701"/>
                  </a:lnTo>
                  <a:lnTo>
                    <a:pt x="120000" y="7835"/>
                  </a:lnTo>
                  <a:lnTo>
                    <a:pt x="120000" y="11417"/>
                  </a:lnTo>
                  <a:lnTo>
                    <a:pt x="119369" y="15000"/>
                  </a:lnTo>
                  <a:lnTo>
                    <a:pt x="70823" y="120000"/>
                  </a:lnTo>
                  <a:lnTo>
                    <a:pt x="48966" y="120000"/>
                  </a:lnTo>
                  <a:lnTo>
                    <a:pt x="1260" y="15000"/>
                  </a:lnTo>
                  <a:lnTo>
                    <a:pt x="0" y="11417"/>
                  </a:lnTo>
                  <a:lnTo>
                    <a:pt x="420" y="7835"/>
                  </a:lnTo>
                  <a:lnTo>
                    <a:pt x="1471" y="4701"/>
                  </a:lnTo>
                  <a:lnTo>
                    <a:pt x="3782" y="2014"/>
                  </a:lnTo>
                  <a:lnTo>
                    <a:pt x="6725" y="447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5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93" y="15671"/>
                  </a:moveTo>
                  <a:lnTo>
                    <a:pt x="37628" y="73432"/>
                  </a:lnTo>
                  <a:lnTo>
                    <a:pt x="82932" y="73432"/>
                  </a:lnTo>
                  <a:lnTo>
                    <a:pt x="60093" y="15671"/>
                  </a:lnTo>
                  <a:close/>
                  <a:moveTo>
                    <a:pt x="49422" y="0"/>
                  </a:moveTo>
                  <a:lnTo>
                    <a:pt x="71326" y="0"/>
                  </a:lnTo>
                  <a:lnTo>
                    <a:pt x="120000" y="120000"/>
                  </a:lnTo>
                  <a:lnTo>
                    <a:pt x="100717" y="120000"/>
                  </a:lnTo>
                  <a:lnTo>
                    <a:pt x="90234" y="92686"/>
                  </a:lnTo>
                  <a:lnTo>
                    <a:pt x="89859" y="91791"/>
                  </a:lnTo>
                  <a:lnTo>
                    <a:pt x="30140" y="91791"/>
                  </a:lnTo>
                  <a:lnTo>
                    <a:pt x="19282" y="120000"/>
                  </a:lnTo>
                  <a:lnTo>
                    <a:pt x="0" y="120000"/>
                  </a:lnTo>
                  <a:lnTo>
                    <a:pt x="494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5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615" y="0"/>
                  </a:moveTo>
                  <a:lnTo>
                    <a:pt x="111794" y="0"/>
                  </a:lnTo>
                  <a:lnTo>
                    <a:pt x="114871" y="447"/>
                  </a:lnTo>
                  <a:lnTo>
                    <a:pt x="117743" y="2686"/>
                  </a:lnTo>
                  <a:lnTo>
                    <a:pt x="119589" y="5597"/>
                  </a:lnTo>
                  <a:lnTo>
                    <a:pt x="120000" y="8955"/>
                  </a:lnTo>
                  <a:lnTo>
                    <a:pt x="119589" y="12537"/>
                  </a:lnTo>
                  <a:lnTo>
                    <a:pt x="117743" y="15671"/>
                  </a:lnTo>
                  <a:lnTo>
                    <a:pt x="114871" y="17686"/>
                  </a:lnTo>
                  <a:lnTo>
                    <a:pt x="111794" y="18358"/>
                  </a:lnTo>
                  <a:lnTo>
                    <a:pt x="70153" y="18358"/>
                  </a:lnTo>
                  <a:lnTo>
                    <a:pt x="70153" y="120000"/>
                  </a:lnTo>
                  <a:lnTo>
                    <a:pt x="50051" y="120000"/>
                  </a:lnTo>
                  <a:lnTo>
                    <a:pt x="50051" y="18358"/>
                  </a:lnTo>
                  <a:lnTo>
                    <a:pt x="8615" y="18358"/>
                  </a:lnTo>
                  <a:lnTo>
                    <a:pt x="5333" y="17686"/>
                  </a:lnTo>
                  <a:lnTo>
                    <a:pt x="2461" y="15671"/>
                  </a:lnTo>
                  <a:lnTo>
                    <a:pt x="820" y="12537"/>
                  </a:lnTo>
                  <a:lnTo>
                    <a:pt x="0" y="8955"/>
                  </a:lnTo>
                  <a:lnTo>
                    <a:pt x="820" y="5597"/>
                  </a:lnTo>
                  <a:lnTo>
                    <a:pt x="2461" y="2686"/>
                  </a:lnTo>
                  <a:lnTo>
                    <a:pt x="5333" y="447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97" y="0"/>
                  </a:moveTo>
                  <a:lnTo>
                    <a:pt x="14290" y="872"/>
                  </a:lnTo>
                  <a:lnTo>
                    <a:pt x="17653" y="3054"/>
                  </a:lnTo>
                  <a:lnTo>
                    <a:pt x="19754" y="6545"/>
                  </a:lnTo>
                  <a:lnTo>
                    <a:pt x="20595" y="10690"/>
                  </a:lnTo>
                  <a:lnTo>
                    <a:pt x="20595" y="65236"/>
                  </a:lnTo>
                  <a:lnTo>
                    <a:pt x="20595" y="69818"/>
                  </a:lnTo>
                  <a:lnTo>
                    <a:pt x="21225" y="74618"/>
                  </a:lnTo>
                  <a:lnTo>
                    <a:pt x="22066" y="79200"/>
                  </a:lnTo>
                  <a:lnTo>
                    <a:pt x="23537" y="83781"/>
                  </a:lnTo>
                  <a:lnTo>
                    <a:pt x="25639" y="87927"/>
                  </a:lnTo>
                  <a:lnTo>
                    <a:pt x="28581" y="91854"/>
                  </a:lnTo>
                  <a:lnTo>
                    <a:pt x="32784" y="95345"/>
                  </a:lnTo>
                  <a:lnTo>
                    <a:pt x="37828" y="97963"/>
                  </a:lnTo>
                  <a:lnTo>
                    <a:pt x="43712" y="100145"/>
                  </a:lnTo>
                  <a:lnTo>
                    <a:pt x="51488" y="101236"/>
                  </a:lnTo>
                  <a:lnTo>
                    <a:pt x="60105" y="101672"/>
                  </a:lnTo>
                  <a:lnTo>
                    <a:pt x="68931" y="101236"/>
                  </a:lnTo>
                  <a:lnTo>
                    <a:pt x="76287" y="100145"/>
                  </a:lnTo>
                  <a:lnTo>
                    <a:pt x="82171" y="97963"/>
                  </a:lnTo>
                  <a:lnTo>
                    <a:pt x="87425" y="95345"/>
                  </a:lnTo>
                  <a:lnTo>
                    <a:pt x="91418" y="91854"/>
                  </a:lnTo>
                  <a:lnTo>
                    <a:pt x="94360" y="87927"/>
                  </a:lnTo>
                  <a:lnTo>
                    <a:pt x="96462" y="83781"/>
                  </a:lnTo>
                  <a:lnTo>
                    <a:pt x="97933" y="79200"/>
                  </a:lnTo>
                  <a:lnTo>
                    <a:pt x="98774" y="74618"/>
                  </a:lnTo>
                  <a:lnTo>
                    <a:pt x="99404" y="69818"/>
                  </a:lnTo>
                  <a:lnTo>
                    <a:pt x="99404" y="65236"/>
                  </a:lnTo>
                  <a:lnTo>
                    <a:pt x="99404" y="10690"/>
                  </a:lnTo>
                  <a:lnTo>
                    <a:pt x="100245" y="6545"/>
                  </a:lnTo>
                  <a:lnTo>
                    <a:pt x="102346" y="3054"/>
                  </a:lnTo>
                  <a:lnTo>
                    <a:pt x="105709" y="872"/>
                  </a:lnTo>
                  <a:lnTo>
                    <a:pt x="109702" y="0"/>
                  </a:lnTo>
                  <a:lnTo>
                    <a:pt x="113695" y="872"/>
                  </a:lnTo>
                  <a:lnTo>
                    <a:pt x="117057" y="3054"/>
                  </a:lnTo>
                  <a:lnTo>
                    <a:pt x="119159" y="6545"/>
                  </a:lnTo>
                  <a:lnTo>
                    <a:pt x="120000" y="10690"/>
                  </a:lnTo>
                  <a:lnTo>
                    <a:pt x="120000" y="66763"/>
                  </a:lnTo>
                  <a:lnTo>
                    <a:pt x="119159" y="78109"/>
                  </a:lnTo>
                  <a:lnTo>
                    <a:pt x="117057" y="87709"/>
                  </a:lnTo>
                  <a:lnTo>
                    <a:pt x="113485" y="96436"/>
                  </a:lnTo>
                  <a:lnTo>
                    <a:pt x="107810" y="103636"/>
                  </a:lnTo>
                  <a:lnTo>
                    <a:pt x="101295" y="109309"/>
                  </a:lnTo>
                  <a:lnTo>
                    <a:pt x="93309" y="113890"/>
                  </a:lnTo>
                  <a:lnTo>
                    <a:pt x="83642" y="117381"/>
                  </a:lnTo>
                  <a:lnTo>
                    <a:pt x="72714" y="119345"/>
                  </a:lnTo>
                  <a:lnTo>
                    <a:pt x="60105" y="120000"/>
                  </a:lnTo>
                  <a:lnTo>
                    <a:pt x="47285" y="119345"/>
                  </a:lnTo>
                  <a:lnTo>
                    <a:pt x="36357" y="117381"/>
                  </a:lnTo>
                  <a:lnTo>
                    <a:pt x="26900" y="113890"/>
                  </a:lnTo>
                  <a:lnTo>
                    <a:pt x="18704" y="109309"/>
                  </a:lnTo>
                  <a:lnTo>
                    <a:pt x="12189" y="103636"/>
                  </a:lnTo>
                  <a:lnTo>
                    <a:pt x="6725" y="96436"/>
                  </a:lnTo>
                  <a:lnTo>
                    <a:pt x="2942" y="87709"/>
                  </a:lnTo>
                  <a:lnTo>
                    <a:pt x="840" y="78109"/>
                  </a:lnTo>
                  <a:lnTo>
                    <a:pt x="0" y="66763"/>
                  </a:lnTo>
                  <a:lnTo>
                    <a:pt x="0" y="10690"/>
                  </a:lnTo>
                  <a:lnTo>
                    <a:pt x="840" y="6545"/>
                  </a:lnTo>
                  <a:lnTo>
                    <a:pt x="2942" y="3054"/>
                  </a:lnTo>
                  <a:lnTo>
                    <a:pt x="6304" y="872"/>
                  </a:lnTo>
                  <a:lnTo>
                    <a:pt x="1029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945" y="17686"/>
                  </a:moveTo>
                  <a:lnTo>
                    <a:pt x="20945" y="53955"/>
                  </a:lnTo>
                  <a:lnTo>
                    <a:pt x="66981" y="53955"/>
                  </a:lnTo>
                  <a:lnTo>
                    <a:pt x="74618" y="53955"/>
                  </a:lnTo>
                  <a:lnTo>
                    <a:pt x="81163" y="53283"/>
                  </a:lnTo>
                  <a:lnTo>
                    <a:pt x="86836" y="51716"/>
                  </a:lnTo>
                  <a:lnTo>
                    <a:pt x="90981" y="49701"/>
                  </a:lnTo>
                  <a:lnTo>
                    <a:pt x="94036" y="46119"/>
                  </a:lnTo>
                  <a:lnTo>
                    <a:pt x="96000" y="41865"/>
                  </a:lnTo>
                  <a:lnTo>
                    <a:pt x="96654" y="36044"/>
                  </a:lnTo>
                  <a:lnTo>
                    <a:pt x="96000" y="30223"/>
                  </a:lnTo>
                  <a:lnTo>
                    <a:pt x="94036" y="25522"/>
                  </a:lnTo>
                  <a:lnTo>
                    <a:pt x="90981" y="22388"/>
                  </a:lnTo>
                  <a:lnTo>
                    <a:pt x="86836" y="19925"/>
                  </a:lnTo>
                  <a:lnTo>
                    <a:pt x="81163" y="18805"/>
                  </a:lnTo>
                  <a:lnTo>
                    <a:pt x="74618" y="17910"/>
                  </a:lnTo>
                  <a:lnTo>
                    <a:pt x="66981" y="17686"/>
                  </a:lnTo>
                  <a:lnTo>
                    <a:pt x="20945" y="17686"/>
                  </a:lnTo>
                  <a:close/>
                  <a:moveTo>
                    <a:pt x="0" y="0"/>
                  </a:moveTo>
                  <a:lnTo>
                    <a:pt x="70472" y="0"/>
                  </a:lnTo>
                  <a:lnTo>
                    <a:pt x="82254" y="447"/>
                  </a:lnTo>
                  <a:lnTo>
                    <a:pt x="92072" y="2014"/>
                  </a:lnTo>
                  <a:lnTo>
                    <a:pt x="100145" y="4253"/>
                  </a:lnTo>
                  <a:lnTo>
                    <a:pt x="106690" y="8283"/>
                  </a:lnTo>
                  <a:lnTo>
                    <a:pt x="111490" y="12985"/>
                  </a:lnTo>
                  <a:lnTo>
                    <a:pt x="114981" y="19253"/>
                  </a:lnTo>
                  <a:lnTo>
                    <a:pt x="117163" y="26641"/>
                  </a:lnTo>
                  <a:lnTo>
                    <a:pt x="117600" y="35149"/>
                  </a:lnTo>
                  <a:lnTo>
                    <a:pt x="117163" y="43432"/>
                  </a:lnTo>
                  <a:lnTo>
                    <a:pt x="114981" y="50373"/>
                  </a:lnTo>
                  <a:lnTo>
                    <a:pt x="111927" y="56417"/>
                  </a:lnTo>
                  <a:lnTo>
                    <a:pt x="107781" y="60895"/>
                  </a:lnTo>
                  <a:lnTo>
                    <a:pt x="102763" y="64925"/>
                  </a:lnTo>
                  <a:lnTo>
                    <a:pt x="97527" y="67611"/>
                  </a:lnTo>
                  <a:lnTo>
                    <a:pt x="91418" y="69626"/>
                  </a:lnTo>
                  <a:lnTo>
                    <a:pt x="85745" y="70298"/>
                  </a:lnTo>
                  <a:lnTo>
                    <a:pt x="83781" y="70298"/>
                  </a:lnTo>
                  <a:lnTo>
                    <a:pt x="120000" y="120000"/>
                  </a:lnTo>
                  <a:lnTo>
                    <a:pt x="94036" y="120000"/>
                  </a:lnTo>
                  <a:lnTo>
                    <a:pt x="59781" y="72313"/>
                  </a:lnTo>
                  <a:lnTo>
                    <a:pt x="59345" y="71865"/>
                  </a:lnTo>
                  <a:lnTo>
                    <a:pt x="20945" y="71865"/>
                  </a:lnTo>
                  <a:lnTo>
                    <a:pt x="20945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5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7704" y="0"/>
                  </a:lnTo>
                  <a:lnTo>
                    <a:pt x="111393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393" y="17686"/>
                  </a:lnTo>
                  <a:lnTo>
                    <a:pt x="107704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1885" y="48805"/>
                  </a:lnTo>
                  <a:lnTo>
                    <a:pt x="85819" y="49701"/>
                  </a:lnTo>
                  <a:lnTo>
                    <a:pt x="88770" y="51716"/>
                  </a:lnTo>
                  <a:lnTo>
                    <a:pt x="90983" y="54402"/>
                  </a:lnTo>
                  <a:lnTo>
                    <a:pt x="91721" y="57985"/>
                  </a:lnTo>
                  <a:lnTo>
                    <a:pt x="90983" y="61791"/>
                  </a:lnTo>
                  <a:lnTo>
                    <a:pt x="88770" y="64477"/>
                  </a:lnTo>
                  <a:lnTo>
                    <a:pt x="85819" y="66492"/>
                  </a:lnTo>
                  <a:lnTo>
                    <a:pt x="81885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09672" y="101641"/>
                  </a:lnTo>
                  <a:lnTo>
                    <a:pt x="114098" y="102313"/>
                  </a:lnTo>
                  <a:lnTo>
                    <a:pt x="117049" y="104328"/>
                  </a:lnTo>
                  <a:lnTo>
                    <a:pt x="119262" y="107014"/>
                  </a:lnTo>
                  <a:lnTo>
                    <a:pt x="120000" y="110597"/>
                  </a:lnTo>
                  <a:lnTo>
                    <a:pt x="119262" y="114626"/>
                  </a:lnTo>
                  <a:lnTo>
                    <a:pt x="117049" y="117313"/>
                  </a:lnTo>
                  <a:lnTo>
                    <a:pt x="114098" y="119328"/>
                  </a:lnTo>
                  <a:lnTo>
                    <a:pt x="109672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5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750" y="0"/>
                  </a:moveTo>
                  <a:lnTo>
                    <a:pt x="66250" y="0"/>
                  </a:lnTo>
                  <a:lnTo>
                    <a:pt x="87500" y="6521"/>
                  </a:lnTo>
                  <a:lnTo>
                    <a:pt x="105000" y="19565"/>
                  </a:lnTo>
                  <a:lnTo>
                    <a:pt x="116250" y="40434"/>
                  </a:lnTo>
                  <a:lnTo>
                    <a:pt x="120000" y="63913"/>
                  </a:lnTo>
                  <a:lnTo>
                    <a:pt x="113750" y="86086"/>
                  </a:lnTo>
                  <a:lnTo>
                    <a:pt x="101250" y="104347"/>
                  </a:lnTo>
                  <a:lnTo>
                    <a:pt x="81250" y="118695"/>
                  </a:lnTo>
                  <a:lnTo>
                    <a:pt x="58750" y="120000"/>
                  </a:lnTo>
                  <a:lnTo>
                    <a:pt x="55000" y="120000"/>
                  </a:lnTo>
                  <a:lnTo>
                    <a:pt x="32500" y="113478"/>
                  </a:lnTo>
                  <a:lnTo>
                    <a:pt x="15000" y="100434"/>
                  </a:lnTo>
                  <a:lnTo>
                    <a:pt x="5000" y="79565"/>
                  </a:lnTo>
                  <a:lnTo>
                    <a:pt x="0" y="56086"/>
                  </a:lnTo>
                  <a:lnTo>
                    <a:pt x="6250" y="33913"/>
                  </a:lnTo>
                  <a:lnTo>
                    <a:pt x="20000" y="15652"/>
                  </a:lnTo>
                  <a:lnTo>
                    <a:pt x="40000" y="2608"/>
                  </a:lnTo>
                  <a:lnTo>
                    <a:pt x="6375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5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782" y="0"/>
                  </a:moveTo>
                  <a:lnTo>
                    <a:pt x="49565" y="1445"/>
                  </a:lnTo>
                  <a:lnTo>
                    <a:pt x="63478" y="6506"/>
                  </a:lnTo>
                  <a:lnTo>
                    <a:pt x="73913" y="15903"/>
                  </a:lnTo>
                  <a:lnTo>
                    <a:pt x="114782" y="69397"/>
                  </a:lnTo>
                  <a:lnTo>
                    <a:pt x="120000" y="81686"/>
                  </a:lnTo>
                  <a:lnTo>
                    <a:pt x="120000" y="94698"/>
                  </a:lnTo>
                  <a:lnTo>
                    <a:pt x="112173" y="105542"/>
                  </a:lnTo>
                  <a:lnTo>
                    <a:pt x="100000" y="114939"/>
                  </a:lnTo>
                  <a:lnTo>
                    <a:pt x="86086" y="119999"/>
                  </a:lnTo>
                  <a:lnTo>
                    <a:pt x="69565" y="118554"/>
                  </a:lnTo>
                  <a:lnTo>
                    <a:pt x="55652" y="113493"/>
                  </a:lnTo>
                  <a:lnTo>
                    <a:pt x="45217" y="103373"/>
                  </a:lnTo>
                  <a:lnTo>
                    <a:pt x="4347" y="50602"/>
                  </a:lnTo>
                  <a:lnTo>
                    <a:pt x="0" y="37590"/>
                  </a:lnTo>
                  <a:lnTo>
                    <a:pt x="0" y="25301"/>
                  </a:lnTo>
                  <a:lnTo>
                    <a:pt x="6956" y="12289"/>
                  </a:lnTo>
                  <a:lnTo>
                    <a:pt x="19130" y="5060"/>
                  </a:lnTo>
                  <a:lnTo>
                    <a:pt x="3478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5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5428" y="0"/>
                  </a:moveTo>
                  <a:lnTo>
                    <a:pt x="58285" y="3268"/>
                  </a:lnTo>
                  <a:lnTo>
                    <a:pt x="70285" y="8871"/>
                  </a:lnTo>
                  <a:lnTo>
                    <a:pt x="76285" y="16342"/>
                  </a:lnTo>
                  <a:lnTo>
                    <a:pt x="120000" y="92918"/>
                  </a:lnTo>
                  <a:lnTo>
                    <a:pt x="120000" y="101789"/>
                  </a:lnTo>
                  <a:lnTo>
                    <a:pt x="115714" y="109260"/>
                  </a:lnTo>
                  <a:lnTo>
                    <a:pt x="104571" y="115797"/>
                  </a:lnTo>
                  <a:lnTo>
                    <a:pt x="90000" y="119066"/>
                  </a:lnTo>
                  <a:lnTo>
                    <a:pt x="75428" y="120000"/>
                  </a:lnTo>
                  <a:lnTo>
                    <a:pt x="60000" y="116731"/>
                  </a:lnTo>
                  <a:lnTo>
                    <a:pt x="49714" y="111595"/>
                  </a:lnTo>
                  <a:lnTo>
                    <a:pt x="42000" y="103657"/>
                  </a:lnTo>
                  <a:lnTo>
                    <a:pt x="0" y="27081"/>
                  </a:lnTo>
                  <a:lnTo>
                    <a:pt x="0" y="18677"/>
                  </a:lnTo>
                  <a:lnTo>
                    <a:pt x="4285" y="10739"/>
                  </a:lnTo>
                  <a:lnTo>
                    <a:pt x="15428" y="5136"/>
                  </a:lnTo>
                  <a:lnTo>
                    <a:pt x="28285" y="933"/>
                  </a:lnTo>
                  <a:lnTo>
                    <a:pt x="4542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5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369" y="0"/>
                  </a:moveTo>
                  <a:lnTo>
                    <a:pt x="63529" y="1355"/>
                  </a:lnTo>
                  <a:lnTo>
                    <a:pt x="77647" y="4067"/>
                  </a:lnTo>
                  <a:lnTo>
                    <a:pt x="87731" y="8813"/>
                  </a:lnTo>
                  <a:lnTo>
                    <a:pt x="93781" y="14915"/>
                  </a:lnTo>
                  <a:lnTo>
                    <a:pt x="120000" y="103728"/>
                  </a:lnTo>
                  <a:lnTo>
                    <a:pt x="115966" y="109491"/>
                  </a:lnTo>
                  <a:lnTo>
                    <a:pt x="107899" y="114915"/>
                  </a:lnTo>
                  <a:lnTo>
                    <a:pt x="93781" y="118305"/>
                  </a:lnTo>
                  <a:lnTo>
                    <a:pt x="75630" y="119999"/>
                  </a:lnTo>
                  <a:lnTo>
                    <a:pt x="58487" y="118983"/>
                  </a:lnTo>
                  <a:lnTo>
                    <a:pt x="42352" y="115932"/>
                  </a:lnTo>
                  <a:lnTo>
                    <a:pt x="32268" y="111186"/>
                  </a:lnTo>
                  <a:lnTo>
                    <a:pt x="26218" y="105423"/>
                  </a:lnTo>
                  <a:lnTo>
                    <a:pt x="0" y="16610"/>
                  </a:lnTo>
                  <a:lnTo>
                    <a:pt x="4033" y="10847"/>
                  </a:lnTo>
                  <a:lnTo>
                    <a:pt x="12100" y="5423"/>
                  </a:lnTo>
                  <a:lnTo>
                    <a:pt x="26218" y="1694"/>
                  </a:lnTo>
                  <a:lnTo>
                    <a:pt x="4436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4181" y="0"/>
                  </a:moveTo>
                  <a:lnTo>
                    <a:pt x="93818" y="1354"/>
                  </a:lnTo>
                  <a:lnTo>
                    <a:pt x="109090" y="4334"/>
                  </a:lnTo>
                  <a:lnTo>
                    <a:pt x="116727" y="8397"/>
                  </a:lnTo>
                  <a:lnTo>
                    <a:pt x="120000" y="13814"/>
                  </a:lnTo>
                  <a:lnTo>
                    <a:pt x="101454" y="108623"/>
                  </a:lnTo>
                  <a:lnTo>
                    <a:pt x="94909" y="113498"/>
                  </a:lnTo>
                  <a:lnTo>
                    <a:pt x="81818" y="117291"/>
                  </a:lnTo>
                  <a:lnTo>
                    <a:pt x="66545" y="119729"/>
                  </a:lnTo>
                  <a:lnTo>
                    <a:pt x="45818" y="120000"/>
                  </a:lnTo>
                  <a:lnTo>
                    <a:pt x="27272" y="118645"/>
                  </a:lnTo>
                  <a:lnTo>
                    <a:pt x="12000" y="115395"/>
                  </a:lnTo>
                  <a:lnTo>
                    <a:pt x="2181" y="111602"/>
                  </a:lnTo>
                  <a:lnTo>
                    <a:pt x="0" y="106455"/>
                  </a:lnTo>
                  <a:lnTo>
                    <a:pt x="19636" y="11376"/>
                  </a:lnTo>
                  <a:lnTo>
                    <a:pt x="25090" y="6501"/>
                  </a:lnTo>
                  <a:lnTo>
                    <a:pt x="36000" y="2708"/>
                  </a:lnTo>
                  <a:lnTo>
                    <a:pt x="53454" y="541"/>
                  </a:lnTo>
                  <a:lnTo>
                    <a:pt x="7418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508" y="0"/>
                  </a:moveTo>
                  <a:lnTo>
                    <a:pt x="95438" y="0"/>
                  </a:lnTo>
                  <a:lnTo>
                    <a:pt x="108070" y="2061"/>
                  </a:lnTo>
                  <a:lnTo>
                    <a:pt x="116491" y="4809"/>
                  </a:lnTo>
                  <a:lnTo>
                    <a:pt x="120000" y="8473"/>
                  </a:lnTo>
                  <a:lnTo>
                    <a:pt x="120000" y="12824"/>
                  </a:lnTo>
                  <a:lnTo>
                    <a:pt x="63859" y="111984"/>
                  </a:lnTo>
                  <a:lnTo>
                    <a:pt x="58947" y="115877"/>
                  </a:lnTo>
                  <a:lnTo>
                    <a:pt x="49122" y="118396"/>
                  </a:lnTo>
                  <a:lnTo>
                    <a:pt x="37894" y="120000"/>
                  </a:lnTo>
                  <a:lnTo>
                    <a:pt x="25964" y="120000"/>
                  </a:lnTo>
                  <a:lnTo>
                    <a:pt x="13333" y="118396"/>
                  </a:lnTo>
                  <a:lnTo>
                    <a:pt x="4912" y="115190"/>
                  </a:lnTo>
                  <a:lnTo>
                    <a:pt x="0" y="111526"/>
                  </a:lnTo>
                  <a:lnTo>
                    <a:pt x="1403" y="107175"/>
                  </a:lnTo>
                  <a:lnTo>
                    <a:pt x="57543" y="8015"/>
                  </a:lnTo>
                  <a:lnTo>
                    <a:pt x="62456" y="4351"/>
                  </a:lnTo>
                  <a:lnTo>
                    <a:pt x="70877" y="1603"/>
                  </a:lnTo>
                  <a:lnTo>
                    <a:pt x="8350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941" y="0"/>
                  </a:moveTo>
                  <a:lnTo>
                    <a:pt x="106352" y="801"/>
                  </a:lnTo>
                  <a:lnTo>
                    <a:pt x="113411" y="2604"/>
                  </a:lnTo>
                  <a:lnTo>
                    <a:pt x="118588" y="5409"/>
                  </a:lnTo>
                  <a:lnTo>
                    <a:pt x="120000" y="8814"/>
                  </a:lnTo>
                  <a:lnTo>
                    <a:pt x="119529" y="12420"/>
                  </a:lnTo>
                  <a:lnTo>
                    <a:pt x="42352" y="113989"/>
                  </a:lnTo>
                  <a:lnTo>
                    <a:pt x="38117" y="117195"/>
                  </a:lnTo>
                  <a:lnTo>
                    <a:pt x="30588" y="119398"/>
                  </a:lnTo>
                  <a:lnTo>
                    <a:pt x="23058" y="120000"/>
                  </a:lnTo>
                  <a:lnTo>
                    <a:pt x="14117" y="119599"/>
                  </a:lnTo>
                  <a:lnTo>
                    <a:pt x="6588" y="117595"/>
                  </a:lnTo>
                  <a:lnTo>
                    <a:pt x="1882" y="114791"/>
                  </a:lnTo>
                  <a:lnTo>
                    <a:pt x="0" y="111385"/>
                  </a:lnTo>
                  <a:lnTo>
                    <a:pt x="941" y="107779"/>
                  </a:lnTo>
                  <a:lnTo>
                    <a:pt x="78117" y="6010"/>
                  </a:lnTo>
                  <a:lnTo>
                    <a:pt x="82352" y="3205"/>
                  </a:lnTo>
                  <a:lnTo>
                    <a:pt x="89882" y="1202"/>
                  </a:lnTo>
                  <a:lnTo>
                    <a:pt x="9694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340" y="0"/>
                  </a:moveTo>
                  <a:lnTo>
                    <a:pt x="111136" y="1099"/>
                  </a:lnTo>
                  <a:lnTo>
                    <a:pt x="116590" y="3297"/>
                  </a:lnTo>
                  <a:lnTo>
                    <a:pt x="118977" y="5862"/>
                  </a:lnTo>
                  <a:lnTo>
                    <a:pt x="120000" y="8977"/>
                  </a:lnTo>
                  <a:lnTo>
                    <a:pt x="118295" y="12458"/>
                  </a:lnTo>
                  <a:lnTo>
                    <a:pt x="29659" y="115419"/>
                  </a:lnTo>
                  <a:lnTo>
                    <a:pt x="26250" y="117984"/>
                  </a:lnTo>
                  <a:lnTo>
                    <a:pt x="20795" y="119633"/>
                  </a:lnTo>
                  <a:lnTo>
                    <a:pt x="14659" y="120000"/>
                  </a:lnTo>
                  <a:lnTo>
                    <a:pt x="8863" y="119083"/>
                  </a:lnTo>
                  <a:lnTo>
                    <a:pt x="3409" y="117068"/>
                  </a:lnTo>
                  <a:lnTo>
                    <a:pt x="1022" y="114137"/>
                  </a:lnTo>
                  <a:lnTo>
                    <a:pt x="0" y="111022"/>
                  </a:lnTo>
                  <a:lnTo>
                    <a:pt x="1704" y="107908"/>
                  </a:lnTo>
                  <a:lnTo>
                    <a:pt x="90340" y="4946"/>
                  </a:lnTo>
                  <a:lnTo>
                    <a:pt x="94090" y="2015"/>
                  </a:lnTo>
                  <a:lnTo>
                    <a:pt x="99204" y="732"/>
                  </a:lnTo>
                  <a:lnTo>
                    <a:pt x="1053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5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220" y="0"/>
                  </a:moveTo>
                  <a:lnTo>
                    <a:pt x="114449" y="1208"/>
                  </a:lnTo>
                  <a:lnTo>
                    <a:pt x="118149" y="3625"/>
                  </a:lnTo>
                  <a:lnTo>
                    <a:pt x="120000" y="6388"/>
                  </a:lnTo>
                  <a:lnTo>
                    <a:pt x="120000" y="9323"/>
                  </a:lnTo>
                  <a:lnTo>
                    <a:pt x="118149" y="12431"/>
                  </a:lnTo>
                  <a:lnTo>
                    <a:pt x="22202" y="116719"/>
                  </a:lnTo>
                  <a:lnTo>
                    <a:pt x="18502" y="118791"/>
                  </a:lnTo>
                  <a:lnTo>
                    <a:pt x="14273" y="120000"/>
                  </a:lnTo>
                  <a:lnTo>
                    <a:pt x="9779" y="120000"/>
                  </a:lnTo>
                  <a:lnTo>
                    <a:pt x="5022" y="118791"/>
                  </a:lnTo>
                  <a:lnTo>
                    <a:pt x="1850" y="116719"/>
                  </a:lnTo>
                  <a:lnTo>
                    <a:pt x="0" y="113956"/>
                  </a:lnTo>
                  <a:lnTo>
                    <a:pt x="0" y="110848"/>
                  </a:lnTo>
                  <a:lnTo>
                    <a:pt x="1850" y="107913"/>
                  </a:lnTo>
                  <a:lnTo>
                    <a:pt x="97797" y="3625"/>
                  </a:lnTo>
                  <a:lnTo>
                    <a:pt x="100969" y="1208"/>
                  </a:lnTo>
                  <a:lnTo>
                    <a:pt x="105726" y="0"/>
                  </a:lnTo>
                  <a:lnTo>
                    <a:pt x="11022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5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319" y="0"/>
                  </a:moveTo>
                  <a:lnTo>
                    <a:pt x="113089" y="167"/>
                  </a:lnTo>
                  <a:lnTo>
                    <a:pt x="116649" y="1673"/>
                  </a:lnTo>
                  <a:lnTo>
                    <a:pt x="118952" y="4016"/>
                  </a:lnTo>
                  <a:lnTo>
                    <a:pt x="120000" y="6694"/>
                  </a:lnTo>
                  <a:lnTo>
                    <a:pt x="119581" y="9539"/>
                  </a:lnTo>
                  <a:lnTo>
                    <a:pt x="117696" y="12552"/>
                  </a:lnTo>
                  <a:lnTo>
                    <a:pt x="16963" y="117154"/>
                  </a:lnTo>
                  <a:lnTo>
                    <a:pt x="14031" y="119163"/>
                  </a:lnTo>
                  <a:lnTo>
                    <a:pt x="10680" y="120000"/>
                  </a:lnTo>
                  <a:lnTo>
                    <a:pt x="6701" y="119665"/>
                  </a:lnTo>
                  <a:lnTo>
                    <a:pt x="3350" y="118326"/>
                  </a:lnTo>
                  <a:lnTo>
                    <a:pt x="1047" y="115983"/>
                  </a:lnTo>
                  <a:lnTo>
                    <a:pt x="0" y="112970"/>
                  </a:lnTo>
                  <a:lnTo>
                    <a:pt x="418" y="110125"/>
                  </a:lnTo>
                  <a:lnTo>
                    <a:pt x="2303" y="107447"/>
                  </a:lnTo>
                  <a:lnTo>
                    <a:pt x="102827" y="2510"/>
                  </a:lnTo>
                  <a:lnTo>
                    <a:pt x="105968" y="502"/>
                  </a:lnTo>
                  <a:lnTo>
                    <a:pt x="1093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7" name="Google Shape;107;p5"/>
          <p:cNvSpPr txBox="1">
            <a:spLocks noGrp="1"/>
          </p:cNvSpPr>
          <p:nvPr>
            <p:ph type="body" idx="1"/>
          </p:nvPr>
        </p:nvSpPr>
        <p:spPr>
          <a:xfrm>
            <a:off x="323135" y="1846263"/>
            <a:ext cx="8441453" cy="1241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4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2">
  <p:cSld name="section 2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6"/>
          <p:cNvPicPr preferRelativeResize="0"/>
          <p:nvPr/>
        </p:nvPicPr>
        <p:blipFill rotWithShape="1">
          <a:blip r:embed="rId2">
            <a:alphaModFix/>
          </a:blip>
          <a:srcRect l="6614" t="2065" r="80083" b="1471"/>
          <a:stretch/>
        </p:blipFill>
        <p:spPr>
          <a:xfrm rot="5400000">
            <a:off x="3820885" y="-2080448"/>
            <a:ext cx="1502227" cy="91439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6"/>
          <p:cNvPicPr preferRelativeResize="0"/>
          <p:nvPr/>
        </p:nvPicPr>
        <p:blipFill rotWithShape="1">
          <a:blip r:embed="rId3">
            <a:alphaModFix/>
          </a:blip>
          <a:srcRect t="20282" b="20282"/>
          <a:stretch/>
        </p:blipFill>
        <p:spPr>
          <a:xfrm>
            <a:off x="0" y="3242662"/>
            <a:ext cx="9144000" cy="3623223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6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2" name="Google Shape;112;p6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3" name="Google Shape;113;p6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1304" y="17686"/>
                  </a:moveTo>
                  <a:lnTo>
                    <a:pt x="21304" y="53955"/>
                  </a:lnTo>
                  <a:lnTo>
                    <a:pt x="66739" y="53955"/>
                  </a:lnTo>
                  <a:lnTo>
                    <a:pt x="74347" y="53955"/>
                  </a:lnTo>
                  <a:lnTo>
                    <a:pt x="81304" y="53283"/>
                  </a:lnTo>
                  <a:lnTo>
                    <a:pt x="86521" y="51716"/>
                  </a:lnTo>
                  <a:lnTo>
                    <a:pt x="90652" y="49701"/>
                  </a:lnTo>
                  <a:lnTo>
                    <a:pt x="93695" y="46119"/>
                  </a:lnTo>
                  <a:lnTo>
                    <a:pt x="95652" y="41865"/>
                  </a:lnTo>
                  <a:lnTo>
                    <a:pt x="96304" y="36044"/>
                  </a:lnTo>
                  <a:lnTo>
                    <a:pt x="95652" y="30223"/>
                  </a:lnTo>
                  <a:lnTo>
                    <a:pt x="93695" y="25522"/>
                  </a:lnTo>
                  <a:lnTo>
                    <a:pt x="90652" y="22388"/>
                  </a:lnTo>
                  <a:lnTo>
                    <a:pt x="86521" y="19925"/>
                  </a:lnTo>
                  <a:lnTo>
                    <a:pt x="81304" y="18805"/>
                  </a:lnTo>
                  <a:lnTo>
                    <a:pt x="74347" y="17910"/>
                  </a:lnTo>
                  <a:lnTo>
                    <a:pt x="66739" y="17686"/>
                  </a:lnTo>
                  <a:lnTo>
                    <a:pt x="21304" y="17686"/>
                  </a:lnTo>
                  <a:close/>
                  <a:moveTo>
                    <a:pt x="0" y="0"/>
                  </a:moveTo>
                  <a:lnTo>
                    <a:pt x="70217" y="0"/>
                  </a:lnTo>
                  <a:lnTo>
                    <a:pt x="81956" y="447"/>
                  </a:lnTo>
                  <a:lnTo>
                    <a:pt x="91739" y="2014"/>
                  </a:lnTo>
                  <a:lnTo>
                    <a:pt x="100217" y="4253"/>
                  </a:lnTo>
                  <a:lnTo>
                    <a:pt x="106521" y="8283"/>
                  </a:lnTo>
                  <a:lnTo>
                    <a:pt x="111521" y="12985"/>
                  </a:lnTo>
                  <a:lnTo>
                    <a:pt x="115000" y="19253"/>
                  </a:lnTo>
                  <a:lnTo>
                    <a:pt x="116956" y="26641"/>
                  </a:lnTo>
                  <a:lnTo>
                    <a:pt x="117608" y="35149"/>
                  </a:lnTo>
                  <a:lnTo>
                    <a:pt x="116956" y="43432"/>
                  </a:lnTo>
                  <a:lnTo>
                    <a:pt x="115000" y="50373"/>
                  </a:lnTo>
                  <a:lnTo>
                    <a:pt x="111521" y="56417"/>
                  </a:lnTo>
                  <a:lnTo>
                    <a:pt x="107391" y="60895"/>
                  </a:lnTo>
                  <a:lnTo>
                    <a:pt x="102826" y="64925"/>
                  </a:lnTo>
                  <a:lnTo>
                    <a:pt x="97173" y="67611"/>
                  </a:lnTo>
                  <a:lnTo>
                    <a:pt x="91521" y="69626"/>
                  </a:lnTo>
                  <a:lnTo>
                    <a:pt x="85434" y="70298"/>
                  </a:lnTo>
                  <a:lnTo>
                    <a:pt x="83478" y="70298"/>
                  </a:lnTo>
                  <a:lnTo>
                    <a:pt x="120000" y="120000"/>
                  </a:lnTo>
                  <a:lnTo>
                    <a:pt x="93695" y="120000"/>
                  </a:lnTo>
                  <a:lnTo>
                    <a:pt x="59565" y="72313"/>
                  </a:lnTo>
                  <a:lnTo>
                    <a:pt x="59565" y="71865"/>
                  </a:lnTo>
                  <a:lnTo>
                    <a:pt x="21304" y="71865"/>
                  </a:lnTo>
                  <a:lnTo>
                    <a:pt x="21304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6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8196" y="0"/>
                  </a:lnTo>
                  <a:lnTo>
                    <a:pt x="111885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885" y="17686"/>
                  </a:lnTo>
                  <a:lnTo>
                    <a:pt x="108196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7049" y="48805"/>
                  </a:lnTo>
                  <a:lnTo>
                    <a:pt x="90983" y="49701"/>
                  </a:lnTo>
                  <a:lnTo>
                    <a:pt x="94426" y="51716"/>
                  </a:lnTo>
                  <a:lnTo>
                    <a:pt x="96393" y="54402"/>
                  </a:lnTo>
                  <a:lnTo>
                    <a:pt x="97377" y="57985"/>
                  </a:lnTo>
                  <a:lnTo>
                    <a:pt x="96393" y="61791"/>
                  </a:lnTo>
                  <a:lnTo>
                    <a:pt x="94426" y="64477"/>
                  </a:lnTo>
                  <a:lnTo>
                    <a:pt x="90983" y="66492"/>
                  </a:lnTo>
                  <a:lnTo>
                    <a:pt x="87049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10163" y="101641"/>
                  </a:lnTo>
                  <a:lnTo>
                    <a:pt x="114098" y="102313"/>
                  </a:lnTo>
                  <a:lnTo>
                    <a:pt x="117540" y="104328"/>
                  </a:lnTo>
                  <a:lnTo>
                    <a:pt x="119754" y="107014"/>
                  </a:lnTo>
                  <a:lnTo>
                    <a:pt x="120000" y="110597"/>
                  </a:lnTo>
                  <a:lnTo>
                    <a:pt x="119754" y="114626"/>
                  </a:lnTo>
                  <a:lnTo>
                    <a:pt x="117540" y="117313"/>
                  </a:lnTo>
                  <a:lnTo>
                    <a:pt x="114098" y="119328"/>
                  </a:lnTo>
                  <a:lnTo>
                    <a:pt x="110163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6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87" y="0"/>
                  </a:moveTo>
                  <a:lnTo>
                    <a:pt x="13660" y="895"/>
                  </a:lnTo>
                  <a:lnTo>
                    <a:pt x="16602" y="2686"/>
                  </a:lnTo>
                  <a:lnTo>
                    <a:pt x="18704" y="5820"/>
                  </a:lnTo>
                  <a:lnTo>
                    <a:pt x="58844" y="96492"/>
                  </a:lnTo>
                  <a:lnTo>
                    <a:pt x="59894" y="98507"/>
                  </a:lnTo>
                  <a:lnTo>
                    <a:pt x="101716" y="5820"/>
                  </a:lnTo>
                  <a:lnTo>
                    <a:pt x="103817" y="2686"/>
                  </a:lnTo>
                  <a:lnTo>
                    <a:pt x="106760" y="447"/>
                  </a:lnTo>
                  <a:lnTo>
                    <a:pt x="110542" y="0"/>
                  </a:lnTo>
                  <a:lnTo>
                    <a:pt x="113695" y="447"/>
                  </a:lnTo>
                  <a:lnTo>
                    <a:pt x="116427" y="2014"/>
                  </a:lnTo>
                  <a:lnTo>
                    <a:pt x="118528" y="4701"/>
                  </a:lnTo>
                  <a:lnTo>
                    <a:pt x="120000" y="7835"/>
                  </a:lnTo>
                  <a:lnTo>
                    <a:pt x="120000" y="11417"/>
                  </a:lnTo>
                  <a:lnTo>
                    <a:pt x="119369" y="15000"/>
                  </a:lnTo>
                  <a:lnTo>
                    <a:pt x="70823" y="120000"/>
                  </a:lnTo>
                  <a:lnTo>
                    <a:pt x="48966" y="120000"/>
                  </a:lnTo>
                  <a:lnTo>
                    <a:pt x="1260" y="15000"/>
                  </a:lnTo>
                  <a:lnTo>
                    <a:pt x="0" y="11417"/>
                  </a:lnTo>
                  <a:lnTo>
                    <a:pt x="420" y="7835"/>
                  </a:lnTo>
                  <a:lnTo>
                    <a:pt x="1471" y="4701"/>
                  </a:lnTo>
                  <a:lnTo>
                    <a:pt x="3782" y="2014"/>
                  </a:lnTo>
                  <a:lnTo>
                    <a:pt x="6725" y="447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6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93" y="15671"/>
                  </a:moveTo>
                  <a:lnTo>
                    <a:pt x="37628" y="73432"/>
                  </a:lnTo>
                  <a:lnTo>
                    <a:pt x="82932" y="73432"/>
                  </a:lnTo>
                  <a:lnTo>
                    <a:pt x="60093" y="15671"/>
                  </a:lnTo>
                  <a:close/>
                  <a:moveTo>
                    <a:pt x="49422" y="0"/>
                  </a:moveTo>
                  <a:lnTo>
                    <a:pt x="71326" y="0"/>
                  </a:lnTo>
                  <a:lnTo>
                    <a:pt x="120000" y="120000"/>
                  </a:lnTo>
                  <a:lnTo>
                    <a:pt x="100717" y="120000"/>
                  </a:lnTo>
                  <a:lnTo>
                    <a:pt x="90234" y="92686"/>
                  </a:lnTo>
                  <a:lnTo>
                    <a:pt x="89859" y="91791"/>
                  </a:lnTo>
                  <a:lnTo>
                    <a:pt x="30140" y="91791"/>
                  </a:lnTo>
                  <a:lnTo>
                    <a:pt x="19282" y="120000"/>
                  </a:lnTo>
                  <a:lnTo>
                    <a:pt x="0" y="120000"/>
                  </a:lnTo>
                  <a:lnTo>
                    <a:pt x="494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6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615" y="0"/>
                  </a:moveTo>
                  <a:lnTo>
                    <a:pt x="111794" y="0"/>
                  </a:lnTo>
                  <a:lnTo>
                    <a:pt x="114871" y="447"/>
                  </a:lnTo>
                  <a:lnTo>
                    <a:pt x="117743" y="2686"/>
                  </a:lnTo>
                  <a:lnTo>
                    <a:pt x="119589" y="5597"/>
                  </a:lnTo>
                  <a:lnTo>
                    <a:pt x="120000" y="8955"/>
                  </a:lnTo>
                  <a:lnTo>
                    <a:pt x="119589" y="12537"/>
                  </a:lnTo>
                  <a:lnTo>
                    <a:pt x="117743" y="15671"/>
                  </a:lnTo>
                  <a:lnTo>
                    <a:pt x="114871" y="17686"/>
                  </a:lnTo>
                  <a:lnTo>
                    <a:pt x="111794" y="18358"/>
                  </a:lnTo>
                  <a:lnTo>
                    <a:pt x="70153" y="18358"/>
                  </a:lnTo>
                  <a:lnTo>
                    <a:pt x="70153" y="120000"/>
                  </a:lnTo>
                  <a:lnTo>
                    <a:pt x="50051" y="120000"/>
                  </a:lnTo>
                  <a:lnTo>
                    <a:pt x="50051" y="18358"/>
                  </a:lnTo>
                  <a:lnTo>
                    <a:pt x="8615" y="18358"/>
                  </a:lnTo>
                  <a:lnTo>
                    <a:pt x="5333" y="17686"/>
                  </a:lnTo>
                  <a:lnTo>
                    <a:pt x="2461" y="15671"/>
                  </a:lnTo>
                  <a:lnTo>
                    <a:pt x="820" y="12537"/>
                  </a:lnTo>
                  <a:lnTo>
                    <a:pt x="0" y="8955"/>
                  </a:lnTo>
                  <a:lnTo>
                    <a:pt x="820" y="5597"/>
                  </a:lnTo>
                  <a:lnTo>
                    <a:pt x="2461" y="2686"/>
                  </a:lnTo>
                  <a:lnTo>
                    <a:pt x="5333" y="447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6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97" y="0"/>
                  </a:moveTo>
                  <a:lnTo>
                    <a:pt x="14290" y="872"/>
                  </a:lnTo>
                  <a:lnTo>
                    <a:pt x="17653" y="3054"/>
                  </a:lnTo>
                  <a:lnTo>
                    <a:pt x="19754" y="6545"/>
                  </a:lnTo>
                  <a:lnTo>
                    <a:pt x="20595" y="10690"/>
                  </a:lnTo>
                  <a:lnTo>
                    <a:pt x="20595" y="65236"/>
                  </a:lnTo>
                  <a:lnTo>
                    <a:pt x="20595" y="69818"/>
                  </a:lnTo>
                  <a:lnTo>
                    <a:pt x="21225" y="74618"/>
                  </a:lnTo>
                  <a:lnTo>
                    <a:pt x="22066" y="79200"/>
                  </a:lnTo>
                  <a:lnTo>
                    <a:pt x="23537" y="83781"/>
                  </a:lnTo>
                  <a:lnTo>
                    <a:pt x="25639" y="87927"/>
                  </a:lnTo>
                  <a:lnTo>
                    <a:pt x="28581" y="91854"/>
                  </a:lnTo>
                  <a:lnTo>
                    <a:pt x="32784" y="95345"/>
                  </a:lnTo>
                  <a:lnTo>
                    <a:pt x="37828" y="97963"/>
                  </a:lnTo>
                  <a:lnTo>
                    <a:pt x="43712" y="100145"/>
                  </a:lnTo>
                  <a:lnTo>
                    <a:pt x="51488" y="101236"/>
                  </a:lnTo>
                  <a:lnTo>
                    <a:pt x="60105" y="101672"/>
                  </a:lnTo>
                  <a:lnTo>
                    <a:pt x="68931" y="101236"/>
                  </a:lnTo>
                  <a:lnTo>
                    <a:pt x="76287" y="100145"/>
                  </a:lnTo>
                  <a:lnTo>
                    <a:pt x="82171" y="97963"/>
                  </a:lnTo>
                  <a:lnTo>
                    <a:pt x="87425" y="95345"/>
                  </a:lnTo>
                  <a:lnTo>
                    <a:pt x="91418" y="91854"/>
                  </a:lnTo>
                  <a:lnTo>
                    <a:pt x="94360" y="87927"/>
                  </a:lnTo>
                  <a:lnTo>
                    <a:pt x="96462" y="83781"/>
                  </a:lnTo>
                  <a:lnTo>
                    <a:pt x="97933" y="79200"/>
                  </a:lnTo>
                  <a:lnTo>
                    <a:pt x="98774" y="74618"/>
                  </a:lnTo>
                  <a:lnTo>
                    <a:pt x="99404" y="69818"/>
                  </a:lnTo>
                  <a:lnTo>
                    <a:pt x="99404" y="65236"/>
                  </a:lnTo>
                  <a:lnTo>
                    <a:pt x="99404" y="10690"/>
                  </a:lnTo>
                  <a:lnTo>
                    <a:pt x="100245" y="6545"/>
                  </a:lnTo>
                  <a:lnTo>
                    <a:pt x="102346" y="3054"/>
                  </a:lnTo>
                  <a:lnTo>
                    <a:pt x="105709" y="872"/>
                  </a:lnTo>
                  <a:lnTo>
                    <a:pt x="109702" y="0"/>
                  </a:lnTo>
                  <a:lnTo>
                    <a:pt x="113695" y="872"/>
                  </a:lnTo>
                  <a:lnTo>
                    <a:pt x="117057" y="3054"/>
                  </a:lnTo>
                  <a:lnTo>
                    <a:pt x="119159" y="6545"/>
                  </a:lnTo>
                  <a:lnTo>
                    <a:pt x="120000" y="10690"/>
                  </a:lnTo>
                  <a:lnTo>
                    <a:pt x="120000" y="66763"/>
                  </a:lnTo>
                  <a:lnTo>
                    <a:pt x="119159" y="78109"/>
                  </a:lnTo>
                  <a:lnTo>
                    <a:pt x="117057" y="87709"/>
                  </a:lnTo>
                  <a:lnTo>
                    <a:pt x="113485" y="96436"/>
                  </a:lnTo>
                  <a:lnTo>
                    <a:pt x="107810" y="103636"/>
                  </a:lnTo>
                  <a:lnTo>
                    <a:pt x="101295" y="109309"/>
                  </a:lnTo>
                  <a:lnTo>
                    <a:pt x="93309" y="113890"/>
                  </a:lnTo>
                  <a:lnTo>
                    <a:pt x="83642" y="117381"/>
                  </a:lnTo>
                  <a:lnTo>
                    <a:pt x="72714" y="119345"/>
                  </a:lnTo>
                  <a:lnTo>
                    <a:pt x="60105" y="120000"/>
                  </a:lnTo>
                  <a:lnTo>
                    <a:pt x="47285" y="119345"/>
                  </a:lnTo>
                  <a:lnTo>
                    <a:pt x="36357" y="117381"/>
                  </a:lnTo>
                  <a:lnTo>
                    <a:pt x="26900" y="113890"/>
                  </a:lnTo>
                  <a:lnTo>
                    <a:pt x="18704" y="109309"/>
                  </a:lnTo>
                  <a:lnTo>
                    <a:pt x="12189" y="103636"/>
                  </a:lnTo>
                  <a:lnTo>
                    <a:pt x="6725" y="96436"/>
                  </a:lnTo>
                  <a:lnTo>
                    <a:pt x="2942" y="87709"/>
                  </a:lnTo>
                  <a:lnTo>
                    <a:pt x="840" y="78109"/>
                  </a:lnTo>
                  <a:lnTo>
                    <a:pt x="0" y="66763"/>
                  </a:lnTo>
                  <a:lnTo>
                    <a:pt x="0" y="10690"/>
                  </a:lnTo>
                  <a:lnTo>
                    <a:pt x="840" y="6545"/>
                  </a:lnTo>
                  <a:lnTo>
                    <a:pt x="2942" y="3054"/>
                  </a:lnTo>
                  <a:lnTo>
                    <a:pt x="6304" y="872"/>
                  </a:lnTo>
                  <a:lnTo>
                    <a:pt x="1029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6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945" y="17686"/>
                  </a:moveTo>
                  <a:lnTo>
                    <a:pt x="20945" y="53955"/>
                  </a:lnTo>
                  <a:lnTo>
                    <a:pt x="66981" y="53955"/>
                  </a:lnTo>
                  <a:lnTo>
                    <a:pt x="74618" y="53955"/>
                  </a:lnTo>
                  <a:lnTo>
                    <a:pt x="81163" y="53283"/>
                  </a:lnTo>
                  <a:lnTo>
                    <a:pt x="86836" y="51716"/>
                  </a:lnTo>
                  <a:lnTo>
                    <a:pt x="90981" y="49701"/>
                  </a:lnTo>
                  <a:lnTo>
                    <a:pt x="94036" y="46119"/>
                  </a:lnTo>
                  <a:lnTo>
                    <a:pt x="96000" y="41865"/>
                  </a:lnTo>
                  <a:lnTo>
                    <a:pt x="96654" y="36044"/>
                  </a:lnTo>
                  <a:lnTo>
                    <a:pt x="96000" y="30223"/>
                  </a:lnTo>
                  <a:lnTo>
                    <a:pt x="94036" y="25522"/>
                  </a:lnTo>
                  <a:lnTo>
                    <a:pt x="90981" y="22388"/>
                  </a:lnTo>
                  <a:lnTo>
                    <a:pt x="86836" y="19925"/>
                  </a:lnTo>
                  <a:lnTo>
                    <a:pt x="81163" y="18805"/>
                  </a:lnTo>
                  <a:lnTo>
                    <a:pt x="74618" y="17910"/>
                  </a:lnTo>
                  <a:lnTo>
                    <a:pt x="66981" y="17686"/>
                  </a:lnTo>
                  <a:lnTo>
                    <a:pt x="20945" y="17686"/>
                  </a:lnTo>
                  <a:close/>
                  <a:moveTo>
                    <a:pt x="0" y="0"/>
                  </a:moveTo>
                  <a:lnTo>
                    <a:pt x="70472" y="0"/>
                  </a:lnTo>
                  <a:lnTo>
                    <a:pt x="82254" y="447"/>
                  </a:lnTo>
                  <a:lnTo>
                    <a:pt x="92072" y="2014"/>
                  </a:lnTo>
                  <a:lnTo>
                    <a:pt x="100145" y="4253"/>
                  </a:lnTo>
                  <a:lnTo>
                    <a:pt x="106690" y="8283"/>
                  </a:lnTo>
                  <a:lnTo>
                    <a:pt x="111490" y="12985"/>
                  </a:lnTo>
                  <a:lnTo>
                    <a:pt x="114981" y="19253"/>
                  </a:lnTo>
                  <a:lnTo>
                    <a:pt x="117163" y="26641"/>
                  </a:lnTo>
                  <a:lnTo>
                    <a:pt x="117600" y="35149"/>
                  </a:lnTo>
                  <a:lnTo>
                    <a:pt x="117163" y="43432"/>
                  </a:lnTo>
                  <a:lnTo>
                    <a:pt x="114981" y="50373"/>
                  </a:lnTo>
                  <a:lnTo>
                    <a:pt x="111927" y="56417"/>
                  </a:lnTo>
                  <a:lnTo>
                    <a:pt x="107781" y="60895"/>
                  </a:lnTo>
                  <a:lnTo>
                    <a:pt x="102763" y="64925"/>
                  </a:lnTo>
                  <a:lnTo>
                    <a:pt x="97527" y="67611"/>
                  </a:lnTo>
                  <a:lnTo>
                    <a:pt x="91418" y="69626"/>
                  </a:lnTo>
                  <a:lnTo>
                    <a:pt x="85745" y="70298"/>
                  </a:lnTo>
                  <a:lnTo>
                    <a:pt x="83781" y="70298"/>
                  </a:lnTo>
                  <a:lnTo>
                    <a:pt x="120000" y="120000"/>
                  </a:lnTo>
                  <a:lnTo>
                    <a:pt x="94036" y="120000"/>
                  </a:lnTo>
                  <a:lnTo>
                    <a:pt x="59781" y="72313"/>
                  </a:lnTo>
                  <a:lnTo>
                    <a:pt x="59345" y="71865"/>
                  </a:lnTo>
                  <a:lnTo>
                    <a:pt x="20945" y="71865"/>
                  </a:lnTo>
                  <a:lnTo>
                    <a:pt x="20945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6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7704" y="0"/>
                  </a:lnTo>
                  <a:lnTo>
                    <a:pt x="111393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393" y="17686"/>
                  </a:lnTo>
                  <a:lnTo>
                    <a:pt x="107704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1885" y="48805"/>
                  </a:lnTo>
                  <a:lnTo>
                    <a:pt x="85819" y="49701"/>
                  </a:lnTo>
                  <a:lnTo>
                    <a:pt x="88770" y="51716"/>
                  </a:lnTo>
                  <a:lnTo>
                    <a:pt x="90983" y="54402"/>
                  </a:lnTo>
                  <a:lnTo>
                    <a:pt x="91721" y="57985"/>
                  </a:lnTo>
                  <a:lnTo>
                    <a:pt x="90983" y="61791"/>
                  </a:lnTo>
                  <a:lnTo>
                    <a:pt x="88770" y="64477"/>
                  </a:lnTo>
                  <a:lnTo>
                    <a:pt x="85819" y="66492"/>
                  </a:lnTo>
                  <a:lnTo>
                    <a:pt x="81885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09672" y="101641"/>
                  </a:lnTo>
                  <a:lnTo>
                    <a:pt x="114098" y="102313"/>
                  </a:lnTo>
                  <a:lnTo>
                    <a:pt x="117049" y="104328"/>
                  </a:lnTo>
                  <a:lnTo>
                    <a:pt x="119262" y="107014"/>
                  </a:lnTo>
                  <a:lnTo>
                    <a:pt x="120000" y="110597"/>
                  </a:lnTo>
                  <a:lnTo>
                    <a:pt x="119262" y="114626"/>
                  </a:lnTo>
                  <a:lnTo>
                    <a:pt x="117049" y="117313"/>
                  </a:lnTo>
                  <a:lnTo>
                    <a:pt x="114098" y="119328"/>
                  </a:lnTo>
                  <a:lnTo>
                    <a:pt x="109672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6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750" y="0"/>
                  </a:moveTo>
                  <a:lnTo>
                    <a:pt x="66250" y="0"/>
                  </a:lnTo>
                  <a:lnTo>
                    <a:pt x="87500" y="6521"/>
                  </a:lnTo>
                  <a:lnTo>
                    <a:pt x="105000" y="19565"/>
                  </a:lnTo>
                  <a:lnTo>
                    <a:pt x="116250" y="40434"/>
                  </a:lnTo>
                  <a:lnTo>
                    <a:pt x="120000" y="63913"/>
                  </a:lnTo>
                  <a:lnTo>
                    <a:pt x="113750" y="86086"/>
                  </a:lnTo>
                  <a:lnTo>
                    <a:pt x="101250" y="104347"/>
                  </a:lnTo>
                  <a:lnTo>
                    <a:pt x="81250" y="118695"/>
                  </a:lnTo>
                  <a:lnTo>
                    <a:pt x="58750" y="120000"/>
                  </a:lnTo>
                  <a:lnTo>
                    <a:pt x="55000" y="120000"/>
                  </a:lnTo>
                  <a:lnTo>
                    <a:pt x="32500" y="113478"/>
                  </a:lnTo>
                  <a:lnTo>
                    <a:pt x="15000" y="100434"/>
                  </a:lnTo>
                  <a:lnTo>
                    <a:pt x="5000" y="79565"/>
                  </a:lnTo>
                  <a:lnTo>
                    <a:pt x="0" y="56086"/>
                  </a:lnTo>
                  <a:lnTo>
                    <a:pt x="6250" y="33913"/>
                  </a:lnTo>
                  <a:lnTo>
                    <a:pt x="20000" y="15652"/>
                  </a:lnTo>
                  <a:lnTo>
                    <a:pt x="40000" y="2608"/>
                  </a:lnTo>
                  <a:lnTo>
                    <a:pt x="6375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6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782" y="0"/>
                  </a:moveTo>
                  <a:lnTo>
                    <a:pt x="49565" y="1445"/>
                  </a:lnTo>
                  <a:lnTo>
                    <a:pt x="63478" y="6506"/>
                  </a:lnTo>
                  <a:lnTo>
                    <a:pt x="73913" y="15903"/>
                  </a:lnTo>
                  <a:lnTo>
                    <a:pt x="114782" y="69397"/>
                  </a:lnTo>
                  <a:lnTo>
                    <a:pt x="120000" y="81686"/>
                  </a:lnTo>
                  <a:lnTo>
                    <a:pt x="120000" y="94698"/>
                  </a:lnTo>
                  <a:lnTo>
                    <a:pt x="112173" y="105542"/>
                  </a:lnTo>
                  <a:lnTo>
                    <a:pt x="100000" y="114939"/>
                  </a:lnTo>
                  <a:lnTo>
                    <a:pt x="86086" y="119999"/>
                  </a:lnTo>
                  <a:lnTo>
                    <a:pt x="69565" y="118554"/>
                  </a:lnTo>
                  <a:lnTo>
                    <a:pt x="55652" y="113493"/>
                  </a:lnTo>
                  <a:lnTo>
                    <a:pt x="45217" y="103373"/>
                  </a:lnTo>
                  <a:lnTo>
                    <a:pt x="4347" y="50602"/>
                  </a:lnTo>
                  <a:lnTo>
                    <a:pt x="0" y="37590"/>
                  </a:lnTo>
                  <a:lnTo>
                    <a:pt x="0" y="25301"/>
                  </a:lnTo>
                  <a:lnTo>
                    <a:pt x="6956" y="12289"/>
                  </a:lnTo>
                  <a:lnTo>
                    <a:pt x="19130" y="5060"/>
                  </a:lnTo>
                  <a:lnTo>
                    <a:pt x="3478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6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5428" y="0"/>
                  </a:moveTo>
                  <a:lnTo>
                    <a:pt x="58285" y="3268"/>
                  </a:lnTo>
                  <a:lnTo>
                    <a:pt x="70285" y="8871"/>
                  </a:lnTo>
                  <a:lnTo>
                    <a:pt x="76285" y="16342"/>
                  </a:lnTo>
                  <a:lnTo>
                    <a:pt x="120000" y="92918"/>
                  </a:lnTo>
                  <a:lnTo>
                    <a:pt x="120000" y="101789"/>
                  </a:lnTo>
                  <a:lnTo>
                    <a:pt x="115714" y="109260"/>
                  </a:lnTo>
                  <a:lnTo>
                    <a:pt x="104571" y="115797"/>
                  </a:lnTo>
                  <a:lnTo>
                    <a:pt x="90000" y="119066"/>
                  </a:lnTo>
                  <a:lnTo>
                    <a:pt x="75428" y="120000"/>
                  </a:lnTo>
                  <a:lnTo>
                    <a:pt x="60000" y="116731"/>
                  </a:lnTo>
                  <a:lnTo>
                    <a:pt x="49714" y="111595"/>
                  </a:lnTo>
                  <a:lnTo>
                    <a:pt x="42000" y="103657"/>
                  </a:lnTo>
                  <a:lnTo>
                    <a:pt x="0" y="27081"/>
                  </a:lnTo>
                  <a:lnTo>
                    <a:pt x="0" y="18677"/>
                  </a:lnTo>
                  <a:lnTo>
                    <a:pt x="4285" y="10739"/>
                  </a:lnTo>
                  <a:lnTo>
                    <a:pt x="15428" y="5136"/>
                  </a:lnTo>
                  <a:lnTo>
                    <a:pt x="28285" y="933"/>
                  </a:lnTo>
                  <a:lnTo>
                    <a:pt x="4542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6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369" y="0"/>
                  </a:moveTo>
                  <a:lnTo>
                    <a:pt x="63529" y="1355"/>
                  </a:lnTo>
                  <a:lnTo>
                    <a:pt x="77647" y="4067"/>
                  </a:lnTo>
                  <a:lnTo>
                    <a:pt x="87731" y="8813"/>
                  </a:lnTo>
                  <a:lnTo>
                    <a:pt x="93781" y="14915"/>
                  </a:lnTo>
                  <a:lnTo>
                    <a:pt x="120000" y="103728"/>
                  </a:lnTo>
                  <a:lnTo>
                    <a:pt x="115966" y="109491"/>
                  </a:lnTo>
                  <a:lnTo>
                    <a:pt x="107899" y="114915"/>
                  </a:lnTo>
                  <a:lnTo>
                    <a:pt x="93781" y="118305"/>
                  </a:lnTo>
                  <a:lnTo>
                    <a:pt x="75630" y="119999"/>
                  </a:lnTo>
                  <a:lnTo>
                    <a:pt x="58487" y="118983"/>
                  </a:lnTo>
                  <a:lnTo>
                    <a:pt x="42352" y="115932"/>
                  </a:lnTo>
                  <a:lnTo>
                    <a:pt x="32268" y="111186"/>
                  </a:lnTo>
                  <a:lnTo>
                    <a:pt x="26218" y="105423"/>
                  </a:lnTo>
                  <a:lnTo>
                    <a:pt x="0" y="16610"/>
                  </a:lnTo>
                  <a:lnTo>
                    <a:pt x="4033" y="10847"/>
                  </a:lnTo>
                  <a:lnTo>
                    <a:pt x="12100" y="5423"/>
                  </a:lnTo>
                  <a:lnTo>
                    <a:pt x="26218" y="1694"/>
                  </a:lnTo>
                  <a:lnTo>
                    <a:pt x="4436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6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4181" y="0"/>
                  </a:moveTo>
                  <a:lnTo>
                    <a:pt x="93818" y="1354"/>
                  </a:lnTo>
                  <a:lnTo>
                    <a:pt x="109090" y="4334"/>
                  </a:lnTo>
                  <a:lnTo>
                    <a:pt x="116727" y="8397"/>
                  </a:lnTo>
                  <a:lnTo>
                    <a:pt x="120000" y="13814"/>
                  </a:lnTo>
                  <a:lnTo>
                    <a:pt x="101454" y="108623"/>
                  </a:lnTo>
                  <a:lnTo>
                    <a:pt x="94909" y="113498"/>
                  </a:lnTo>
                  <a:lnTo>
                    <a:pt x="81818" y="117291"/>
                  </a:lnTo>
                  <a:lnTo>
                    <a:pt x="66545" y="119729"/>
                  </a:lnTo>
                  <a:lnTo>
                    <a:pt x="45818" y="120000"/>
                  </a:lnTo>
                  <a:lnTo>
                    <a:pt x="27272" y="118645"/>
                  </a:lnTo>
                  <a:lnTo>
                    <a:pt x="12000" y="115395"/>
                  </a:lnTo>
                  <a:lnTo>
                    <a:pt x="2181" y="111602"/>
                  </a:lnTo>
                  <a:lnTo>
                    <a:pt x="0" y="106455"/>
                  </a:lnTo>
                  <a:lnTo>
                    <a:pt x="19636" y="11376"/>
                  </a:lnTo>
                  <a:lnTo>
                    <a:pt x="25090" y="6501"/>
                  </a:lnTo>
                  <a:lnTo>
                    <a:pt x="36000" y="2708"/>
                  </a:lnTo>
                  <a:lnTo>
                    <a:pt x="53454" y="541"/>
                  </a:lnTo>
                  <a:lnTo>
                    <a:pt x="7418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508" y="0"/>
                  </a:moveTo>
                  <a:lnTo>
                    <a:pt x="95438" y="0"/>
                  </a:lnTo>
                  <a:lnTo>
                    <a:pt x="108070" y="2061"/>
                  </a:lnTo>
                  <a:lnTo>
                    <a:pt x="116491" y="4809"/>
                  </a:lnTo>
                  <a:lnTo>
                    <a:pt x="120000" y="8473"/>
                  </a:lnTo>
                  <a:lnTo>
                    <a:pt x="120000" y="12824"/>
                  </a:lnTo>
                  <a:lnTo>
                    <a:pt x="63859" y="111984"/>
                  </a:lnTo>
                  <a:lnTo>
                    <a:pt x="58947" y="115877"/>
                  </a:lnTo>
                  <a:lnTo>
                    <a:pt x="49122" y="118396"/>
                  </a:lnTo>
                  <a:lnTo>
                    <a:pt x="37894" y="120000"/>
                  </a:lnTo>
                  <a:lnTo>
                    <a:pt x="25964" y="120000"/>
                  </a:lnTo>
                  <a:lnTo>
                    <a:pt x="13333" y="118396"/>
                  </a:lnTo>
                  <a:lnTo>
                    <a:pt x="4912" y="115190"/>
                  </a:lnTo>
                  <a:lnTo>
                    <a:pt x="0" y="111526"/>
                  </a:lnTo>
                  <a:lnTo>
                    <a:pt x="1403" y="107175"/>
                  </a:lnTo>
                  <a:lnTo>
                    <a:pt x="57543" y="8015"/>
                  </a:lnTo>
                  <a:lnTo>
                    <a:pt x="62456" y="4351"/>
                  </a:lnTo>
                  <a:lnTo>
                    <a:pt x="70877" y="1603"/>
                  </a:lnTo>
                  <a:lnTo>
                    <a:pt x="8350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941" y="0"/>
                  </a:moveTo>
                  <a:lnTo>
                    <a:pt x="106352" y="801"/>
                  </a:lnTo>
                  <a:lnTo>
                    <a:pt x="113411" y="2604"/>
                  </a:lnTo>
                  <a:lnTo>
                    <a:pt x="118588" y="5409"/>
                  </a:lnTo>
                  <a:lnTo>
                    <a:pt x="120000" y="8814"/>
                  </a:lnTo>
                  <a:lnTo>
                    <a:pt x="119529" y="12420"/>
                  </a:lnTo>
                  <a:lnTo>
                    <a:pt x="42352" y="113989"/>
                  </a:lnTo>
                  <a:lnTo>
                    <a:pt x="38117" y="117195"/>
                  </a:lnTo>
                  <a:lnTo>
                    <a:pt x="30588" y="119398"/>
                  </a:lnTo>
                  <a:lnTo>
                    <a:pt x="23058" y="120000"/>
                  </a:lnTo>
                  <a:lnTo>
                    <a:pt x="14117" y="119599"/>
                  </a:lnTo>
                  <a:lnTo>
                    <a:pt x="6588" y="117595"/>
                  </a:lnTo>
                  <a:lnTo>
                    <a:pt x="1882" y="114791"/>
                  </a:lnTo>
                  <a:lnTo>
                    <a:pt x="0" y="111385"/>
                  </a:lnTo>
                  <a:lnTo>
                    <a:pt x="941" y="107779"/>
                  </a:lnTo>
                  <a:lnTo>
                    <a:pt x="78117" y="6010"/>
                  </a:lnTo>
                  <a:lnTo>
                    <a:pt x="82352" y="3205"/>
                  </a:lnTo>
                  <a:lnTo>
                    <a:pt x="89882" y="1202"/>
                  </a:lnTo>
                  <a:lnTo>
                    <a:pt x="9694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340" y="0"/>
                  </a:moveTo>
                  <a:lnTo>
                    <a:pt x="111136" y="1099"/>
                  </a:lnTo>
                  <a:lnTo>
                    <a:pt x="116590" y="3297"/>
                  </a:lnTo>
                  <a:lnTo>
                    <a:pt x="118977" y="5862"/>
                  </a:lnTo>
                  <a:lnTo>
                    <a:pt x="120000" y="8977"/>
                  </a:lnTo>
                  <a:lnTo>
                    <a:pt x="118295" y="12458"/>
                  </a:lnTo>
                  <a:lnTo>
                    <a:pt x="29659" y="115419"/>
                  </a:lnTo>
                  <a:lnTo>
                    <a:pt x="26250" y="117984"/>
                  </a:lnTo>
                  <a:lnTo>
                    <a:pt x="20795" y="119633"/>
                  </a:lnTo>
                  <a:lnTo>
                    <a:pt x="14659" y="120000"/>
                  </a:lnTo>
                  <a:lnTo>
                    <a:pt x="8863" y="119083"/>
                  </a:lnTo>
                  <a:lnTo>
                    <a:pt x="3409" y="117068"/>
                  </a:lnTo>
                  <a:lnTo>
                    <a:pt x="1022" y="114137"/>
                  </a:lnTo>
                  <a:lnTo>
                    <a:pt x="0" y="111022"/>
                  </a:lnTo>
                  <a:lnTo>
                    <a:pt x="1704" y="107908"/>
                  </a:lnTo>
                  <a:lnTo>
                    <a:pt x="90340" y="4946"/>
                  </a:lnTo>
                  <a:lnTo>
                    <a:pt x="94090" y="2015"/>
                  </a:lnTo>
                  <a:lnTo>
                    <a:pt x="99204" y="732"/>
                  </a:lnTo>
                  <a:lnTo>
                    <a:pt x="1053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6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220" y="0"/>
                  </a:moveTo>
                  <a:lnTo>
                    <a:pt x="114449" y="1208"/>
                  </a:lnTo>
                  <a:lnTo>
                    <a:pt x="118149" y="3625"/>
                  </a:lnTo>
                  <a:lnTo>
                    <a:pt x="120000" y="6388"/>
                  </a:lnTo>
                  <a:lnTo>
                    <a:pt x="120000" y="9323"/>
                  </a:lnTo>
                  <a:lnTo>
                    <a:pt x="118149" y="12431"/>
                  </a:lnTo>
                  <a:lnTo>
                    <a:pt x="22202" y="116719"/>
                  </a:lnTo>
                  <a:lnTo>
                    <a:pt x="18502" y="118791"/>
                  </a:lnTo>
                  <a:lnTo>
                    <a:pt x="14273" y="120000"/>
                  </a:lnTo>
                  <a:lnTo>
                    <a:pt x="9779" y="120000"/>
                  </a:lnTo>
                  <a:lnTo>
                    <a:pt x="5022" y="118791"/>
                  </a:lnTo>
                  <a:lnTo>
                    <a:pt x="1850" y="116719"/>
                  </a:lnTo>
                  <a:lnTo>
                    <a:pt x="0" y="113956"/>
                  </a:lnTo>
                  <a:lnTo>
                    <a:pt x="0" y="110848"/>
                  </a:lnTo>
                  <a:lnTo>
                    <a:pt x="1850" y="107913"/>
                  </a:lnTo>
                  <a:lnTo>
                    <a:pt x="97797" y="3625"/>
                  </a:lnTo>
                  <a:lnTo>
                    <a:pt x="100969" y="1208"/>
                  </a:lnTo>
                  <a:lnTo>
                    <a:pt x="105726" y="0"/>
                  </a:lnTo>
                  <a:lnTo>
                    <a:pt x="11022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6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319" y="0"/>
                  </a:moveTo>
                  <a:lnTo>
                    <a:pt x="113089" y="167"/>
                  </a:lnTo>
                  <a:lnTo>
                    <a:pt x="116649" y="1673"/>
                  </a:lnTo>
                  <a:lnTo>
                    <a:pt x="118952" y="4016"/>
                  </a:lnTo>
                  <a:lnTo>
                    <a:pt x="120000" y="6694"/>
                  </a:lnTo>
                  <a:lnTo>
                    <a:pt x="119581" y="9539"/>
                  </a:lnTo>
                  <a:lnTo>
                    <a:pt x="117696" y="12552"/>
                  </a:lnTo>
                  <a:lnTo>
                    <a:pt x="16963" y="117154"/>
                  </a:lnTo>
                  <a:lnTo>
                    <a:pt x="14031" y="119163"/>
                  </a:lnTo>
                  <a:lnTo>
                    <a:pt x="10680" y="120000"/>
                  </a:lnTo>
                  <a:lnTo>
                    <a:pt x="6701" y="119665"/>
                  </a:lnTo>
                  <a:lnTo>
                    <a:pt x="3350" y="118326"/>
                  </a:lnTo>
                  <a:lnTo>
                    <a:pt x="1047" y="115983"/>
                  </a:lnTo>
                  <a:lnTo>
                    <a:pt x="0" y="112970"/>
                  </a:lnTo>
                  <a:lnTo>
                    <a:pt x="418" y="110125"/>
                  </a:lnTo>
                  <a:lnTo>
                    <a:pt x="2303" y="107447"/>
                  </a:lnTo>
                  <a:lnTo>
                    <a:pt x="102827" y="2510"/>
                  </a:lnTo>
                  <a:lnTo>
                    <a:pt x="105968" y="502"/>
                  </a:lnTo>
                  <a:lnTo>
                    <a:pt x="1093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1" name="Google Shape;131;p6"/>
          <p:cNvSpPr txBox="1">
            <a:spLocks noGrp="1"/>
          </p:cNvSpPr>
          <p:nvPr>
            <p:ph type="body" idx="1"/>
          </p:nvPr>
        </p:nvSpPr>
        <p:spPr>
          <a:xfrm>
            <a:off x="323135" y="1846263"/>
            <a:ext cx="8441453" cy="1241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4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4" name="Google Shape;134;p7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400911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5" name="Google Shape;135;p7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6" name="Google Shape;136;p7"/>
          <p:cNvSpPr txBox="1">
            <a:spLocks noGrp="1"/>
          </p:cNvSpPr>
          <p:nvPr>
            <p:ph type="body" idx="2"/>
          </p:nvPr>
        </p:nvSpPr>
        <p:spPr>
          <a:xfrm>
            <a:off x="4644440" y="1481446"/>
            <a:ext cx="400911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and Content">
  <p:cSld name="2_Title and Content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8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9" name="Google Shape;139;p8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0" name="Google Shape;140;p8"/>
          <p:cNvSpPr txBox="1">
            <a:spLocks noGrp="1"/>
          </p:cNvSpPr>
          <p:nvPr>
            <p:ph type="body" idx="1"/>
          </p:nvPr>
        </p:nvSpPr>
        <p:spPr>
          <a:xfrm>
            <a:off x="4708408" y="1538839"/>
            <a:ext cx="4107743" cy="2416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1" name="Google Shape;141;p8"/>
          <p:cNvSpPr txBox="1">
            <a:spLocks noGrp="1"/>
          </p:cNvSpPr>
          <p:nvPr>
            <p:ph type="body" idx="2"/>
          </p:nvPr>
        </p:nvSpPr>
        <p:spPr>
          <a:xfrm>
            <a:off x="351116" y="1540358"/>
            <a:ext cx="4113904" cy="2415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2" name="Google Shape;142;p8"/>
          <p:cNvSpPr txBox="1">
            <a:spLocks noGrp="1"/>
          </p:cNvSpPr>
          <p:nvPr>
            <p:ph type="body" idx="3"/>
          </p:nvPr>
        </p:nvSpPr>
        <p:spPr>
          <a:xfrm>
            <a:off x="4708408" y="4099159"/>
            <a:ext cx="4107743" cy="2416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3" name="Google Shape;143;p8"/>
          <p:cNvSpPr txBox="1">
            <a:spLocks noGrp="1"/>
          </p:cNvSpPr>
          <p:nvPr>
            <p:ph type="body" idx="4"/>
          </p:nvPr>
        </p:nvSpPr>
        <p:spPr>
          <a:xfrm>
            <a:off x="351116" y="4100678"/>
            <a:ext cx="4113904" cy="2415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>
  <p:cSld name="Title Only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9"/>
          <p:cNvPicPr preferRelativeResize="0"/>
          <p:nvPr/>
        </p:nvPicPr>
        <p:blipFill rotWithShape="1">
          <a:blip r:embed="rId2">
            <a:alphaModFix/>
          </a:blip>
          <a:srcRect t="91557" b="648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9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7" name="Google Shape;147;p9"/>
          <p:cNvSpPr txBox="1">
            <a:spLocks noGrp="1"/>
          </p:cNvSpPr>
          <p:nvPr>
            <p:ph type="body" idx="1"/>
          </p:nvPr>
        </p:nvSpPr>
        <p:spPr>
          <a:xfrm>
            <a:off x="157163" y="133350"/>
            <a:ext cx="8826500" cy="595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- white">
  <p:cSld name="title only - white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0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0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51" name="Google Shape;151;p10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52" name="Google Shape;152;p10"/>
          <p:cNvGrpSpPr/>
          <p:nvPr/>
        </p:nvGrpSpPr>
        <p:grpSpPr>
          <a:xfrm>
            <a:off x="7264458" y="365740"/>
            <a:ext cx="1553308" cy="487719"/>
            <a:chOff x="7264458" y="365740"/>
            <a:chExt cx="1553308" cy="487719"/>
          </a:xfrm>
        </p:grpSpPr>
        <p:sp>
          <p:nvSpPr>
            <p:cNvPr id="153" name="Google Shape;153;p10"/>
            <p:cNvSpPr/>
            <p:nvPr/>
          </p:nvSpPr>
          <p:spPr>
            <a:xfrm>
              <a:off x="7264458" y="705011"/>
              <a:ext cx="148988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1304" y="17686"/>
                  </a:moveTo>
                  <a:lnTo>
                    <a:pt x="21304" y="53955"/>
                  </a:lnTo>
                  <a:lnTo>
                    <a:pt x="66739" y="53955"/>
                  </a:lnTo>
                  <a:lnTo>
                    <a:pt x="74347" y="53955"/>
                  </a:lnTo>
                  <a:lnTo>
                    <a:pt x="81304" y="53283"/>
                  </a:lnTo>
                  <a:lnTo>
                    <a:pt x="86521" y="51716"/>
                  </a:lnTo>
                  <a:lnTo>
                    <a:pt x="90652" y="49701"/>
                  </a:lnTo>
                  <a:lnTo>
                    <a:pt x="93695" y="46119"/>
                  </a:lnTo>
                  <a:lnTo>
                    <a:pt x="95652" y="41865"/>
                  </a:lnTo>
                  <a:lnTo>
                    <a:pt x="96304" y="36044"/>
                  </a:lnTo>
                  <a:lnTo>
                    <a:pt x="95652" y="30223"/>
                  </a:lnTo>
                  <a:lnTo>
                    <a:pt x="93695" y="25522"/>
                  </a:lnTo>
                  <a:lnTo>
                    <a:pt x="90652" y="22388"/>
                  </a:lnTo>
                  <a:lnTo>
                    <a:pt x="86521" y="19925"/>
                  </a:lnTo>
                  <a:lnTo>
                    <a:pt x="81304" y="18805"/>
                  </a:lnTo>
                  <a:lnTo>
                    <a:pt x="74347" y="17910"/>
                  </a:lnTo>
                  <a:lnTo>
                    <a:pt x="66739" y="17686"/>
                  </a:lnTo>
                  <a:lnTo>
                    <a:pt x="21304" y="17686"/>
                  </a:lnTo>
                  <a:close/>
                  <a:moveTo>
                    <a:pt x="0" y="0"/>
                  </a:moveTo>
                  <a:lnTo>
                    <a:pt x="70217" y="0"/>
                  </a:lnTo>
                  <a:lnTo>
                    <a:pt x="81956" y="447"/>
                  </a:lnTo>
                  <a:lnTo>
                    <a:pt x="91739" y="2014"/>
                  </a:lnTo>
                  <a:lnTo>
                    <a:pt x="100217" y="4253"/>
                  </a:lnTo>
                  <a:lnTo>
                    <a:pt x="106521" y="8283"/>
                  </a:lnTo>
                  <a:lnTo>
                    <a:pt x="111521" y="12985"/>
                  </a:lnTo>
                  <a:lnTo>
                    <a:pt x="115000" y="19253"/>
                  </a:lnTo>
                  <a:lnTo>
                    <a:pt x="116956" y="26641"/>
                  </a:lnTo>
                  <a:lnTo>
                    <a:pt x="117608" y="35149"/>
                  </a:lnTo>
                  <a:lnTo>
                    <a:pt x="116956" y="43432"/>
                  </a:lnTo>
                  <a:lnTo>
                    <a:pt x="115000" y="50373"/>
                  </a:lnTo>
                  <a:lnTo>
                    <a:pt x="111521" y="56417"/>
                  </a:lnTo>
                  <a:lnTo>
                    <a:pt x="107391" y="60895"/>
                  </a:lnTo>
                  <a:lnTo>
                    <a:pt x="102826" y="64925"/>
                  </a:lnTo>
                  <a:lnTo>
                    <a:pt x="97173" y="67611"/>
                  </a:lnTo>
                  <a:lnTo>
                    <a:pt x="91521" y="69626"/>
                  </a:lnTo>
                  <a:lnTo>
                    <a:pt x="85434" y="70298"/>
                  </a:lnTo>
                  <a:lnTo>
                    <a:pt x="83478" y="70298"/>
                  </a:lnTo>
                  <a:lnTo>
                    <a:pt x="120000" y="120000"/>
                  </a:lnTo>
                  <a:lnTo>
                    <a:pt x="93695" y="120000"/>
                  </a:lnTo>
                  <a:lnTo>
                    <a:pt x="59565" y="72313"/>
                  </a:lnTo>
                  <a:lnTo>
                    <a:pt x="59565" y="71865"/>
                  </a:lnTo>
                  <a:lnTo>
                    <a:pt x="21304" y="71865"/>
                  </a:lnTo>
                  <a:lnTo>
                    <a:pt x="21304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10"/>
            <p:cNvSpPr/>
            <p:nvPr/>
          </p:nvSpPr>
          <p:spPr>
            <a:xfrm>
              <a:off x="7450153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8196" y="0"/>
                  </a:lnTo>
                  <a:lnTo>
                    <a:pt x="111885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885" y="17686"/>
                  </a:lnTo>
                  <a:lnTo>
                    <a:pt x="108196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7049" y="48805"/>
                  </a:lnTo>
                  <a:lnTo>
                    <a:pt x="90983" y="49701"/>
                  </a:lnTo>
                  <a:lnTo>
                    <a:pt x="94426" y="51716"/>
                  </a:lnTo>
                  <a:lnTo>
                    <a:pt x="96393" y="54402"/>
                  </a:lnTo>
                  <a:lnTo>
                    <a:pt x="97377" y="57985"/>
                  </a:lnTo>
                  <a:lnTo>
                    <a:pt x="96393" y="61791"/>
                  </a:lnTo>
                  <a:lnTo>
                    <a:pt x="94426" y="64477"/>
                  </a:lnTo>
                  <a:lnTo>
                    <a:pt x="90983" y="66492"/>
                  </a:lnTo>
                  <a:lnTo>
                    <a:pt x="87049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10163" y="101641"/>
                  </a:lnTo>
                  <a:lnTo>
                    <a:pt x="114098" y="102313"/>
                  </a:lnTo>
                  <a:lnTo>
                    <a:pt x="117540" y="104328"/>
                  </a:lnTo>
                  <a:lnTo>
                    <a:pt x="119754" y="107014"/>
                  </a:lnTo>
                  <a:lnTo>
                    <a:pt x="120000" y="110597"/>
                  </a:lnTo>
                  <a:lnTo>
                    <a:pt x="119754" y="114626"/>
                  </a:lnTo>
                  <a:lnTo>
                    <a:pt x="117540" y="117313"/>
                  </a:lnTo>
                  <a:lnTo>
                    <a:pt x="114098" y="119328"/>
                  </a:lnTo>
                  <a:lnTo>
                    <a:pt x="110163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10"/>
            <p:cNvSpPr/>
            <p:nvPr/>
          </p:nvSpPr>
          <p:spPr>
            <a:xfrm>
              <a:off x="7613446" y="705011"/>
              <a:ext cx="154116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87" y="0"/>
                  </a:moveTo>
                  <a:lnTo>
                    <a:pt x="13660" y="895"/>
                  </a:lnTo>
                  <a:lnTo>
                    <a:pt x="16602" y="2686"/>
                  </a:lnTo>
                  <a:lnTo>
                    <a:pt x="18704" y="5820"/>
                  </a:lnTo>
                  <a:lnTo>
                    <a:pt x="58844" y="96492"/>
                  </a:lnTo>
                  <a:lnTo>
                    <a:pt x="59894" y="98507"/>
                  </a:lnTo>
                  <a:lnTo>
                    <a:pt x="101716" y="5820"/>
                  </a:lnTo>
                  <a:lnTo>
                    <a:pt x="103817" y="2686"/>
                  </a:lnTo>
                  <a:lnTo>
                    <a:pt x="106760" y="447"/>
                  </a:lnTo>
                  <a:lnTo>
                    <a:pt x="110542" y="0"/>
                  </a:lnTo>
                  <a:lnTo>
                    <a:pt x="113695" y="447"/>
                  </a:lnTo>
                  <a:lnTo>
                    <a:pt x="116427" y="2014"/>
                  </a:lnTo>
                  <a:lnTo>
                    <a:pt x="118528" y="4701"/>
                  </a:lnTo>
                  <a:lnTo>
                    <a:pt x="120000" y="7835"/>
                  </a:lnTo>
                  <a:lnTo>
                    <a:pt x="120000" y="11417"/>
                  </a:lnTo>
                  <a:lnTo>
                    <a:pt x="119369" y="15000"/>
                  </a:lnTo>
                  <a:lnTo>
                    <a:pt x="70823" y="120000"/>
                  </a:lnTo>
                  <a:lnTo>
                    <a:pt x="48966" y="120000"/>
                  </a:lnTo>
                  <a:lnTo>
                    <a:pt x="1260" y="15000"/>
                  </a:lnTo>
                  <a:lnTo>
                    <a:pt x="0" y="11417"/>
                  </a:lnTo>
                  <a:lnTo>
                    <a:pt x="420" y="7835"/>
                  </a:lnTo>
                  <a:lnTo>
                    <a:pt x="1471" y="4701"/>
                  </a:lnTo>
                  <a:lnTo>
                    <a:pt x="3782" y="2014"/>
                  </a:lnTo>
                  <a:lnTo>
                    <a:pt x="6725" y="447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10"/>
            <p:cNvSpPr/>
            <p:nvPr/>
          </p:nvSpPr>
          <p:spPr>
            <a:xfrm>
              <a:off x="7767562" y="705011"/>
              <a:ext cx="173010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93" y="15671"/>
                  </a:moveTo>
                  <a:lnTo>
                    <a:pt x="37628" y="73432"/>
                  </a:lnTo>
                  <a:lnTo>
                    <a:pt x="82932" y="73432"/>
                  </a:lnTo>
                  <a:lnTo>
                    <a:pt x="60093" y="15671"/>
                  </a:lnTo>
                  <a:close/>
                  <a:moveTo>
                    <a:pt x="49422" y="0"/>
                  </a:moveTo>
                  <a:lnTo>
                    <a:pt x="71326" y="0"/>
                  </a:lnTo>
                  <a:lnTo>
                    <a:pt x="120000" y="120000"/>
                  </a:lnTo>
                  <a:lnTo>
                    <a:pt x="100717" y="120000"/>
                  </a:lnTo>
                  <a:lnTo>
                    <a:pt x="90234" y="92686"/>
                  </a:lnTo>
                  <a:lnTo>
                    <a:pt x="89859" y="91791"/>
                  </a:lnTo>
                  <a:lnTo>
                    <a:pt x="30140" y="91791"/>
                  </a:lnTo>
                  <a:lnTo>
                    <a:pt x="19282" y="120000"/>
                  </a:lnTo>
                  <a:lnTo>
                    <a:pt x="0" y="120000"/>
                  </a:lnTo>
                  <a:lnTo>
                    <a:pt x="494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10"/>
            <p:cNvSpPr/>
            <p:nvPr/>
          </p:nvSpPr>
          <p:spPr>
            <a:xfrm>
              <a:off x="7934364" y="705011"/>
              <a:ext cx="157895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615" y="0"/>
                  </a:moveTo>
                  <a:lnTo>
                    <a:pt x="111794" y="0"/>
                  </a:lnTo>
                  <a:lnTo>
                    <a:pt x="114871" y="447"/>
                  </a:lnTo>
                  <a:lnTo>
                    <a:pt x="117743" y="2686"/>
                  </a:lnTo>
                  <a:lnTo>
                    <a:pt x="119589" y="5597"/>
                  </a:lnTo>
                  <a:lnTo>
                    <a:pt x="120000" y="8955"/>
                  </a:lnTo>
                  <a:lnTo>
                    <a:pt x="119589" y="12537"/>
                  </a:lnTo>
                  <a:lnTo>
                    <a:pt x="117743" y="15671"/>
                  </a:lnTo>
                  <a:lnTo>
                    <a:pt x="114871" y="17686"/>
                  </a:lnTo>
                  <a:lnTo>
                    <a:pt x="111794" y="18358"/>
                  </a:lnTo>
                  <a:lnTo>
                    <a:pt x="70153" y="18358"/>
                  </a:lnTo>
                  <a:lnTo>
                    <a:pt x="70153" y="120000"/>
                  </a:lnTo>
                  <a:lnTo>
                    <a:pt x="50051" y="120000"/>
                  </a:lnTo>
                  <a:lnTo>
                    <a:pt x="50051" y="18358"/>
                  </a:lnTo>
                  <a:lnTo>
                    <a:pt x="8615" y="18358"/>
                  </a:lnTo>
                  <a:lnTo>
                    <a:pt x="5333" y="17686"/>
                  </a:lnTo>
                  <a:lnTo>
                    <a:pt x="2461" y="15671"/>
                  </a:lnTo>
                  <a:lnTo>
                    <a:pt x="820" y="12537"/>
                  </a:lnTo>
                  <a:lnTo>
                    <a:pt x="0" y="8955"/>
                  </a:lnTo>
                  <a:lnTo>
                    <a:pt x="820" y="5597"/>
                  </a:lnTo>
                  <a:lnTo>
                    <a:pt x="2461" y="2686"/>
                  </a:lnTo>
                  <a:lnTo>
                    <a:pt x="5333" y="447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10"/>
            <p:cNvSpPr/>
            <p:nvPr/>
          </p:nvSpPr>
          <p:spPr>
            <a:xfrm>
              <a:off x="8122758" y="705011"/>
              <a:ext cx="154116" cy="14844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97" y="0"/>
                  </a:moveTo>
                  <a:lnTo>
                    <a:pt x="14290" y="872"/>
                  </a:lnTo>
                  <a:lnTo>
                    <a:pt x="17653" y="3054"/>
                  </a:lnTo>
                  <a:lnTo>
                    <a:pt x="19754" y="6545"/>
                  </a:lnTo>
                  <a:lnTo>
                    <a:pt x="20595" y="10690"/>
                  </a:lnTo>
                  <a:lnTo>
                    <a:pt x="20595" y="65236"/>
                  </a:lnTo>
                  <a:lnTo>
                    <a:pt x="20595" y="69818"/>
                  </a:lnTo>
                  <a:lnTo>
                    <a:pt x="21225" y="74618"/>
                  </a:lnTo>
                  <a:lnTo>
                    <a:pt x="22066" y="79200"/>
                  </a:lnTo>
                  <a:lnTo>
                    <a:pt x="23537" y="83781"/>
                  </a:lnTo>
                  <a:lnTo>
                    <a:pt x="25639" y="87927"/>
                  </a:lnTo>
                  <a:lnTo>
                    <a:pt x="28581" y="91854"/>
                  </a:lnTo>
                  <a:lnTo>
                    <a:pt x="32784" y="95345"/>
                  </a:lnTo>
                  <a:lnTo>
                    <a:pt x="37828" y="97963"/>
                  </a:lnTo>
                  <a:lnTo>
                    <a:pt x="43712" y="100145"/>
                  </a:lnTo>
                  <a:lnTo>
                    <a:pt x="51488" y="101236"/>
                  </a:lnTo>
                  <a:lnTo>
                    <a:pt x="60105" y="101672"/>
                  </a:lnTo>
                  <a:lnTo>
                    <a:pt x="68931" y="101236"/>
                  </a:lnTo>
                  <a:lnTo>
                    <a:pt x="76287" y="100145"/>
                  </a:lnTo>
                  <a:lnTo>
                    <a:pt x="82171" y="97963"/>
                  </a:lnTo>
                  <a:lnTo>
                    <a:pt x="87425" y="95345"/>
                  </a:lnTo>
                  <a:lnTo>
                    <a:pt x="91418" y="91854"/>
                  </a:lnTo>
                  <a:lnTo>
                    <a:pt x="94360" y="87927"/>
                  </a:lnTo>
                  <a:lnTo>
                    <a:pt x="96462" y="83781"/>
                  </a:lnTo>
                  <a:lnTo>
                    <a:pt x="97933" y="79200"/>
                  </a:lnTo>
                  <a:lnTo>
                    <a:pt x="98774" y="74618"/>
                  </a:lnTo>
                  <a:lnTo>
                    <a:pt x="99404" y="69818"/>
                  </a:lnTo>
                  <a:lnTo>
                    <a:pt x="99404" y="65236"/>
                  </a:lnTo>
                  <a:lnTo>
                    <a:pt x="99404" y="10690"/>
                  </a:lnTo>
                  <a:lnTo>
                    <a:pt x="100245" y="6545"/>
                  </a:lnTo>
                  <a:lnTo>
                    <a:pt x="102346" y="3054"/>
                  </a:lnTo>
                  <a:lnTo>
                    <a:pt x="105709" y="872"/>
                  </a:lnTo>
                  <a:lnTo>
                    <a:pt x="109702" y="0"/>
                  </a:lnTo>
                  <a:lnTo>
                    <a:pt x="113695" y="872"/>
                  </a:lnTo>
                  <a:lnTo>
                    <a:pt x="117057" y="3054"/>
                  </a:lnTo>
                  <a:lnTo>
                    <a:pt x="119159" y="6545"/>
                  </a:lnTo>
                  <a:lnTo>
                    <a:pt x="120000" y="10690"/>
                  </a:lnTo>
                  <a:lnTo>
                    <a:pt x="120000" y="66763"/>
                  </a:lnTo>
                  <a:lnTo>
                    <a:pt x="119159" y="78109"/>
                  </a:lnTo>
                  <a:lnTo>
                    <a:pt x="117057" y="87709"/>
                  </a:lnTo>
                  <a:lnTo>
                    <a:pt x="113485" y="96436"/>
                  </a:lnTo>
                  <a:lnTo>
                    <a:pt x="107810" y="103636"/>
                  </a:lnTo>
                  <a:lnTo>
                    <a:pt x="101295" y="109309"/>
                  </a:lnTo>
                  <a:lnTo>
                    <a:pt x="93309" y="113890"/>
                  </a:lnTo>
                  <a:lnTo>
                    <a:pt x="83642" y="117381"/>
                  </a:lnTo>
                  <a:lnTo>
                    <a:pt x="72714" y="119345"/>
                  </a:lnTo>
                  <a:lnTo>
                    <a:pt x="60105" y="120000"/>
                  </a:lnTo>
                  <a:lnTo>
                    <a:pt x="47285" y="119345"/>
                  </a:lnTo>
                  <a:lnTo>
                    <a:pt x="36357" y="117381"/>
                  </a:lnTo>
                  <a:lnTo>
                    <a:pt x="26900" y="113890"/>
                  </a:lnTo>
                  <a:lnTo>
                    <a:pt x="18704" y="109309"/>
                  </a:lnTo>
                  <a:lnTo>
                    <a:pt x="12189" y="103636"/>
                  </a:lnTo>
                  <a:lnTo>
                    <a:pt x="6725" y="96436"/>
                  </a:lnTo>
                  <a:lnTo>
                    <a:pt x="2942" y="87709"/>
                  </a:lnTo>
                  <a:lnTo>
                    <a:pt x="840" y="78109"/>
                  </a:lnTo>
                  <a:lnTo>
                    <a:pt x="0" y="66763"/>
                  </a:lnTo>
                  <a:lnTo>
                    <a:pt x="0" y="10690"/>
                  </a:lnTo>
                  <a:lnTo>
                    <a:pt x="840" y="6545"/>
                  </a:lnTo>
                  <a:lnTo>
                    <a:pt x="2942" y="3054"/>
                  </a:lnTo>
                  <a:lnTo>
                    <a:pt x="6304" y="872"/>
                  </a:lnTo>
                  <a:lnTo>
                    <a:pt x="102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10"/>
            <p:cNvSpPr/>
            <p:nvPr/>
          </p:nvSpPr>
          <p:spPr>
            <a:xfrm>
              <a:off x="8321678" y="705011"/>
              <a:ext cx="148448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945" y="17686"/>
                  </a:moveTo>
                  <a:lnTo>
                    <a:pt x="20945" y="53955"/>
                  </a:lnTo>
                  <a:lnTo>
                    <a:pt x="66981" y="53955"/>
                  </a:lnTo>
                  <a:lnTo>
                    <a:pt x="74618" y="53955"/>
                  </a:lnTo>
                  <a:lnTo>
                    <a:pt x="81163" y="53283"/>
                  </a:lnTo>
                  <a:lnTo>
                    <a:pt x="86836" y="51716"/>
                  </a:lnTo>
                  <a:lnTo>
                    <a:pt x="90981" y="49701"/>
                  </a:lnTo>
                  <a:lnTo>
                    <a:pt x="94036" y="46119"/>
                  </a:lnTo>
                  <a:lnTo>
                    <a:pt x="96000" y="41865"/>
                  </a:lnTo>
                  <a:lnTo>
                    <a:pt x="96654" y="36044"/>
                  </a:lnTo>
                  <a:lnTo>
                    <a:pt x="96000" y="30223"/>
                  </a:lnTo>
                  <a:lnTo>
                    <a:pt x="94036" y="25522"/>
                  </a:lnTo>
                  <a:lnTo>
                    <a:pt x="90981" y="22388"/>
                  </a:lnTo>
                  <a:lnTo>
                    <a:pt x="86836" y="19925"/>
                  </a:lnTo>
                  <a:lnTo>
                    <a:pt x="81163" y="18805"/>
                  </a:lnTo>
                  <a:lnTo>
                    <a:pt x="74618" y="17910"/>
                  </a:lnTo>
                  <a:lnTo>
                    <a:pt x="66981" y="17686"/>
                  </a:lnTo>
                  <a:lnTo>
                    <a:pt x="20945" y="17686"/>
                  </a:lnTo>
                  <a:close/>
                  <a:moveTo>
                    <a:pt x="0" y="0"/>
                  </a:moveTo>
                  <a:lnTo>
                    <a:pt x="70472" y="0"/>
                  </a:lnTo>
                  <a:lnTo>
                    <a:pt x="82254" y="447"/>
                  </a:lnTo>
                  <a:lnTo>
                    <a:pt x="92072" y="2014"/>
                  </a:lnTo>
                  <a:lnTo>
                    <a:pt x="100145" y="4253"/>
                  </a:lnTo>
                  <a:lnTo>
                    <a:pt x="106690" y="8283"/>
                  </a:lnTo>
                  <a:lnTo>
                    <a:pt x="111490" y="12985"/>
                  </a:lnTo>
                  <a:lnTo>
                    <a:pt x="114981" y="19253"/>
                  </a:lnTo>
                  <a:lnTo>
                    <a:pt x="117163" y="26641"/>
                  </a:lnTo>
                  <a:lnTo>
                    <a:pt x="117600" y="35149"/>
                  </a:lnTo>
                  <a:lnTo>
                    <a:pt x="117163" y="43432"/>
                  </a:lnTo>
                  <a:lnTo>
                    <a:pt x="114981" y="50373"/>
                  </a:lnTo>
                  <a:lnTo>
                    <a:pt x="111927" y="56417"/>
                  </a:lnTo>
                  <a:lnTo>
                    <a:pt x="107781" y="60895"/>
                  </a:lnTo>
                  <a:lnTo>
                    <a:pt x="102763" y="64925"/>
                  </a:lnTo>
                  <a:lnTo>
                    <a:pt x="97527" y="67611"/>
                  </a:lnTo>
                  <a:lnTo>
                    <a:pt x="91418" y="69626"/>
                  </a:lnTo>
                  <a:lnTo>
                    <a:pt x="85745" y="70298"/>
                  </a:lnTo>
                  <a:lnTo>
                    <a:pt x="83781" y="70298"/>
                  </a:lnTo>
                  <a:lnTo>
                    <a:pt x="120000" y="120000"/>
                  </a:lnTo>
                  <a:lnTo>
                    <a:pt x="94036" y="120000"/>
                  </a:lnTo>
                  <a:lnTo>
                    <a:pt x="59781" y="72313"/>
                  </a:lnTo>
                  <a:lnTo>
                    <a:pt x="59345" y="71865"/>
                  </a:lnTo>
                  <a:lnTo>
                    <a:pt x="20945" y="71865"/>
                  </a:lnTo>
                  <a:lnTo>
                    <a:pt x="20945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10"/>
            <p:cNvSpPr/>
            <p:nvPr/>
          </p:nvSpPr>
          <p:spPr>
            <a:xfrm>
              <a:off x="8507374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7704" y="0"/>
                  </a:lnTo>
                  <a:lnTo>
                    <a:pt x="111393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393" y="17686"/>
                  </a:lnTo>
                  <a:lnTo>
                    <a:pt x="107704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1885" y="48805"/>
                  </a:lnTo>
                  <a:lnTo>
                    <a:pt x="85819" y="49701"/>
                  </a:lnTo>
                  <a:lnTo>
                    <a:pt x="88770" y="51716"/>
                  </a:lnTo>
                  <a:lnTo>
                    <a:pt x="90983" y="54402"/>
                  </a:lnTo>
                  <a:lnTo>
                    <a:pt x="91721" y="57985"/>
                  </a:lnTo>
                  <a:lnTo>
                    <a:pt x="90983" y="61791"/>
                  </a:lnTo>
                  <a:lnTo>
                    <a:pt x="88770" y="64477"/>
                  </a:lnTo>
                  <a:lnTo>
                    <a:pt x="85819" y="66492"/>
                  </a:lnTo>
                  <a:lnTo>
                    <a:pt x="81885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09672" y="101641"/>
                  </a:lnTo>
                  <a:lnTo>
                    <a:pt x="114098" y="102313"/>
                  </a:lnTo>
                  <a:lnTo>
                    <a:pt x="117049" y="104328"/>
                  </a:lnTo>
                  <a:lnTo>
                    <a:pt x="119262" y="107014"/>
                  </a:lnTo>
                  <a:lnTo>
                    <a:pt x="120000" y="110597"/>
                  </a:lnTo>
                  <a:lnTo>
                    <a:pt x="119262" y="114626"/>
                  </a:lnTo>
                  <a:lnTo>
                    <a:pt x="117049" y="117313"/>
                  </a:lnTo>
                  <a:lnTo>
                    <a:pt x="114098" y="119328"/>
                  </a:lnTo>
                  <a:lnTo>
                    <a:pt x="109672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10"/>
            <p:cNvSpPr/>
            <p:nvPr/>
          </p:nvSpPr>
          <p:spPr>
            <a:xfrm>
              <a:off x="7785916" y="618911"/>
              <a:ext cx="25911" cy="2483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750" y="0"/>
                  </a:moveTo>
                  <a:lnTo>
                    <a:pt x="66250" y="0"/>
                  </a:lnTo>
                  <a:lnTo>
                    <a:pt x="87500" y="6521"/>
                  </a:lnTo>
                  <a:lnTo>
                    <a:pt x="105000" y="19565"/>
                  </a:lnTo>
                  <a:lnTo>
                    <a:pt x="116250" y="40434"/>
                  </a:lnTo>
                  <a:lnTo>
                    <a:pt x="120000" y="63913"/>
                  </a:lnTo>
                  <a:lnTo>
                    <a:pt x="113750" y="86086"/>
                  </a:lnTo>
                  <a:lnTo>
                    <a:pt x="101250" y="104347"/>
                  </a:lnTo>
                  <a:lnTo>
                    <a:pt x="81250" y="118695"/>
                  </a:lnTo>
                  <a:lnTo>
                    <a:pt x="58750" y="120000"/>
                  </a:lnTo>
                  <a:lnTo>
                    <a:pt x="55000" y="120000"/>
                  </a:lnTo>
                  <a:lnTo>
                    <a:pt x="32500" y="113478"/>
                  </a:lnTo>
                  <a:lnTo>
                    <a:pt x="15000" y="100434"/>
                  </a:lnTo>
                  <a:lnTo>
                    <a:pt x="5000" y="79565"/>
                  </a:lnTo>
                  <a:lnTo>
                    <a:pt x="0" y="56086"/>
                  </a:lnTo>
                  <a:lnTo>
                    <a:pt x="6250" y="33913"/>
                  </a:lnTo>
                  <a:lnTo>
                    <a:pt x="20000" y="15652"/>
                  </a:lnTo>
                  <a:lnTo>
                    <a:pt x="40000" y="2608"/>
                  </a:lnTo>
                  <a:lnTo>
                    <a:pt x="6375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10"/>
            <p:cNvSpPr/>
            <p:nvPr/>
          </p:nvSpPr>
          <p:spPr>
            <a:xfrm>
              <a:off x="7868507" y="539289"/>
              <a:ext cx="37247" cy="4480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782" y="0"/>
                  </a:moveTo>
                  <a:lnTo>
                    <a:pt x="49565" y="1445"/>
                  </a:lnTo>
                  <a:lnTo>
                    <a:pt x="63478" y="6506"/>
                  </a:lnTo>
                  <a:lnTo>
                    <a:pt x="73913" y="15903"/>
                  </a:lnTo>
                  <a:lnTo>
                    <a:pt x="114782" y="69397"/>
                  </a:lnTo>
                  <a:lnTo>
                    <a:pt x="120000" y="81686"/>
                  </a:lnTo>
                  <a:lnTo>
                    <a:pt x="120000" y="94698"/>
                  </a:lnTo>
                  <a:lnTo>
                    <a:pt x="112173" y="105542"/>
                  </a:lnTo>
                  <a:lnTo>
                    <a:pt x="100000" y="114939"/>
                  </a:lnTo>
                  <a:lnTo>
                    <a:pt x="86086" y="119999"/>
                  </a:lnTo>
                  <a:lnTo>
                    <a:pt x="69565" y="118554"/>
                  </a:lnTo>
                  <a:lnTo>
                    <a:pt x="55652" y="113493"/>
                  </a:lnTo>
                  <a:lnTo>
                    <a:pt x="45217" y="103373"/>
                  </a:lnTo>
                  <a:lnTo>
                    <a:pt x="4347" y="50602"/>
                  </a:lnTo>
                  <a:lnTo>
                    <a:pt x="0" y="37590"/>
                  </a:lnTo>
                  <a:lnTo>
                    <a:pt x="0" y="25301"/>
                  </a:lnTo>
                  <a:lnTo>
                    <a:pt x="6956" y="12289"/>
                  </a:lnTo>
                  <a:lnTo>
                    <a:pt x="19130" y="5060"/>
                  </a:lnTo>
                  <a:lnTo>
                    <a:pt x="3478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10"/>
            <p:cNvSpPr/>
            <p:nvPr/>
          </p:nvSpPr>
          <p:spPr>
            <a:xfrm>
              <a:off x="7965403" y="477481"/>
              <a:ext cx="37787" cy="6936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5428" y="0"/>
                  </a:moveTo>
                  <a:lnTo>
                    <a:pt x="58285" y="3268"/>
                  </a:lnTo>
                  <a:lnTo>
                    <a:pt x="70285" y="8871"/>
                  </a:lnTo>
                  <a:lnTo>
                    <a:pt x="76285" y="16342"/>
                  </a:lnTo>
                  <a:lnTo>
                    <a:pt x="120000" y="92918"/>
                  </a:lnTo>
                  <a:lnTo>
                    <a:pt x="120000" y="101789"/>
                  </a:lnTo>
                  <a:lnTo>
                    <a:pt x="115714" y="109260"/>
                  </a:lnTo>
                  <a:lnTo>
                    <a:pt x="104571" y="115797"/>
                  </a:lnTo>
                  <a:lnTo>
                    <a:pt x="90000" y="119066"/>
                  </a:lnTo>
                  <a:lnTo>
                    <a:pt x="75428" y="120000"/>
                  </a:lnTo>
                  <a:lnTo>
                    <a:pt x="60000" y="116731"/>
                  </a:lnTo>
                  <a:lnTo>
                    <a:pt x="49714" y="111595"/>
                  </a:lnTo>
                  <a:lnTo>
                    <a:pt x="42000" y="103657"/>
                  </a:lnTo>
                  <a:lnTo>
                    <a:pt x="0" y="27081"/>
                  </a:lnTo>
                  <a:lnTo>
                    <a:pt x="0" y="18677"/>
                  </a:lnTo>
                  <a:lnTo>
                    <a:pt x="4285" y="10739"/>
                  </a:lnTo>
                  <a:lnTo>
                    <a:pt x="15428" y="5136"/>
                  </a:lnTo>
                  <a:lnTo>
                    <a:pt x="28285" y="933"/>
                  </a:lnTo>
                  <a:lnTo>
                    <a:pt x="4542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10"/>
            <p:cNvSpPr/>
            <p:nvPr/>
          </p:nvSpPr>
          <p:spPr>
            <a:xfrm>
              <a:off x="8070936" y="427548"/>
              <a:ext cx="32119" cy="9554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369" y="0"/>
                  </a:moveTo>
                  <a:lnTo>
                    <a:pt x="63529" y="1355"/>
                  </a:lnTo>
                  <a:lnTo>
                    <a:pt x="77647" y="4067"/>
                  </a:lnTo>
                  <a:lnTo>
                    <a:pt x="87731" y="8813"/>
                  </a:lnTo>
                  <a:lnTo>
                    <a:pt x="93781" y="14915"/>
                  </a:lnTo>
                  <a:lnTo>
                    <a:pt x="120000" y="103728"/>
                  </a:lnTo>
                  <a:lnTo>
                    <a:pt x="115966" y="109491"/>
                  </a:lnTo>
                  <a:lnTo>
                    <a:pt x="107899" y="114915"/>
                  </a:lnTo>
                  <a:lnTo>
                    <a:pt x="93781" y="118305"/>
                  </a:lnTo>
                  <a:lnTo>
                    <a:pt x="75630" y="119999"/>
                  </a:lnTo>
                  <a:lnTo>
                    <a:pt x="58487" y="118983"/>
                  </a:lnTo>
                  <a:lnTo>
                    <a:pt x="42352" y="115932"/>
                  </a:lnTo>
                  <a:lnTo>
                    <a:pt x="32268" y="111186"/>
                  </a:lnTo>
                  <a:lnTo>
                    <a:pt x="26218" y="105423"/>
                  </a:lnTo>
                  <a:lnTo>
                    <a:pt x="0" y="16610"/>
                  </a:lnTo>
                  <a:lnTo>
                    <a:pt x="4033" y="10847"/>
                  </a:lnTo>
                  <a:lnTo>
                    <a:pt x="12100" y="5423"/>
                  </a:lnTo>
                  <a:lnTo>
                    <a:pt x="26218" y="1694"/>
                  </a:lnTo>
                  <a:lnTo>
                    <a:pt x="4436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10"/>
            <p:cNvSpPr/>
            <p:nvPr/>
          </p:nvSpPr>
          <p:spPr>
            <a:xfrm>
              <a:off x="8178358" y="392731"/>
              <a:ext cx="29690" cy="11956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4181" y="0"/>
                  </a:moveTo>
                  <a:lnTo>
                    <a:pt x="93818" y="1354"/>
                  </a:lnTo>
                  <a:lnTo>
                    <a:pt x="109090" y="4334"/>
                  </a:lnTo>
                  <a:lnTo>
                    <a:pt x="116727" y="8397"/>
                  </a:lnTo>
                  <a:lnTo>
                    <a:pt x="120000" y="13814"/>
                  </a:lnTo>
                  <a:lnTo>
                    <a:pt x="101454" y="108623"/>
                  </a:lnTo>
                  <a:lnTo>
                    <a:pt x="94909" y="113498"/>
                  </a:lnTo>
                  <a:lnTo>
                    <a:pt x="81818" y="117291"/>
                  </a:lnTo>
                  <a:lnTo>
                    <a:pt x="66545" y="119729"/>
                  </a:lnTo>
                  <a:lnTo>
                    <a:pt x="45818" y="120000"/>
                  </a:lnTo>
                  <a:lnTo>
                    <a:pt x="27272" y="118645"/>
                  </a:lnTo>
                  <a:lnTo>
                    <a:pt x="12000" y="115395"/>
                  </a:lnTo>
                  <a:lnTo>
                    <a:pt x="2181" y="111602"/>
                  </a:lnTo>
                  <a:lnTo>
                    <a:pt x="0" y="106455"/>
                  </a:lnTo>
                  <a:lnTo>
                    <a:pt x="19636" y="11376"/>
                  </a:lnTo>
                  <a:lnTo>
                    <a:pt x="25090" y="6501"/>
                  </a:lnTo>
                  <a:lnTo>
                    <a:pt x="36000" y="2708"/>
                  </a:lnTo>
                  <a:lnTo>
                    <a:pt x="53454" y="541"/>
                  </a:lnTo>
                  <a:lnTo>
                    <a:pt x="7418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10"/>
            <p:cNvSpPr/>
            <p:nvPr/>
          </p:nvSpPr>
          <p:spPr>
            <a:xfrm>
              <a:off x="8280113" y="371948"/>
              <a:ext cx="46154" cy="14143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508" y="0"/>
                  </a:moveTo>
                  <a:lnTo>
                    <a:pt x="95438" y="0"/>
                  </a:lnTo>
                  <a:lnTo>
                    <a:pt x="108070" y="2061"/>
                  </a:lnTo>
                  <a:lnTo>
                    <a:pt x="116491" y="4809"/>
                  </a:lnTo>
                  <a:lnTo>
                    <a:pt x="120000" y="8473"/>
                  </a:lnTo>
                  <a:lnTo>
                    <a:pt x="120000" y="12824"/>
                  </a:lnTo>
                  <a:lnTo>
                    <a:pt x="63859" y="111984"/>
                  </a:lnTo>
                  <a:lnTo>
                    <a:pt x="58947" y="115877"/>
                  </a:lnTo>
                  <a:lnTo>
                    <a:pt x="49122" y="118396"/>
                  </a:lnTo>
                  <a:lnTo>
                    <a:pt x="37894" y="120000"/>
                  </a:lnTo>
                  <a:lnTo>
                    <a:pt x="25964" y="120000"/>
                  </a:lnTo>
                  <a:lnTo>
                    <a:pt x="13333" y="118396"/>
                  </a:lnTo>
                  <a:lnTo>
                    <a:pt x="4912" y="115190"/>
                  </a:lnTo>
                  <a:lnTo>
                    <a:pt x="0" y="111526"/>
                  </a:lnTo>
                  <a:lnTo>
                    <a:pt x="1403" y="107175"/>
                  </a:lnTo>
                  <a:lnTo>
                    <a:pt x="57543" y="8015"/>
                  </a:lnTo>
                  <a:lnTo>
                    <a:pt x="62456" y="4351"/>
                  </a:lnTo>
                  <a:lnTo>
                    <a:pt x="70877" y="1603"/>
                  </a:lnTo>
                  <a:lnTo>
                    <a:pt x="8350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10"/>
            <p:cNvSpPr/>
            <p:nvPr/>
          </p:nvSpPr>
          <p:spPr>
            <a:xfrm>
              <a:off x="8379438" y="365740"/>
              <a:ext cx="68826" cy="16167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941" y="0"/>
                  </a:moveTo>
                  <a:lnTo>
                    <a:pt x="106352" y="801"/>
                  </a:lnTo>
                  <a:lnTo>
                    <a:pt x="113411" y="2604"/>
                  </a:lnTo>
                  <a:lnTo>
                    <a:pt x="118588" y="5409"/>
                  </a:lnTo>
                  <a:lnTo>
                    <a:pt x="120000" y="8814"/>
                  </a:lnTo>
                  <a:lnTo>
                    <a:pt x="119529" y="12420"/>
                  </a:lnTo>
                  <a:lnTo>
                    <a:pt x="42352" y="113989"/>
                  </a:lnTo>
                  <a:lnTo>
                    <a:pt x="38117" y="117195"/>
                  </a:lnTo>
                  <a:lnTo>
                    <a:pt x="30588" y="119398"/>
                  </a:lnTo>
                  <a:lnTo>
                    <a:pt x="23058" y="120000"/>
                  </a:lnTo>
                  <a:lnTo>
                    <a:pt x="14117" y="119599"/>
                  </a:lnTo>
                  <a:lnTo>
                    <a:pt x="6588" y="117595"/>
                  </a:lnTo>
                  <a:lnTo>
                    <a:pt x="1882" y="114791"/>
                  </a:lnTo>
                  <a:lnTo>
                    <a:pt x="0" y="111385"/>
                  </a:lnTo>
                  <a:lnTo>
                    <a:pt x="941" y="107779"/>
                  </a:lnTo>
                  <a:lnTo>
                    <a:pt x="78117" y="6010"/>
                  </a:lnTo>
                  <a:lnTo>
                    <a:pt x="82352" y="3205"/>
                  </a:lnTo>
                  <a:lnTo>
                    <a:pt x="89882" y="1202"/>
                  </a:lnTo>
                  <a:lnTo>
                    <a:pt x="9694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10"/>
            <p:cNvSpPr/>
            <p:nvPr/>
          </p:nvSpPr>
          <p:spPr>
            <a:xfrm>
              <a:off x="8477144" y="377076"/>
              <a:ext cx="95007" cy="17678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340" y="0"/>
                  </a:moveTo>
                  <a:lnTo>
                    <a:pt x="111136" y="1099"/>
                  </a:lnTo>
                  <a:lnTo>
                    <a:pt x="116590" y="3297"/>
                  </a:lnTo>
                  <a:lnTo>
                    <a:pt x="118977" y="5862"/>
                  </a:lnTo>
                  <a:lnTo>
                    <a:pt x="120000" y="8977"/>
                  </a:lnTo>
                  <a:lnTo>
                    <a:pt x="118295" y="12458"/>
                  </a:lnTo>
                  <a:lnTo>
                    <a:pt x="29659" y="115419"/>
                  </a:lnTo>
                  <a:lnTo>
                    <a:pt x="26250" y="117984"/>
                  </a:lnTo>
                  <a:lnTo>
                    <a:pt x="20795" y="119633"/>
                  </a:lnTo>
                  <a:lnTo>
                    <a:pt x="14659" y="120000"/>
                  </a:lnTo>
                  <a:lnTo>
                    <a:pt x="8863" y="119083"/>
                  </a:lnTo>
                  <a:lnTo>
                    <a:pt x="3409" y="117068"/>
                  </a:lnTo>
                  <a:lnTo>
                    <a:pt x="1022" y="114137"/>
                  </a:lnTo>
                  <a:lnTo>
                    <a:pt x="0" y="111022"/>
                  </a:lnTo>
                  <a:lnTo>
                    <a:pt x="1704" y="107908"/>
                  </a:lnTo>
                  <a:lnTo>
                    <a:pt x="90340" y="4946"/>
                  </a:lnTo>
                  <a:lnTo>
                    <a:pt x="94090" y="2015"/>
                  </a:lnTo>
                  <a:lnTo>
                    <a:pt x="99204" y="732"/>
                  </a:lnTo>
                  <a:lnTo>
                    <a:pt x="1053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10"/>
            <p:cNvSpPr/>
            <p:nvPr/>
          </p:nvSpPr>
          <p:spPr>
            <a:xfrm>
              <a:off x="8573230" y="405416"/>
              <a:ext cx="122537" cy="18758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220" y="0"/>
                  </a:moveTo>
                  <a:lnTo>
                    <a:pt x="114449" y="1208"/>
                  </a:lnTo>
                  <a:lnTo>
                    <a:pt x="118149" y="3625"/>
                  </a:lnTo>
                  <a:lnTo>
                    <a:pt x="120000" y="6388"/>
                  </a:lnTo>
                  <a:lnTo>
                    <a:pt x="120000" y="9323"/>
                  </a:lnTo>
                  <a:lnTo>
                    <a:pt x="118149" y="12431"/>
                  </a:lnTo>
                  <a:lnTo>
                    <a:pt x="22202" y="116719"/>
                  </a:lnTo>
                  <a:lnTo>
                    <a:pt x="18502" y="118791"/>
                  </a:lnTo>
                  <a:lnTo>
                    <a:pt x="14273" y="120000"/>
                  </a:lnTo>
                  <a:lnTo>
                    <a:pt x="9779" y="120000"/>
                  </a:lnTo>
                  <a:lnTo>
                    <a:pt x="5022" y="118791"/>
                  </a:lnTo>
                  <a:lnTo>
                    <a:pt x="1850" y="116719"/>
                  </a:lnTo>
                  <a:lnTo>
                    <a:pt x="0" y="113956"/>
                  </a:lnTo>
                  <a:lnTo>
                    <a:pt x="0" y="110848"/>
                  </a:lnTo>
                  <a:lnTo>
                    <a:pt x="1850" y="107913"/>
                  </a:lnTo>
                  <a:lnTo>
                    <a:pt x="97797" y="3625"/>
                  </a:lnTo>
                  <a:lnTo>
                    <a:pt x="100969" y="1208"/>
                  </a:lnTo>
                  <a:lnTo>
                    <a:pt x="105726" y="0"/>
                  </a:lnTo>
                  <a:lnTo>
                    <a:pt x="11022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10"/>
            <p:cNvSpPr/>
            <p:nvPr/>
          </p:nvSpPr>
          <p:spPr>
            <a:xfrm>
              <a:off x="8663109" y="450760"/>
              <a:ext cx="154656" cy="19352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319" y="0"/>
                  </a:moveTo>
                  <a:lnTo>
                    <a:pt x="113089" y="167"/>
                  </a:lnTo>
                  <a:lnTo>
                    <a:pt x="116649" y="1673"/>
                  </a:lnTo>
                  <a:lnTo>
                    <a:pt x="118952" y="4016"/>
                  </a:lnTo>
                  <a:lnTo>
                    <a:pt x="120000" y="6694"/>
                  </a:lnTo>
                  <a:lnTo>
                    <a:pt x="119581" y="9539"/>
                  </a:lnTo>
                  <a:lnTo>
                    <a:pt x="117696" y="12552"/>
                  </a:lnTo>
                  <a:lnTo>
                    <a:pt x="16963" y="117154"/>
                  </a:lnTo>
                  <a:lnTo>
                    <a:pt x="14031" y="119163"/>
                  </a:lnTo>
                  <a:lnTo>
                    <a:pt x="10680" y="120000"/>
                  </a:lnTo>
                  <a:lnTo>
                    <a:pt x="6701" y="119665"/>
                  </a:lnTo>
                  <a:lnTo>
                    <a:pt x="3350" y="118326"/>
                  </a:lnTo>
                  <a:lnTo>
                    <a:pt x="1047" y="115983"/>
                  </a:lnTo>
                  <a:lnTo>
                    <a:pt x="0" y="112970"/>
                  </a:lnTo>
                  <a:lnTo>
                    <a:pt x="418" y="110125"/>
                  </a:lnTo>
                  <a:lnTo>
                    <a:pt x="2303" y="107447"/>
                  </a:lnTo>
                  <a:lnTo>
                    <a:pt x="102827" y="2510"/>
                  </a:lnTo>
                  <a:lnTo>
                    <a:pt x="105968" y="502"/>
                  </a:lnTo>
                  <a:lnTo>
                    <a:pt x="1093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1"/>
          <p:cNvGrpSpPr/>
          <p:nvPr/>
        </p:nvGrpSpPr>
        <p:grpSpPr>
          <a:xfrm>
            <a:off x="7264458" y="365740"/>
            <a:ext cx="1553307" cy="487719"/>
            <a:chOff x="166688" y="-3240088"/>
            <a:chExt cx="9136063" cy="2868613"/>
          </a:xfrm>
        </p:grpSpPr>
        <p:sp>
          <p:nvSpPr>
            <p:cNvPr id="12" name="Google Shape;12;p1"/>
            <p:cNvSpPr/>
            <p:nvPr/>
          </p:nvSpPr>
          <p:spPr>
            <a:xfrm>
              <a:off x="166688" y="-1244600"/>
              <a:ext cx="876300" cy="85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1304" y="17686"/>
                  </a:moveTo>
                  <a:lnTo>
                    <a:pt x="21304" y="53955"/>
                  </a:lnTo>
                  <a:lnTo>
                    <a:pt x="66739" y="53955"/>
                  </a:lnTo>
                  <a:lnTo>
                    <a:pt x="74347" y="53955"/>
                  </a:lnTo>
                  <a:lnTo>
                    <a:pt x="81304" y="53283"/>
                  </a:lnTo>
                  <a:lnTo>
                    <a:pt x="86521" y="51716"/>
                  </a:lnTo>
                  <a:lnTo>
                    <a:pt x="90652" y="49701"/>
                  </a:lnTo>
                  <a:lnTo>
                    <a:pt x="93695" y="46119"/>
                  </a:lnTo>
                  <a:lnTo>
                    <a:pt x="95652" y="41865"/>
                  </a:lnTo>
                  <a:lnTo>
                    <a:pt x="96304" y="36044"/>
                  </a:lnTo>
                  <a:lnTo>
                    <a:pt x="95652" y="30223"/>
                  </a:lnTo>
                  <a:lnTo>
                    <a:pt x="93695" y="25522"/>
                  </a:lnTo>
                  <a:lnTo>
                    <a:pt x="90652" y="22388"/>
                  </a:lnTo>
                  <a:lnTo>
                    <a:pt x="86521" y="19925"/>
                  </a:lnTo>
                  <a:lnTo>
                    <a:pt x="81304" y="18805"/>
                  </a:lnTo>
                  <a:lnTo>
                    <a:pt x="74347" y="17910"/>
                  </a:lnTo>
                  <a:lnTo>
                    <a:pt x="66739" y="17686"/>
                  </a:lnTo>
                  <a:lnTo>
                    <a:pt x="21304" y="17686"/>
                  </a:lnTo>
                  <a:close/>
                  <a:moveTo>
                    <a:pt x="0" y="0"/>
                  </a:moveTo>
                  <a:lnTo>
                    <a:pt x="70217" y="0"/>
                  </a:lnTo>
                  <a:lnTo>
                    <a:pt x="81956" y="447"/>
                  </a:lnTo>
                  <a:lnTo>
                    <a:pt x="91739" y="2014"/>
                  </a:lnTo>
                  <a:lnTo>
                    <a:pt x="100217" y="4253"/>
                  </a:lnTo>
                  <a:lnTo>
                    <a:pt x="106521" y="8283"/>
                  </a:lnTo>
                  <a:lnTo>
                    <a:pt x="111521" y="12985"/>
                  </a:lnTo>
                  <a:lnTo>
                    <a:pt x="115000" y="19253"/>
                  </a:lnTo>
                  <a:lnTo>
                    <a:pt x="116956" y="26641"/>
                  </a:lnTo>
                  <a:lnTo>
                    <a:pt x="117608" y="35149"/>
                  </a:lnTo>
                  <a:lnTo>
                    <a:pt x="116956" y="43432"/>
                  </a:lnTo>
                  <a:lnTo>
                    <a:pt x="115000" y="50373"/>
                  </a:lnTo>
                  <a:lnTo>
                    <a:pt x="111521" y="56417"/>
                  </a:lnTo>
                  <a:lnTo>
                    <a:pt x="107391" y="60895"/>
                  </a:lnTo>
                  <a:lnTo>
                    <a:pt x="102826" y="64925"/>
                  </a:lnTo>
                  <a:lnTo>
                    <a:pt x="97173" y="67611"/>
                  </a:lnTo>
                  <a:lnTo>
                    <a:pt x="91521" y="69626"/>
                  </a:lnTo>
                  <a:lnTo>
                    <a:pt x="85434" y="70298"/>
                  </a:lnTo>
                  <a:lnTo>
                    <a:pt x="83478" y="70298"/>
                  </a:lnTo>
                  <a:lnTo>
                    <a:pt x="120000" y="120000"/>
                  </a:lnTo>
                  <a:lnTo>
                    <a:pt x="93695" y="120000"/>
                  </a:lnTo>
                  <a:lnTo>
                    <a:pt x="59565" y="72313"/>
                  </a:lnTo>
                  <a:lnTo>
                    <a:pt x="59565" y="71865"/>
                  </a:lnTo>
                  <a:lnTo>
                    <a:pt x="21304" y="71865"/>
                  </a:lnTo>
                  <a:lnTo>
                    <a:pt x="21304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1258888" y="-1244600"/>
              <a:ext cx="774700" cy="85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8196" y="0"/>
                  </a:lnTo>
                  <a:lnTo>
                    <a:pt x="111885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885" y="17686"/>
                  </a:lnTo>
                  <a:lnTo>
                    <a:pt x="108196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7049" y="48805"/>
                  </a:lnTo>
                  <a:lnTo>
                    <a:pt x="90983" y="49701"/>
                  </a:lnTo>
                  <a:lnTo>
                    <a:pt x="94426" y="51716"/>
                  </a:lnTo>
                  <a:lnTo>
                    <a:pt x="96393" y="54402"/>
                  </a:lnTo>
                  <a:lnTo>
                    <a:pt x="97377" y="57985"/>
                  </a:lnTo>
                  <a:lnTo>
                    <a:pt x="96393" y="61791"/>
                  </a:lnTo>
                  <a:lnTo>
                    <a:pt x="94426" y="64477"/>
                  </a:lnTo>
                  <a:lnTo>
                    <a:pt x="90983" y="66492"/>
                  </a:lnTo>
                  <a:lnTo>
                    <a:pt x="87049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10163" y="101641"/>
                  </a:lnTo>
                  <a:lnTo>
                    <a:pt x="114098" y="102313"/>
                  </a:lnTo>
                  <a:lnTo>
                    <a:pt x="117540" y="104328"/>
                  </a:lnTo>
                  <a:lnTo>
                    <a:pt x="119754" y="107014"/>
                  </a:lnTo>
                  <a:lnTo>
                    <a:pt x="120000" y="110597"/>
                  </a:lnTo>
                  <a:lnTo>
                    <a:pt x="119754" y="114626"/>
                  </a:lnTo>
                  <a:lnTo>
                    <a:pt x="117540" y="117313"/>
                  </a:lnTo>
                  <a:lnTo>
                    <a:pt x="114098" y="119328"/>
                  </a:lnTo>
                  <a:lnTo>
                    <a:pt x="110163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2219326" y="-1244600"/>
              <a:ext cx="906463" cy="85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87" y="0"/>
                  </a:moveTo>
                  <a:lnTo>
                    <a:pt x="13660" y="895"/>
                  </a:lnTo>
                  <a:lnTo>
                    <a:pt x="16602" y="2686"/>
                  </a:lnTo>
                  <a:lnTo>
                    <a:pt x="18704" y="5820"/>
                  </a:lnTo>
                  <a:lnTo>
                    <a:pt x="58844" y="96492"/>
                  </a:lnTo>
                  <a:lnTo>
                    <a:pt x="59894" y="98507"/>
                  </a:lnTo>
                  <a:lnTo>
                    <a:pt x="101716" y="5820"/>
                  </a:lnTo>
                  <a:lnTo>
                    <a:pt x="103817" y="2686"/>
                  </a:lnTo>
                  <a:lnTo>
                    <a:pt x="106760" y="447"/>
                  </a:lnTo>
                  <a:lnTo>
                    <a:pt x="110542" y="0"/>
                  </a:lnTo>
                  <a:lnTo>
                    <a:pt x="113695" y="447"/>
                  </a:lnTo>
                  <a:lnTo>
                    <a:pt x="116427" y="2014"/>
                  </a:lnTo>
                  <a:lnTo>
                    <a:pt x="118528" y="4701"/>
                  </a:lnTo>
                  <a:lnTo>
                    <a:pt x="120000" y="7835"/>
                  </a:lnTo>
                  <a:lnTo>
                    <a:pt x="120000" y="11417"/>
                  </a:lnTo>
                  <a:lnTo>
                    <a:pt x="119369" y="15000"/>
                  </a:lnTo>
                  <a:lnTo>
                    <a:pt x="70823" y="120000"/>
                  </a:lnTo>
                  <a:lnTo>
                    <a:pt x="48966" y="120000"/>
                  </a:lnTo>
                  <a:lnTo>
                    <a:pt x="1260" y="15000"/>
                  </a:lnTo>
                  <a:lnTo>
                    <a:pt x="0" y="11417"/>
                  </a:lnTo>
                  <a:lnTo>
                    <a:pt x="420" y="7835"/>
                  </a:lnTo>
                  <a:lnTo>
                    <a:pt x="1471" y="4701"/>
                  </a:lnTo>
                  <a:lnTo>
                    <a:pt x="3782" y="2014"/>
                  </a:lnTo>
                  <a:lnTo>
                    <a:pt x="6725" y="447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3125788" y="-1244600"/>
              <a:ext cx="1017588" cy="85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93" y="15671"/>
                  </a:moveTo>
                  <a:lnTo>
                    <a:pt x="37628" y="73432"/>
                  </a:lnTo>
                  <a:lnTo>
                    <a:pt x="82932" y="73432"/>
                  </a:lnTo>
                  <a:lnTo>
                    <a:pt x="60093" y="15671"/>
                  </a:lnTo>
                  <a:close/>
                  <a:moveTo>
                    <a:pt x="49422" y="0"/>
                  </a:moveTo>
                  <a:lnTo>
                    <a:pt x="71326" y="0"/>
                  </a:lnTo>
                  <a:lnTo>
                    <a:pt x="120000" y="120000"/>
                  </a:lnTo>
                  <a:lnTo>
                    <a:pt x="100717" y="120000"/>
                  </a:lnTo>
                  <a:lnTo>
                    <a:pt x="90234" y="92686"/>
                  </a:lnTo>
                  <a:lnTo>
                    <a:pt x="89859" y="91791"/>
                  </a:lnTo>
                  <a:lnTo>
                    <a:pt x="30140" y="91791"/>
                  </a:lnTo>
                  <a:lnTo>
                    <a:pt x="19282" y="120000"/>
                  </a:lnTo>
                  <a:lnTo>
                    <a:pt x="0" y="120000"/>
                  </a:lnTo>
                  <a:lnTo>
                    <a:pt x="494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4106863" y="-1244600"/>
              <a:ext cx="928688" cy="85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615" y="0"/>
                  </a:moveTo>
                  <a:lnTo>
                    <a:pt x="111794" y="0"/>
                  </a:lnTo>
                  <a:lnTo>
                    <a:pt x="114871" y="447"/>
                  </a:lnTo>
                  <a:lnTo>
                    <a:pt x="117743" y="2686"/>
                  </a:lnTo>
                  <a:lnTo>
                    <a:pt x="119589" y="5597"/>
                  </a:lnTo>
                  <a:lnTo>
                    <a:pt x="120000" y="8955"/>
                  </a:lnTo>
                  <a:lnTo>
                    <a:pt x="119589" y="12537"/>
                  </a:lnTo>
                  <a:lnTo>
                    <a:pt x="117743" y="15671"/>
                  </a:lnTo>
                  <a:lnTo>
                    <a:pt x="114871" y="17686"/>
                  </a:lnTo>
                  <a:lnTo>
                    <a:pt x="111794" y="18358"/>
                  </a:lnTo>
                  <a:lnTo>
                    <a:pt x="70153" y="18358"/>
                  </a:lnTo>
                  <a:lnTo>
                    <a:pt x="70153" y="120000"/>
                  </a:lnTo>
                  <a:lnTo>
                    <a:pt x="50051" y="120000"/>
                  </a:lnTo>
                  <a:lnTo>
                    <a:pt x="50051" y="18358"/>
                  </a:lnTo>
                  <a:lnTo>
                    <a:pt x="8615" y="18358"/>
                  </a:lnTo>
                  <a:lnTo>
                    <a:pt x="5333" y="17686"/>
                  </a:lnTo>
                  <a:lnTo>
                    <a:pt x="2461" y="15671"/>
                  </a:lnTo>
                  <a:lnTo>
                    <a:pt x="820" y="12537"/>
                  </a:lnTo>
                  <a:lnTo>
                    <a:pt x="0" y="8955"/>
                  </a:lnTo>
                  <a:lnTo>
                    <a:pt x="820" y="5597"/>
                  </a:lnTo>
                  <a:lnTo>
                    <a:pt x="2461" y="2686"/>
                  </a:lnTo>
                  <a:lnTo>
                    <a:pt x="5333" y="447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5214938" y="-1244600"/>
              <a:ext cx="906463" cy="87312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97" y="0"/>
                  </a:moveTo>
                  <a:lnTo>
                    <a:pt x="14290" y="872"/>
                  </a:lnTo>
                  <a:lnTo>
                    <a:pt x="17653" y="3054"/>
                  </a:lnTo>
                  <a:lnTo>
                    <a:pt x="19754" y="6545"/>
                  </a:lnTo>
                  <a:lnTo>
                    <a:pt x="20595" y="10690"/>
                  </a:lnTo>
                  <a:lnTo>
                    <a:pt x="20595" y="65236"/>
                  </a:lnTo>
                  <a:lnTo>
                    <a:pt x="20595" y="69818"/>
                  </a:lnTo>
                  <a:lnTo>
                    <a:pt x="21225" y="74618"/>
                  </a:lnTo>
                  <a:lnTo>
                    <a:pt x="22066" y="79200"/>
                  </a:lnTo>
                  <a:lnTo>
                    <a:pt x="23537" y="83781"/>
                  </a:lnTo>
                  <a:lnTo>
                    <a:pt x="25639" y="87927"/>
                  </a:lnTo>
                  <a:lnTo>
                    <a:pt x="28581" y="91854"/>
                  </a:lnTo>
                  <a:lnTo>
                    <a:pt x="32784" y="95345"/>
                  </a:lnTo>
                  <a:lnTo>
                    <a:pt x="37828" y="97963"/>
                  </a:lnTo>
                  <a:lnTo>
                    <a:pt x="43712" y="100145"/>
                  </a:lnTo>
                  <a:lnTo>
                    <a:pt x="51488" y="101236"/>
                  </a:lnTo>
                  <a:lnTo>
                    <a:pt x="60105" y="101672"/>
                  </a:lnTo>
                  <a:lnTo>
                    <a:pt x="68931" y="101236"/>
                  </a:lnTo>
                  <a:lnTo>
                    <a:pt x="76287" y="100145"/>
                  </a:lnTo>
                  <a:lnTo>
                    <a:pt x="82171" y="97963"/>
                  </a:lnTo>
                  <a:lnTo>
                    <a:pt x="87425" y="95345"/>
                  </a:lnTo>
                  <a:lnTo>
                    <a:pt x="91418" y="91854"/>
                  </a:lnTo>
                  <a:lnTo>
                    <a:pt x="94360" y="87927"/>
                  </a:lnTo>
                  <a:lnTo>
                    <a:pt x="96462" y="83781"/>
                  </a:lnTo>
                  <a:lnTo>
                    <a:pt x="97933" y="79200"/>
                  </a:lnTo>
                  <a:lnTo>
                    <a:pt x="98774" y="74618"/>
                  </a:lnTo>
                  <a:lnTo>
                    <a:pt x="99404" y="69818"/>
                  </a:lnTo>
                  <a:lnTo>
                    <a:pt x="99404" y="65236"/>
                  </a:lnTo>
                  <a:lnTo>
                    <a:pt x="99404" y="10690"/>
                  </a:lnTo>
                  <a:lnTo>
                    <a:pt x="100245" y="6545"/>
                  </a:lnTo>
                  <a:lnTo>
                    <a:pt x="102346" y="3054"/>
                  </a:lnTo>
                  <a:lnTo>
                    <a:pt x="105709" y="872"/>
                  </a:lnTo>
                  <a:lnTo>
                    <a:pt x="109702" y="0"/>
                  </a:lnTo>
                  <a:lnTo>
                    <a:pt x="113695" y="872"/>
                  </a:lnTo>
                  <a:lnTo>
                    <a:pt x="117057" y="3054"/>
                  </a:lnTo>
                  <a:lnTo>
                    <a:pt x="119159" y="6545"/>
                  </a:lnTo>
                  <a:lnTo>
                    <a:pt x="120000" y="10690"/>
                  </a:lnTo>
                  <a:lnTo>
                    <a:pt x="120000" y="66763"/>
                  </a:lnTo>
                  <a:lnTo>
                    <a:pt x="119159" y="78109"/>
                  </a:lnTo>
                  <a:lnTo>
                    <a:pt x="117057" y="87709"/>
                  </a:lnTo>
                  <a:lnTo>
                    <a:pt x="113485" y="96436"/>
                  </a:lnTo>
                  <a:lnTo>
                    <a:pt x="107810" y="103636"/>
                  </a:lnTo>
                  <a:lnTo>
                    <a:pt x="101295" y="109309"/>
                  </a:lnTo>
                  <a:lnTo>
                    <a:pt x="93309" y="113890"/>
                  </a:lnTo>
                  <a:lnTo>
                    <a:pt x="83642" y="117381"/>
                  </a:lnTo>
                  <a:lnTo>
                    <a:pt x="72714" y="119345"/>
                  </a:lnTo>
                  <a:lnTo>
                    <a:pt x="60105" y="120000"/>
                  </a:lnTo>
                  <a:lnTo>
                    <a:pt x="47285" y="119345"/>
                  </a:lnTo>
                  <a:lnTo>
                    <a:pt x="36357" y="117381"/>
                  </a:lnTo>
                  <a:lnTo>
                    <a:pt x="26900" y="113890"/>
                  </a:lnTo>
                  <a:lnTo>
                    <a:pt x="18704" y="109309"/>
                  </a:lnTo>
                  <a:lnTo>
                    <a:pt x="12189" y="103636"/>
                  </a:lnTo>
                  <a:lnTo>
                    <a:pt x="6725" y="96436"/>
                  </a:lnTo>
                  <a:lnTo>
                    <a:pt x="2942" y="87709"/>
                  </a:lnTo>
                  <a:lnTo>
                    <a:pt x="840" y="78109"/>
                  </a:lnTo>
                  <a:lnTo>
                    <a:pt x="0" y="66763"/>
                  </a:lnTo>
                  <a:lnTo>
                    <a:pt x="0" y="10690"/>
                  </a:lnTo>
                  <a:lnTo>
                    <a:pt x="840" y="6545"/>
                  </a:lnTo>
                  <a:lnTo>
                    <a:pt x="2942" y="3054"/>
                  </a:lnTo>
                  <a:lnTo>
                    <a:pt x="6304" y="872"/>
                  </a:lnTo>
                  <a:lnTo>
                    <a:pt x="1029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6384926" y="-1244600"/>
              <a:ext cx="873125" cy="85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945" y="17686"/>
                  </a:moveTo>
                  <a:lnTo>
                    <a:pt x="20945" y="53955"/>
                  </a:lnTo>
                  <a:lnTo>
                    <a:pt x="66981" y="53955"/>
                  </a:lnTo>
                  <a:lnTo>
                    <a:pt x="74618" y="53955"/>
                  </a:lnTo>
                  <a:lnTo>
                    <a:pt x="81163" y="53283"/>
                  </a:lnTo>
                  <a:lnTo>
                    <a:pt x="86836" y="51716"/>
                  </a:lnTo>
                  <a:lnTo>
                    <a:pt x="90981" y="49701"/>
                  </a:lnTo>
                  <a:lnTo>
                    <a:pt x="94036" y="46119"/>
                  </a:lnTo>
                  <a:lnTo>
                    <a:pt x="96000" y="41865"/>
                  </a:lnTo>
                  <a:lnTo>
                    <a:pt x="96654" y="36044"/>
                  </a:lnTo>
                  <a:lnTo>
                    <a:pt x="96000" y="30223"/>
                  </a:lnTo>
                  <a:lnTo>
                    <a:pt x="94036" y="25522"/>
                  </a:lnTo>
                  <a:lnTo>
                    <a:pt x="90981" y="22388"/>
                  </a:lnTo>
                  <a:lnTo>
                    <a:pt x="86836" y="19925"/>
                  </a:lnTo>
                  <a:lnTo>
                    <a:pt x="81163" y="18805"/>
                  </a:lnTo>
                  <a:lnTo>
                    <a:pt x="74618" y="17910"/>
                  </a:lnTo>
                  <a:lnTo>
                    <a:pt x="66981" y="17686"/>
                  </a:lnTo>
                  <a:lnTo>
                    <a:pt x="20945" y="17686"/>
                  </a:lnTo>
                  <a:close/>
                  <a:moveTo>
                    <a:pt x="0" y="0"/>
                  </a:moveTo>
                  <a:lnTo>
                    <a:pt x="70472" y="0"/>
                  </a:lnTo>
                  <a:lnTo>
                    <a:pt x="82254" y="447"/>
                  </a:lnTo>
                  <a:lnTo>
                    <a:pt x="92072" y="2014"/>
                  </a:lnTo>
                  <a:lnTo>
                    <a:pt x="100145" y="4253"/>
                  </a:lnTo>
                  <a:lnTo>
                    <a:pt x="106690" y="8283"/>
                  </a:lnTo>
                  <a:lnTo>
                    <a:pt x="111490" y="12985"/>
                  </a:lnTo>
                  <a:lnTo>
                    <a:pt x="114981" y="19253"/>
                  </a:lnTo>
                  <a:lnTo>
                    <a:pt x="117163" y="26641"/>
                  </a:lnTo>
                  <a:lnTo>
                    <a:pt x="117600" y="35149"/>
                  </a:lnTo>
                  <a:lnTo>
                    <a:pt x="117163" y="43432"/>
                  </a:lnTo>
                  <a:lnTo>
                    <a:pt x="114981" y="50373"/>
                  </a:lnTo>
                  <a:lnTo>
                    <a:pt x="111927" y="56417"/>
                  </a:lnTo>
                  <a:lnTo>
                    <a:pt x="107781" y="60895"/>
                  </a:lnTo>
                  <a:lnTo>
                    <a:pt x="102763" y="64925"/>
                  </a:lnTo>
                  <a:lnTo>
                    <a:pt x="97527" y="67611"/>
                  </a:lnTo>
                  <a:lnTo>
                    <a:pt x="91418" y="69626"/>
                  </a:lnTo>
                  <a:lnTo>
                    <a:pt x="85745" y="70298"/>
                  </a:lnTo>
                  <a:lnTo>
                    <a:pt x="83781" y="70298"/>
                  </a:lnTo>
                  <a:lnTo>
                    <a:pt x="120000" y="120000"/>
                  </a:lnTo>
                  <a:lnTo>
                    <a:pt x="94036" y="120000"/>
                  </a:lnTo>
                  <a:lnTo>
                    <a:pt x="59781" y="72313"/>
                  </a:lnTo>
                  <a:lnTo>
                    <a:pt x="59345" y="71865"/>
                  </a:lnTo>
                  <a:lnTo>
                    <a:pt x="20945" y="71865"/>
                  </a:lnTo>
                  <a:lnTo>
                    <a:pt x="20945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7477126" y="-1244600"/>
              <a:ext cx="774700" cy="85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7704" y="0"/>
                  </a:lnTo>
                  <a:lnTo>
                    <a:pt x="111393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393" y="17686"/>
                  </a:lnTo>
                  <a:lnTo>
                    <a:pt x="107704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1885" y="48805"/>
                  </a:lnTo>
                  <a:lnTo>
                    <a:pt x="85819" y="49701"/>
                  </a:lnTo>
                  <a:lnTo>
                    <a:pt x="88770" y="51716"/>
                  </a:lnTo>
                  <a:lnTo>
                    <a:pt x="90983" y="54402"/>
                  </a:lnTo>
                  <a:lnTo>
                    <a:pt x="91721" y="57985"/>
                  </a:lnTo>
                  <a:lnTo>
                    <a:pt x="90983" y="61791"/>
                  </a:lnTo>
                  <a:lnTo>
                    <a:pt x="88770" y="64477"/>
                  </a:lnTo>
                  <a:lnTo>
                    <a:pt x="85819" y="66492"/>
                  </a:lnTo>
                  <a:lnTo>
                    <a:pt x="81885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09672" y="101641"/>
                  </a:lnTo>
                  <a:lnTo>
                    <a:pt x="114098" y="102313"/>
                  </a:lnTo>
                  <a:lnTo>
                    <a:pt x="117049" y="104328"/>
                  </a:lnTo>
                  <a:lnTo>
                    <a:pt x="119262" y="107014"/>
                  </a:lnTo>
                  <a:lnTo>
                    <a:pt x="120000" y="110597"/>
                  </a:lnTo>
                  <a:lnTo>
                    <a:pt x="119262" y="114626"/>
                  </a:lnTo>
                  <a:lnTo>
                    <a:pt x="117049" y="117313"/>
                  </a:lnTo>
                  <a:lnTo>
                    <a:pt x="114098" y="119328"/>
                  </a:lnTo>
                  <a:lnTo>
                    <a:pt x="109672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3233738" y="-1751013"/>
              <a:ext cx="152400" cy="14605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750" y="0"/>
                  </a:moveTo>
                  <a:lnTo>
                    <a:pt x="66250" y="0"/>
                  </a:lnTo>
                  <a:lnTo>
                    <a:pt x="87500" y="6521"/>
                  </a:lnTo>
                  <a:lnTo>
                    <a:pt x="105000" y="19565"/>
                  </a:lnTo>
                  <a:lnTo>
                    <a:pt x="116250" y="40434"/>
                  </a:lnTo>
                  <a:lnTo>
                    <a:pt x="120000" y="63913"/>
                  </a:lnTo>
                  <a:lnTo>
                    <a:pt x="113750" y="86086"/>
                  </a:lnTo>
                  <a:lnTo>
                    <a:pt x="101250" y="104347"/>
                  </a:lnTo>
                  <a:lnTo>
                    <a:pt x="81250" y="118695"/>
                  </a:lnTo>
                  <a:lnTo>
                    <a:pt x="58750" y="120000"/>
                  </a:lnTo>
                  <a:lnTo>
                    <a:pt x="55000" y="120000"/>
                  </a:lnTo>
                  <a:lnTo>
                    <a:pt x="32500" y="113478"/>
                  </a:lnTo>
                  <a:lnTo>
                    <a:pt x="15000" y="100434"/>
                  </a:lnTo>
                  <a:lnTo>
                    <a:pt x="5000" y="79565"/>
                  </a:lnTo>
                  <a:lnTo>
                    <a:pt x="0" y="56086"/>
                  </a:lnTo>
                  <a:lnTo>
                    <a:pt x="6250" y="33913"/>
                  </a:lnTo>
                  <a:lnTo>
                    <a:pt x="20000" y="15652"/>
                  </a:lnTo>
                  <a:lnTo>
                    <a:pt x="40000" y="2608"/>
                  </a:lnTo>
                  <a:lnTo>
                    <a:pt x="6375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3719513" y="-2219325"/>
              <a:ext cx="219075" cy="26352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782" y="0"/>
                  </a:moveTo>
                  <a:lnTo>
                    <a:pt x="49565" y="1445"/>
                  </a:lnTo>
                  <a:lnTo>
                    <a:pt x="63478" y="6506"/>
                  </a:lnTo>
                  <a:lnTo>
                    <a:pt x="73913" y="15903"/>
                  </a:lnTo>
                  <a:lnTo>
                    <a:pt x="114782" y="69397"/>
                  </a:lnTo>
                  <a:lnTo>
                    <a:pt x="120000" y="81686"/>
                  </a:lnTo>
                  <a:lnTo>
                    <a:pt x="120000" y="94698"/>
                  </a:lnTo>
                  <a:lnTo>
                    <a:pt x="112173" y="105542"/>
                  </a:lnTo>
                  <a:lnTo>
                    <a:pt x="100000" y="114939"/>
                  </a:lnTo>
                  <a:lnTo>
                    <a:pt x="86086" y="119999"/>
                  </a:lnTo>
                  <a:lnTo>
                    <a:pt x="69565" y="118554"/>
                  </a:lnTo>
                  <a:lnTo>
                    <a:pt x="55652" y="113493"/>
                  </a:lnTo>
                  <a:lnTo>
                    <a:pt x="45217" y="103373"/>
                  </a:lnTo>
                  <a:lnTo>
                    <a:pt x="4347" y="50602"/>
                  </a:lnTo>
                  <a:lnTo>
                    <a:pt x="0" y="37590"/>
                  </a:lnTo>
                  <a:lnTo>
                    <a:pt x="0" y="25301"/>
                  </a:lnTo>
                  <a:lnTo>
                    <a:pt x="6956" y="12289"/>
                  </a:lnTo>
                  <a:lnTo>
                    <a:pt x="19130" y="5060"/>
                  </a:lnTo>
                  <a:lnTo>
                    <a:pt x="3478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4289426" y="-2582863"/>
              <a:ext cx="222250" cy="40798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5428" y="0"/>
                  </a:moveTo>
                  <a:lnTo>
                    <a:pt x="58285" y="3268"/>
                  </a:lnTo>
                  <a:lnTo>
                    <a:pt x="70285" y="8871"/>
                  </a:lnTo>
                  <a:lnTo>
                    <a:pt x="76285" y="16342"/>
                  </a:lnTo>
                  <a:lnTo>
                    <a:pt x="120000" y="92918"/>
                  </a:lnTo>
                  <a:lnTo>
                    <a:pt x="120000" y="101789"/>
                  </a:lnTo>
                  <a:lnTo>
                    <a:pt x="115714" y="109260"/>
                  </a:lnTo>
                  <a:lnTo>
                    <a:pt x="104571" y="115797"/>
                  </a:lnTo>
                  <a:lnTo>
                    <a:pt x="90000" y="119066"/>
                  </a:lnTo>
                  <a:lnTo>
                    <a:pt x="75428" y="120000"/>
                  </a:lnTo>
                  <a:lnTo>
                    <a:pt x="60000" y="116731"/>
                  </a:lnTo>
                  <a:lnTo>
                    <a:pt x="49714" y="111595"/>
                  </a:lnTo>
                  <a:lnTo>
                    <a:pt x="42000" y="103657"/>
                  </a:lnTo>
                  <a:lnTo>
                    <a:pt x="0" y="27081"/>
                  </a:lnTo>
                  <a:lnTo>
                    <a:pt x="0" y="18677"/>
                  </a:lnTo>
                  <a:lnTo>
                    <a:pt x="4285" y="10739"/>
                  </a:lnTo>
                  <a:lnTo>
                    <a:pt x="15428" y="5136"/>
                  </a:lnTo>
                  <a:lnTo>
                    <a:pt x="28285" y="933"/>
                  </a:lnTo>
                  <a:lnTo>
                    <a:pt x="4542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4910138" y="-2876550"/>
              <a:ext cx="188913" cy="56197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369" y="0"/>
                  </a:moveTo>
                  <a:lnTo>
                    <a:pt x="63529" y="1355"/>
                  </a:lnTo>
                  <a:lnTo>
                    <a:pt x="77647" y="4067"/>
                  </a:lnTo>
                  <a:lnTo>
                    <a:pt x="87731" y="8813"/>
                  </a:lnTo>
                  <a:lnTo>
                    <a:pt x="93781" y="14915"/>
                  </a:lnTo>
                  <a:lnTo>
                    <a:pt x="120000" y="103728"/>
                  </a:lnTo>
                  <a:lnTo>
                    <a:pt x="115966" y="109491"/>
                  </a:lnTo>
                  <a:lnTo>
                    <a:pt x="107899" y="114915"/>
                  </a:lnTo>
                  <a:lnTo>
                    <a:pt x="93781" y="118305"/>
                  </a:lnTo>
                  <a:lnTo>
                    <a:pt x="75630" y="119999"/>
                  </a:lnTo>
                  <a:lnTo>
                    <a:pt x="58487" y="118983"/>
                  </a:lnTo>
                  <a:lnTo>
                    <a:pt x="42352" y="115932"/>
                  </a:lnTo>
                  <a:lnTo>
                    <a:pt x="32268" y="111186"/>
                  </a:lnTo>
                  <a:lnTo>
                    <a:pt x="26218" y="105423"/>
                  </a:lnTo>
                  <a:lnTo>
                    <a:pt x="0" y="16610"/>
                  </a:lnTo>
                  <a:lnTo>
                    <a:pt x="4033" y="10847"/>
                  </a:lnTo>
                  <a:lnTo>
                    <a:pt x="12100" y="5423"/>
                  </a:lnTo>
                  <a:lnTo>
                    <a:pt x="26218" y="1694"/>
                  </a:lnTo>
                  <a:lnTo>
                    <a:pt x="4436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5541963" y="-3081338"/>
              <a:ext cx="174625" cy="70326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4181" y="0"/>
                  </a:moveTo>
                  <a:lnTo>
                    <a:pt x="93818" y="1354"/>
                  </a:lnTo>
                  <a:lnTo>
                    <a:pt x="109090" y="4334"/>
                  </a:lnTo>
                  <a:lnTo>
                    <a:pt x="116727" y="8397"/>
                  </a:lnTo>
                  <a:lnTo>
                    <a:pt x="120000" y="13814"/>
                  </a:lnTo>
                  <a:lnTo>
                    <a:pt x="101454" y="108623"/>
                  </a:lnTo>
                  <a:lnTo>
                    <a:pt x="94909" y="113498"/>
                  </a:lnTo>
                  <a:lnTo>
                    <a:pt x="81818" y="117291"/>
                  </a:lnTo>
                  <a:lnTo>
                    <a:pt x="66545" y="119729"/>
                  </a:lnTo>
                  <a:lnTo>
                    <a:pt x="45818" y="120000"/>
                  </a:lnTo>
                  <a:lnTo>
                    <a:pt x="27272" y="118645"/>
                  </a:lnTo>
                  <a:lnTo>
                    <a:pt x="12000" y="115395"/>
                  </a:lnTo>
                  <a:lnTo>
                    <a:pt x="2181" y="111602"/>
                  </a:lnTo>
                  <a:lnTo>
                    <a:pt x="0" y="106455"/>
                  </a:lnTo>
                  <a:lnTo>
                    <a:pt x="19636" y="11376"/>
                  </a:lnTo>
                  <a:lnTo>
                    <a:pt x="25090" y="6501"/>
                  </a:lnTo>
                  <a:lnTo>
                    <a:pt x="36000" y="2708"/>
                  </a:lnTo>
                  <a:lnTo>
                    <a:pt x="53454" y="541"/>
                  </a:lnTo>
                  <a:lnTo>
                    <a:pt x="7418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6140451" y="-3203575"/>
              <a:ext cx="271463" cy="83185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508" y="0"/>
                  </a:moveTo>
                  <a:lnTo>
                    <a:pt x="95438" y="0"/>
                  </a:lnTo>
                  <a:lnTo>
                    <a:pt x="108070" y="2061"/>
                  </a:lnTo>
                  <a:lnTo>
                    <a:pt x="116491" y="4809"/>
                  </a:lnTo>
                  <a:lnTo>
                    <a:pt x="120000" y="8473"/>
                  </a:lnTo>
                  <a:lnTo>
                    <a:pt x="120000" y="12824"/>
                  </a:lnTo>
                  <a:lnTo>
                    <a:pt x="63859" y="111984"/>
                  </a:lnTo>
                  <a:lnTo>
                    <a:pt x="58947" y="115877"/>
                  </a:lnTo>
                  <a:lnTo>
                    <a:pt x="49122" y="118396"/>
                  </a:lnTo>
                  <a:lnTo>
                    <a:pt x="37894" y="120000"/>
                  </a:lnTo>
                  <a:lnTo>
                    <a:pt x="25964" y="120000"/>
                  </a:lnTo>
                  <a:lnTo>
                    <a:pt x="13333" y="118396"/>
                  </a:lnTo>
                  <a:lnTo>
                    <a:pt x="4912" y="115190"/>
                  </a:lnTo>
                  <a:lnTo>
                    <a:pt x="0" y="111526"/>
                  </a:lnTo>
                  <a:lnTo>
                    <a:pt x="1403" y="107175"/>
                  </a:lnTo>
                  <a:lnTo>
                    <a:pt x="57543" y="8015"/>
                  </a:lnTo>
                  <a:lnTo>
                    <a:pt x="62456" y="4351"/>
                  </a:lnTo>
                  <a:lnTo>
                    <a:pt x="70877" y="1603"/>
                  </a:lnTo>
                  <a:lnTo>
                    <a:pt x="8350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6724651" y="-3240088"/>
              <a:ext cx="404813" cy="95091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941" y="0"/>
                  </a:moveTo>
                  <a:lnTo>
                    <a:pt x="106352" y="801"/>
                  </a:lnTo>
                  <a:lnTo>
                    <a:pt x="113411" y="2604"/>
                  </a:lnTo>
                  <a:lnTo>
                    <a:pt x="118588" y="5409"/>
                  </a:lnTo>
                  <a:lnTo>
                    <a:pt x="120000" y="8814"/>
                  </a:lnTo>
                  <a:lnTo>
                    <a:pt x="119529" y="12420"/>
                  </a:lnTo>
                  <a:lnTo>
                    <a:pt x="42352" y="113989"/>
                  </a:lnTo>
                  <a:lnTo>
                    <a:pt x="38117" y="117195"/>
                  </a:lnTo>
                  <a:lnTo>
                    <a:pt x="30588" y="119398"/>
                  </a:lnTo>
                  <a:lnTo>
                    <a:pt x="23058" y="120000"/>
                  </a:lnTo>
                  <a:lnTo>
                    <a:pt x="14117" y="119599"/>
                  </a:lnTo>
                  <a:lnTo>
                    <a:pt x="6588" y="117595"/>
                  </a:lnTo>
                  <a:lnTo>
                    <a:pt x="1882" y="114791"/>
                  </a:lnTo>
                  <a:lnTo>
                    <a:pt x="0" y="111385"/>
                  </a:lnTo>
                  <a:lnTo>
                    <a:pt x="941" y="107779"/>
                  </a:lnTo>
                  <a:lnTo>
                    <a:pt x="78117" y="6010"/>
                  </a:lnTo>
                  <a:lnTo>
                    <a:pt x="82352" y="3205"/>
                  </a:lnTo>
                  <a:lnTo>
                    <a:pt x="89882" y="1202"/>
                  </a:lnTo>
                  <a:lnTo>
                    <a:pt x="9694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7299326" y="-3173413"/>
              <a:ext cx="558800" cy="103981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340" y="0"/>
                  </a:moveTo>
                  <a:lnTo>
                    <a:pt x="111136" y="1099"/>
                  </a:lnTo>
                  <a:lnTo>
                    <a:pt x="116590" y="3297"/>
                  </a:lnTo>
                  <a:lnTo>
                    <a:pt x="118977" y="5862"/>
                  </a:lnTo>
                  <a:lnTo>
                    <a:pt x="120000" y="8977"/>
                  </a:lnTo>
                  <a:lnTo>
                    <a:pt x="118295" y="12458"/>
                  </a:lnTo>
                  <a:lnTo>
                    <a:pt x="29659" y="115419"/>
                  </a:lnTo>
                  <a:lnTo>
                    <a:pt x="26250" y="117984"/>
                  </a:lnTo>
                  <a:lnTo>
                    <a:pt x="20795" y="119633"/>
                  </a:lnTo>
                  <a:lnTo>
                    <a:pt x="14659" y="120000"/>
                  </a:lnTo>
                  <a:lnTo>
                    <a:pt x="8863" y="119083"/>
                  </a:lnTo>
                  <a:lnTo>
                    <a:pt x="3409" y="117068"/>
                  </a:lnTo>
                  <a:lnTo>
                    <a:pt x="1022" y="114137"/>
                  </a:lnTo>
                  <a:lnTo>
                    <a:pt x="0" y="111022"/>
                  </a:lnTo>
                  <a:lnTo>
                    <a:pt x="1704" y="107908"/>
                  </a:lnTo>
                  <a:lnTo>
                    <a:pt x="90340" y="4946"/>
                  </a:lnTo>
                  <a:lnTo>
                    <a:pt x="94090" y="2015"/>
                  </a:lnTo>
                  <a:lnTo>
                    <a:pt x="99204" y="732"/>
                  </a:lnTo>
                  <a:lnTo>
                    <a:pt x="1053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7864476" y="-3006725"/>
              <a:ext cx="720725" cy="110331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220" y="0"/>
                  </a:moveTo>
                  <a:lnTo>
                    <a:pt x="114449" y="1208"/>
                  </a:lnTo>
                  <a:lnTo>
                    <a:pt x="118149" y="3625"/>
                  </a:lnTo>
                  <a:lnTo>
                    <a:pt x="120000" y="6388"/>
                  </a:lnTo>
                  <a:lnTo>
                    <a:pt x="120000" y="9323"/>
                  </a:lnTo>
                  <a:lnTo>
                    <a:pt x="118149" y="12431"/>
                  </a:lnTo>
                  <a:lnTo>
                    <a:pt x="22202" y="116719"/>
                  </a:lnTo>
                  <a:lnTo>
                    <a:pt x="18502" y="118791"/>
                  </a:lnTo>
                  <a:lnTo>
                    <a:pt x="14273" y="120000"/>
                  </a:lnTo>
                  <a:lnTo>
                    <a:pt x="9779" y="120000"/>
                  </a:lnTo>
                  <a:lnTo>
                    <a:pt x="5022" y="118791"/>
                  </a:lnTo>
                  <a:lnTo>
                    <a:pt x="1850" y="116719"/>
                  </a:lnTo>
                  <a:lnTo>
                    <a:pt x="0" y="113956"/>
                  </a:lnTo>
                  <a:lnTo>
                    <a:pt x="0" y="110848"/>
                  </a:lnTo>
                  <a:lnTo>
                    <a:pt x="1850" y="107913"/>
                  </a:lnTo>
                  <a:lnTo>
                    <a:pt x="97797" y="3625"/>
                  </a:lnTo>
                  <a:lnTo>
                    <a:pt x="100969" y="1208"/>
                  </a:lnTo>
                  <a:lnTo>
                    <a:pt x="105726" y="0"/>
                  </a:lnTo>
                  <a:lnTo>
                    <a:pt x="11022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8393113" y="-2740025"/>
              <a:ext cx="909638" cy="113823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319" y="0"/>
                  </a:moveTo>
                  <a:lnTo>
                    <a:pt x="113089" y="167"/>
                  </a:lnTo>
                  <a:lnTo>
                    <a:pt x="116649" y="1673"/>
                  </a:lnTo>
                  <a:lnTo>
                    <a:pt x="118952" y="4016"/>
                  </a:lnTo>
                  <a:lnTo>
                    <a:pt x="120000" y="6694"/>
                  </a:lnTo>
                  <a:lnTo>
                    <a:pt x="119581" y="9539"/>
                  </a:lnTo>
                  <a:lnTo>
                    <a:pt x="117696" y="12552"/>
                  </a:lnTo>
                  <a:lnTo>
                    <a:pt x="16963" y="117154"/>
                  </a:lnTo>
                  <a:lnTo>
                    <a:pt x="14031" y="119163"/>
                  </a:lnTo>
                  <a:lnTo>
                    <a:pt x="10680" y="120000"/>
                  </a:lnTo>
                  <a:lnTo>
                    <a:pt x="6701" y="119665"/>
                  </a:lnTo>
                  <a:lnTo>
                    <a:pt x="3350" y="118326"/>
                  </a:lnTo>
                  <a:lnTo>
                    <a:pt x="1047" y="115983"/>
                  </a:lnTo>
                  <a:lnTo>
                    <a:pt x="0" y="112970"/>
                  </a:lnTo>
                  <a:lnTo>
                    <a:pt x="418" y="110125"/>
                  </a:lnTo>
                  <a:lnTo>
                    <a:pt x="2303" y="107447"/>
                  </a:lnTo>
                  <a:lnTo>
                    <a:pt x="102827" y="2510"/>
                  </a:lnTo>
                  <a:lnTo>
                    <a:pt x="105968" y="502"/>
                  </a:lnTo>
                  <a:lnTo>
                    <a:pt x="1093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" name="Google Shape;30;p1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1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" name="Google Shape;32;p1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5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lang="en-US" sz="4400" b="1" i="0" u="none" strike="noStrike" cap="none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W5D2</a:t>
            </a:r>
            <a:endParaRPr sz="4400" b="1" i="0" u="none" strike="noStrike" cap="none" dirty="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15"/>
          <p:cNvSpPr txBox="1"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Intro to Angular</a:t>
            </a:r>
            <a:endParaRPr sz="28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19351-3A2F-4BC4-977E-7F565A9D1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Angular: Component Structure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6FAFA-99CB-4A0B-AC98-E2BE0E87C4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Components also have HTML and CSS files associated with them</a:t>
            </a:r>
          </a:p>
          <a:p>
            <a:r>
              <a:rPr lang="en-US" dirty="0"/>
              <a:t>The @Component decorator has these properties</a:t>
            </a:r>
          </a:p>
          <a:p>
            <a:pPr lvl="1"/>
            <a:r>
              <a:rPr lang="en-US" dirty="0"/>
              <a:t>Selector</a:t>
            </a:r>
          </a:p>
          <a:p>
            <a:pPr lvl="1"/>
            <a:r>
              <a:rPr lang="en-US" dirty="0" err="1"/>
              <a:t>templateUrl</a:t>
            </a:r>
            <a:endParaRPr lang="en-US" dirty="0"/>
          </a:p>
          <a:p>
            <a:pPr lvl="1"/>
            <a:r>
              <a:rPr lang="en-US" dirty="0" err="1"/>
              <a:t>styleUrls</a:t>
            </a:r>
            <a:endParaRPr lang="en-US" dirty="0"/>
          </a:p>
          <a:p>
            <a:r>
              <a:rPr lang="en-US" dirty="0"/>
              <a:t>It is possible to use incline templates using {{}}</a:t>
            </a:r>
          </a:p>
          <a:p>
            <a:r>
              <a:rPr lang="en-US" dirty="0"/>
              <a:t>Create with: ng generate component c-name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64BBD4-10A2-49FF-9872-F31D0CD913E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7405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1A80C-FCB9-4B54-95D4-BA384F989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Angular: Component File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D2930B-E960-43B8-B9E8-B89C1277AB5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483736F4-D222-4D9D-8BDD-BE4DE8D3D0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639" y="1219200"/>
            <a:ext cx="8220722" cy="5166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8314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8BCC7A2-B26E-4D2B-AE06-B598AB94A4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Demo: Create our first components</a:t>
            </a:r>
          </a:p>
        </p:txBody>
      </p:sp>
    </p:spTree>
    <p:extLst>
      <p:ext uri="{BB962C8B-B14F-4D97-AF65-F5344CB8AC3E}">
        <p14:creationId xmlns:p14="http://schemas.microsoft.com/office/powerpoint/2010/main" val="21711261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A50F2-0582-49B5-9B3F-71D95EA33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Hands on 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259A10-7A78-4E35-A730-7610039CA6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Create an angular application</a:t>
            </a:r>
          </a:p>
          <a:p>
            <a:r>
              <a:rPr lang="en-US" dirty="0"/>
              <a:t>Create a “main” component to hold other components</a:t>
            </a:r>
          </a:p>
          <a:p>
            <a:r>
              <a:rPr lang="en-US" dirty="0"/>
              <a:t>Create a component for each of your team members with</a:t>
            </a:r>
          </a:p>
          <a:p>
            <a:pPr lvl="1"/>
            <a:r>
              <a:rPr lang="en-US" dirty="0"/>
              <a:t>Name</a:t>
            </a:r>
          </a:p>
          <a:p>
            <a:pPr lvl="1"/>
            <a:r>
              <a:rPr lang="en-US" dirty="0"/>
              <a:t>Background</a:t>
            </a:r>
          </a:p>
          <a:p>
            <a:pPr lvl="1"/>
            <a:r>
              <a:rPr lang="en-US" dirty="0"/>
              <a:t>Something Interesting</a:t>
            </a:r>
          </a:p>
          <a:p>
            <a:r>
              <a:rPr lang="en-US" dirty="0"/>
              <a:t>Display all of those components in the main container component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046A52-99AA-4D3C-BA82-FDA366AD317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2218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77179-7807-4865-84A6-448A8192C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Angular: Component Lifecycle Methods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EB747E-D4B9-43E8-828A-7AA822BDF7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0800" indent="0">
              <a:buNone/>
            </a:pPr>
            <a:r>
              <a:rPr lang="en-US" dirty="0"/>
              <a:t>Lifecyle of an Angular component is:</a:t>
            </a:r>
          </a:p>
          <a:p>
            <a:r>
              <a:rPr lang="en-US" dirty="0"/>
              <a:t>Creation</a:t>
            </a:r>
          </a:p>
          <a:p>
            <a:r>
              <a:rPr lang="en-US" dirty="0"/>
              <a:t>Render</a:t>
            </a:r>
          </a:p>
          <a:p>
            <a:r>
              <a:rPr lang="en-US" dirty="0"/>
              <a:t>Create/Render Children</a:t>
            </a:r>
          </a:p>
          <a:p>
            <a:r>
              <a:rPr lang="en-US" dirty="0"/>
              <a:t>Check for Data changes</a:t>
            </a:r>
          </a:p>
          <a:p>
            <a:r>
              <a:rPr lang="en-US" dirty="0"/>
              <a:t>Destroy before removal from DOM</a:t>
            </a:r>
          </a:p>
          <a:p>
            <a:pPr marL="50800" indent="0">
              <a:buNone/>
            </a:pPr>
            <a:endParaRPr lang="en-US" dirty="0"/>
          </a:p>
          <a:p>
            <a:pPr marL="50800" indent="0">
              <a:buNone/>
            </a:pPr>
            <a:r>
              <a:rPr lang="en-US" dirty="0"/>
              <a:t>These are called </a:t>
            </a:r>
            <a:r>
              <a:rPr lang="en-US" dirty="0" err="1"/>
              <a:t>LifeCycle</a:t>
            </a:r>
            <a:r>
              <a:rPr lang="en-US" dirty="0"/>
              <a:t> hooks, and have 8 corresponding methods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3023F3-D147-4F5E-9214-CC09C51CB4C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4801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7B34DB0-DD94-4CEF-854B-C8659FFC931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14</a:t>
            </a:fld>
            <a:endParaRPr lang="en-US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9BE0F978-A1D9-4718-B805-2BC3D2E042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8750" y="0"/>
            <a:ext cx="4006500" cy="550415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A7A2A49-0D05-46BA-8665-E8F3A09B2BAF}"/>
              </a:ext>
            </a:extLst>
          </p:cNvPr>
          <p:cNvSpPr txBox="1"/>
          <p:nvPr/>
        </p:nvSpPr>
        <p:spPr>
          <a:xfrm>
            <a:off x="0" y="5689004"/>
            <a:ext cx="9144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Image Source: https://www.google.com/url?sa=i&amp;url=https%3A%2F%2Fgeeksarray.com%2Fblog%2Fangular-component-lifecycle&amp;psig=AOvVaw2ezRoYJfCuCPzElCeFJaWE&amp;ust=1644617583409000&amp;source=images&amp;cd=vfe&amp;ved=0CAsQjRxqFwoTCLCP34iU9vUCFQAAAAAdAAAAABAW</a:t>
            </a:r>
          </a:p>
        </p:txBody>
      </p:sp>
    </p:spTree>
    <p:extLst>
      <p:ext uri="{BB962C8B-B14F-4D97-AF65-F5344CB8AC3E}">
        <p14:creationId xmlns:p14="http://schemas.microsoft.com/office/powerpoint/2010/main" val="17917663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795D2C2-1B4B-4C38-BA37-22CD297B60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Demo: Lifecycle methods</a:t>
            </a:r>
          </a:p>
        </p:txBody>
      </p:sp>
    </p:spTree>
    <p:extLst>
      <p:ext uri="{BB962C8B-B14F-4D97-AF65-F5344CB8AC3E}">
        <p14:creationId xmlns:p14="http://schemas.microsoft.com/office/powerpoint/2010/main" val="1266304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6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Single Page Applications</a:t>
            </a:r>
            <a:endParaRPr sz="24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16"/>
          <p:cNvSpPr txBox="1">
            <a:spLocks noGrp="1"/>
          </p:cNvSpPr>
          <p:nvPr>
            <p:ph type="body" idx="1"/>
          </p:nvPr>
        </p:nvSpPr>
        <p:spPr>
          <a:xfrm>
            <a:off x="380010" y="1481447"/>
            <a:ext cx="8383980" cy="1947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651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Web applications that render on a single page</a:t>
            </a:r>
          </a:p>
          <a:p>
            <a:pPr marL="635000" indent="-457200">
              <a:spcBef>
                <a:spcPts val="0"/>
              </a:spcBef>
            </a:pPr>
            <a:r>
              <a:rPr lang="en-US" sz="28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All JS, HTML, and CSS is available in one page load</a:t>
            </a:r>
          </a:p>
          <a:p>
            <a:pPr marL="635000" indent="-457200">
              <a:spcBef>
                <a:spcPts val="0"/>
              </a:spcBef>
            </a:pPr>
            <a:r>
              <a:rPr lang="en-US" dirty="0"/>
              <a:t>Browser never refreshes in navigation</a:t>
            </a:r>
          </a:p>
          <a:p>
            <a:pPr marL="177800" indent="0">
              <a:spcBef>
                <a:spcPts val="0"/>
              </a:spcBef>
              <a:buNone/>
            </a:pPr>
            <a:endParaRPr sz="28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16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200" b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219;p16">
            <a:extLst>
              <a:ext uri="{FF2B5EF4-FFF2-40B4-BE49-F238E27FC236}">
                <a16:creationId xmlns:a16="http://schemas.microsoft.com/office/drawing/2014/main" id="{B9F9EC17-6DC8-49D6-9E53-3EBBF4D2E6E7}"/>
              </a:ext>
            </a:extLst>
          </p:cNvPr>
          <p:cNvSpPr txBox="1">
            <a:spLocks/>
          </p:cNvSpPr>
          <p:nvPr/>
        </p:nvSpPr>
        <p:spPr>
          <a:xfrm>
            <a:off x="1" y="3428999"/>
            <a:ext cx="4191990" cy="2934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77800" indent="0">
              <a:spcBef>
                <a:spcPts val="0"/>
              </a:spcBef>
              <a:buFont typeface="Arial"/>
              <a:buNone/>
            </a:pPr>
            <a:r>
              <a:rPr lang="en-US" dirty="0"/>
              <a:t>Advantages:</a:t>
            </a:r>
          </a:p>
          <a:p>
            <a:pPr marL="635000" indent="-457200">
              <a:spcBef>
                <a:spcPts val="0"/>
              </a:spcBef>
            </a:pPr>
            <a:r>
              <a:rPr lang="en-US" dirty="0"/>
              <a:t>Fast and responsive</a:t>
            </a:r>
          </a:p>
          <a:p>
            <a:pPr marL="635000" indent="-457200">
              <a:spcBef>
                <a:spcPts val="0"/>
              </a:spcBef>
            </a:pPr>
            <a:r>
              <a:rPr lang="en-US" dirty="0"/>
              <a:t>Caching </a:t>
            </a:r>
            <a:r>
              <a:rPr lang="en-US" dirty="0" err="1"/>
              <a:t>Capabilties</a:t>
            </a:r>
            <a:endParaRPr lang="en-US" dirty="0"/>
          </a:p>
          <a:p>
            <a:pPr marL="635000" indent="-457200">
              <a:spcBef>
                <a:spcPts val="0"/>
              </a:spcBef>
            </a:pPr>
            <a:r>
              <a:rPr lang="en-US" dirty="0"/>
              <a:t>Pleasant user experience across multiple platforms</a:t>
            </a:r>
          </a:p>
        </p:txBody>
      </p:sp>
      <p:sp>
        <p:nvSpPr>
          <p:cNvPr id="9" name="Google Shape;219;p16">
            <a:extLst>
              <a:ext uri="{FF2B5EF4-FFF2-40B4-BE49-F238E27FC236}">
                <a16:creationId xmlns:a16="http://schemas.microsoft.com/office/drawing/2014/main" id="{D94CE192-3F24-436D-9F5B-A40137078B07}"/>
              </a:ext>
            </a:extLst>
          </p:cNvPr>
          <p:cNvSpPr txBox="1">
            <a:spLocks/>
          </p:cNvSpPr>
          <p:nvPr/>
        </p:nvSpPr>
        <p:spPr>
          <a:xfrm>
            <a:off x="4952010" y="3422338"/>
            <a:ext cx="4191990" cy="2934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77800" indent="0">
              <a:spcBef>
                <a:spcPts val="0"/>
              </a:spcBef>
              <a:buFont typeface="Arial"/>
              <a:buNone/>
            </a:pPr>
            <a:r>
              <a:rPr lang="en-US" dirty="0"/>
              <a:t>Disadvantages:</a:t>
            </a:r>
          </a:p>
          <a:p>
            <a:pPr marL="635000" indent="-457200">
              <a:spcBef>
                <a:spcPts val="0"/>
              </a:spcBef>
            </a:pPr>
            <a:r>
              <a:rPr lang="en-US" dirty="0"/>
              <a:t>Bad SEO</a:t>
            </a:r>
          </a:p>
          <a:p>
            <a:pPr marL="635000" indent="-457200">
              <a:spcBef>
                <a:spcPts val="0"/>
              </a:spcBef>
            </a:pPr>
            <a:r>
              <a:rPr lang="en-US" dirty="0"/>
              <a:t>Less secure vs CXS</a:t>
            </a:r>
          </a:p>
          <a:p>
            <a:pPr marL="635000" indent="-457200">
              <a:spcBef>
                <a:spcPts val="0"/>
              </a:spcBef>
            </a:pPr>
            <a:r>
              <a:rPr lang="en-US" dirty="0"/>
              <a:t>Longer initial loading times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E411D-1FBC-46D4-8047-A7B3E0970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Angular: History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25C5C0-1AF5-4179-BCB0-0BFF7BFB3F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0800" indent="0">
              <a:buNone/>
            </a:pPr>
            <a:r>
              <a:rPr lang="en-US" dirty="0"/>
              <a:t>Typescript based, open-source framework to develop dynamic web applications</a:t>
            </a:r>
          </a:p>
          <a:p>
            <a:r>
              <a:rPr lang="en-US" dirty="0"/>
              <a:t>Started as AngularJS</a:t>
            </a:r>
          </a:p>
          <a:p>
            <a:r>
              <a:rPr lang="en-US" dirty="0"/>
              <a:t>Rewritten to and renamed Angular2</a:t>
            </a:r>
          </a:p>
          <a:p>
            <a:r>
              <a:rPr lang="en-US" dirty="0"/>
              <a:t>Angular 4 is the most popular version of Angular2+</a:t>
            </a:r>
          </a:p>
          <a:p>
            <a:r>
              <a:rPr lang="en-US" dirty="0"/>
              <a:t>Incremental changes every ~6 months to Angular2+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DEA51E-0A1E-4897-9F51-65C634BC36C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246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C6CFA-E0C3-47D5-BD19-E6C811376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AngularJS vs Angular2+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C4EF82-43D7-406A-8B2B-227DCF74AC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481446"/>
            <a:ext cx="4572000" cy="4525963"/>
          </a:xfrm>
        </p:spPr>
        <p:txBody>
          <a:bodyPr/>
          <a:lstStyle/>
          <a:p>
            <a:pPr marL="50800" indent="0">
              <a:buNone/>
            </a:pPr>
            <a:r>
              <a:rPr lang="en-US" dirty="0"/>
              <a:t>AngularJS</a:t>
            </a:r>
          </a:p>
          <a:p>
            <a:r>
              <a:rPr lang="en-US" dirty="0"/>
              <a:t>Uses MVC architecture</a:t>
            </a:r>
          </a:p>
          <a:p>
            <a:r>
              <a:rPr lang="en-US" dirty="0"/>
              <a:t>Written in JS</a:t>
            </a:r>
          </a:p>
          <a:p>
            <a:r>
              <a:rPr lang="en-US" dirty="0"/>
              <a:t>Different ng directives to do different logic</a:t>
            </a:r>
          </a:p>
          <a:p>
            <a:r>
              <a:rPr lang="en-US" dirty="0"/>
              <a:t>Doesn’t support mobile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AB69D0-CD94-4F1B-A95E-1C61373DA72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130FE928-7C74-4194-9C83-4745ACF25AEA}"/>
              </a:ext>
            </a:extLst>
          </p:cNvPr>
          <p:cNvSpPr txBox="1">
            <a:spLocks/>
          </p:cNvSpPr>
          <p:nvPr/>
        </p:nvSpPr>
        <p:spPr>
          <a:xfrm>
            <a:off x="4572000" y="1481445"/>
            <a:ext cx="45720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0800" indent="0">
              <a:buFont typeface="Arial"/>
              <a:buNone/>
            </a:pPr>
            <a:r>
              <a:rPr lang="en-US" dirty="0"/>
              <a:t>Angular2+</a:t>
            </a:r>
          </a:p>
          <a:p>
            <a:r>
              <a:rPr lang="en-US" dirty="0"/>
              <a:t>Uses components</a:t>
            </a:r>
          </a:p>
          <a:p>
            <a:r>
              <a:rPr lang="en-US" dirty="0"/>
              <a:t>Written in TS</a:t>
            </a:r>
          </a:p>
          <a:p>
            <a:r>
              <a:rPr lang="en-US" dirty="0"/>
              <a:t>Uses () for event binding, [] for property</a:t>
            </a:r>
          </a:p>
          <a:p>
            <a:r>
              <a:rPr lang="en-US" dirty="0"/>
              <a:t>Supports mobile</a:t>
            </a:r>
          </a:p>
        </p:txBody>
      </p:sp>
    </p:spTree>
    <p:extLst>
      <p:ext uri="{BB962C8B-B14F-4D97-AF65-F5344CB8AC3E}">
        <p14:creationId xmlns:p14="http://schemas.microsoft.com/office/powerpoint/2010/main" val="1314758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B55C8-CBBC-4792-A914-DFA124366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Angular: CLI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AB7E04-25D9-49BF-9402-E5DA615EAB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219200"/>
            <a:ext cx="8383980" cy="4525963"/>
          </a:xfrm>
        </p:spPr>
        <p:txBody>
          <a:bodyPr/>
          <a:lstStyle/>
          <a:p>
            <a:pPr marL="50800" indent="0">
              <a:buNone/>
            </a:pPr>
            <a:r>
              <a:rPr lang="en-US" dirty="0"/>
              <a:t>Angular Command Line Interface</a:t>
            </a:r>
          </a:p>
          <a:p>
            <a:r>
              <a:rPr lang="en-US" dirty="0"/>
              <a:t>Helps us create Angular projects</a:t>
            </a:r>
          </a:p>
          <a:p>
            <a:r>
              <a:rPr lang="en-US" dirty="0"/>
              <a:t>Helps us create components, and other pieces of our application</a:t>
            </a:r>
          </a:p>
          <a:p>
            <a:r>
              <a:rPr lang="en-US" dirty="0"/>
              <a:t>Install the CLI</a:t>
            </a:r>
          </a:p>
          <a:p>
            <a:pPr lvl="1"/>
            <a:r>
              <a:rPr lang="en-US" dirty="0" err="1"/>
              <a:t>npm</a:t>
            </a:r>
            <a:r>
              <a:rPr lang="en-US" dirty="0"/>
              <a:t> install –g @angular/cli</a:t>
            </a:r>
          </a:p>
          <a:p>
            <a:r>
              <a:rPr lang="en-US" dirty="0"/>
              <a:t>Create a project</a:t>
            </a:r>
          </a:p>
          <a:p>
            <a:pPr lvl="1"/>
            <a:r>
              <a:rPr lang="en-US" dirty="0"/>
              <a:t>ng new app=name</a:t>
            </a:r>
          </a:p>
          <a:p>
            <a:r>
              <a:rPr lang="en-US" dirty="0"/>
              <a:t>Start your application</a:t>
            </a:r>
          </a:p>
          <a:p>
            <a:pPr lvl="1"/>
            <a:r>
              <a:rPr lang="en-US" dirty="0"/>
              <a:t>ng serve --open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963F9A-DD16-4349-BED9-9411EB25D87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0FBA3F4-1532-4321-9E71-40696AC20D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0178" y="2920754"/>
            <a:ext cx="965006" cy="3305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429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A50CD89-5839-47B6-9DA0-95CF563B20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the CLI to create an app</a:t>
            </a:r>
          </a:p>
        </p:txBody>
      </p:sp>
    </p:spTree>
    <p:extLst>
      <p:ext uri="{BB962C8B-B14F-4D97-AF65-F5344CB8AC3E}">
        <p14:creationId xmlns:p14="http://schemas.microsoft.com/office/powerpoint/2010/main" val="3645270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140B9-3621-48B1-845E-5EE26246A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Angular: Modules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3ED625-F36B-4533-B39B-5C273EBE69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0800" indent="0">
              <a:buNone/>
            </a:pPr>
            <a:r>
              <a:rPr lang="en-US" dirty="0"/>
              <a:t>Group of related components, combined with other modules to create an app</a:t>
            </a:r>
          </a:p>
          <a:p>
            <a:r>
              <a:rPr lang="en-US" dirty="0"/>
              <a:t>Two types</a:t>
            </a:r>
          </a:p>
          <a:p>
            <a:pPr lvl="1"/>
            <a:r>
              <a:rPr lang="en-US" dirty="0"/>
              <a:t>Root</a:t>
            </a:r>
          </a:p>
          <a:p>
            <a:pPr lvl="1"/>
            <a:r>
              <a:rPr lang="en-US" dirty="0"/>
              <a:t>Feature</a:t>
            </a:r>
          </a:p>
          <a:p>
            <a:r>
              <a:rPr lang="en-US" dirty="0"/>
              <a:t>One single root module (</a:t>
            </a:r>
            <a:r>
              <a:rPr lang="en-US" dirty="0" err="1"/>
              <a:t>app.module.ts</a:t>
            </a:r>
            <a:r>
              <a:rPr lang="en-US" dirty="0"/>
              <a:t>)</a:t>
            </a:r>
          </a:p>
          <a:p>
            <a:r>
              <a:rPr lang="en-US" dirty="0"/>
              <a:t>Zero or more feature modules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FD50EC-DFF1-4536-8A76-91A9C15AEED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753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2A30F-AC59-466E-8702-C6907E22B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Angular: @NgModule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5ABF2-EA6C-47C6-A188-8DD45BEC76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0800" indent="0">
              <a:buNone/>
            </a:pPr>
            <a:r>
              <a:rPr lang="en-US" dirty="0"/>
              <a:t>Marks a class as an angular module</a:t>
            </a:r>
          </a:p>
          <a:p>
            <a:r>
              <a:rPr lang="en-US" dirty="0" err="1"/>
              <a:t>App.module</a:t>
            </a:r>
            <a:r>
              <a:rPr lang="en-US" dirty="0"/>
              <a:t> uses it to setup the root of the app</a:t>
            </a:r>
          </a:p>
          <a:p>
            <a:r>
              <a:rPr lang="en-US" dirty="0" err="1"/>
              <a:t>NgModule</a:t>
            </a:r>
            <a:r>
              <a:rPr lang="en-US" dirty="0"/>
              <a:t> takes metadata and describes how compile components templates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1EF005-BE3D-49CE-A737-FED9B56CE7C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C62EB4E1-E208-42C6-BE46-25C7EEB706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5423" y="3595837"/>
            <a:ext cx="2873154" cy="313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952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E3D09-06E5-4078-B1ED-7B5385C73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Angular: Components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4746E2-36C0-4866-8C0D-E05392E149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0800" indent="0">
              <a:buNone/>
            </a:pPr>
            <a:r>
              <a:rPr lang="en-US" dirty="0"/>
              <a:t>Basic building blocks of our apps</a:t>
            </a:r>
          </a:p>
          <a:p>
            <a:r>
              <a:rPr lang="en-US" dirty="0"/>
              <a:t>Break up our UI logic into components with specific purposes</a:t>
            </a:r>
          </a:p>
          <a:p>
            <a:r>
              <a:rPr lang="en-US" dirty="0"/>
              <a:t>One root component (</a:t>
            </a:r>
            <a:r>
              <a:rPr lang="en-US" dirty="0" err="1"/>
              <a:t>AppComponent</a:t>
            </a:r>
            <a:r>
              <a:rPr lang="en-US" dirty="0"/>
              <a:t>)</a:t>
            </a:r>
          </a:p>
          <a:p>
            <a:r>
              <a:rPr lang="en-US" dirty="0"/>
              <a:t>Declare a component in a class with @Component</a:t>
            </a:r>
          </a:p>
          <a:p>
            <a:pPr lvl="1"/>
            <a:r>
              <a:rPr lang="en-US" dirty="0"/>
              <a:t>Imported from @angular/core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7DD63-0532-4A9E-B2A1-EB8D9E8BAE3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971511"/>
      </p:ext>
    </p:extLst>
  </p:cSld>
  <p:clrMapOvr>
    <a:masterClrMapping/>
  </p:clrMapOvr>
</p:sld>
</file>

<file path=ppt/theme/theme1.xml><?xml version="1.0" encoding="utf-8"?>
<a:theme xmlns:a="http://schemas.openxmlformats.org/drawingml/2006/main" name="2_Custom Design">
  <a:themeElements>
    <a:clrScheme name="Revature">
      <a:dk1>
        <a:srgbClr val="000000"/>
      </a:dk1>
      <a:lt1>
        <a:srgbClr val="FFFFFF"/>
      </a:lt1>
      <a:dk2>
        <a:srgbClr val="474C55"/>
      </a:dk2>
      <a:lt2>
        <a:srgbClr val="F2F2F2"/>
      </a:lt2>
      <a:accent1>
        <a:srgbClr val="F36A25"/>
      </a:accent1>
      <a:accent2>
        <a:srgbClr val="A0A1A0"/>
      </a:accent2>
      <a:accent3>
        <a:srgbClr val="474C55"/>
      </a:accent3>
      <a:accent4>
        <a:srgbClr val="F7A528"/>
      </a:accent4>
      <a:accent5>
        <a:srgbClr val="73A5C2"/>
      </a:accent5>
      <a:accent6>
        <a:srgbClr val="F36A25"/>
      </a:accent6>
      <a:hlink>
        <a:srgbClr val="F36A25"/>
      </a:hlink>
      <a:folHlink>
        <a:srgbClr val="F36A2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</TotalTime>
  <Words>499</Words>
  <Application>Microsoft Office PowerPoint</Application>
  <PresentationFormat>On-screen Show (4:3)</PresentationFormat>
  <Paragraphs>100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2_Custom Design</vt:lpstr>
      <vt:lpstr>W5D2</vt:lpstr>
      <vt:lpstr>Single Page Applications</vt:lpstr>
      <vt:lpstr>Angular: History</vt:lpstr>
      <vt:lpstr>AngularJS vs Angular2+</vt:lpstr>
      <vt:lpstr>Angular: CLI</vt:lpstr>
      <vt:lpstr>PowerPoint Presentation</vt:lpstr>
      <vt:lpstr>Angular: Modules</vt:lpstr>
      <vt:lpstr>Angular: @NgModule</vt:lpstr>
      <vt:lpstr>Angular: Components</vt:lpstr>
      <vt:lpstr>Angular: Component Structure</vt:lpstr>
      <vt:lpstr>Angular: Component File</vt:lpstr>
      <vt:lpstr>PowerPoint Presentation</vt:lpstr>
      <vt:lpstr>Angular Hands on 1</vt:lpstr>
      <vt:lpstr>Angular: Component Lifecycle Methods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Ethan</dc:creator>
  <cp:lastModifiedBy>Ethan McGill</cp:lastModifiedBy>
  <cp:revision>10</cp:revision>
  <dcterms:modified xsi:type="dcterms:W3CDTF">2022-02-15T15:59:59Z</dcterms:modified>
</cp:coreProperties>
</file>