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Week 7 Day 4</a:t>
            </a: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/>
              <a:t>Big Data</a:t>
            </a:r>
            <a:endParaRPr lang="en-US"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6D64-8943-4813-93F5-9E09C2CA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06B91-0283-4FA8-B514-0D0BDDCCA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in amount so large we had to create new tools</a:t>
            </a:r>
          </a:p>
          <a:p>
            <a:pPr lvl="1"/>
            <a:r>
              <a:rPr lang="en-US" dirty="0"/>
              <a:t>“Big data” is about the tools being used</a:t>
            </a:r>
          </a:p>
          <a:p>
            <a:r>
              <a:rPr lang="en-US" dirty="0"/>
              <a:t>Data is exponentially expanding</a:t>
            </a:r>
          </a:p>
          <a:p>
            <a:pPr lvl="1"/>
            <a:r>
              <a:rPr lang="en-US" dirty="0"/>
              <a:t>Storage is becoming cheaper</a:t>
            </a:r>
          </a:p>
          <a:p>
            <a:pPr lvl="1"/>
            <a:r>
              <a:rPr lang="en-US" dirty="0"/>
              <a:t>More and more data can be stored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6E965-3E72-497A-A125-C6C1CF54C8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9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0CB9-9582-49B0-8F81-1AAEB8C4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DD415-312A-4513-8F0A-33205B653D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 have been limited by the times</a:t>
            </a:r>
          </a:p>
          <a:p>
            <a:r>
              <a:rPr lang="en-US" dirty="0"/>
              <a:t>Started with glorified spreadsheets</a:t>
            </a:r>
          </a:p>
          <a:p>
            <a:r>
              <a:rPr lang="en-US" dirty="0"/>
              <a:t>Relational data bases</a:t>
            </a:r>
          </a:p>
          <a:p>
            <a:r>
              <a:rPr lang="en-US" dirty="0"/>
              <a:t>Unstructured NoSQL databases</a:t>
            </a:r>
          </a:p>
          <a:p>
            <a:r>
              <a:rPr lang="en-US" dirty="0"/>
              <a:t>Distributed Systems like Hadoop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5811-C321-4543-99E3-301B88152B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E672343B-7F70-4D66-A648-BDA7D76F6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0739"/>
            <a:ext cx="1870799" cy="929881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4F0965E-D2F7-403E-BBF5-C9C4F9125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331" y="4509514"/>
            <a:ext cx="1800941" cy="152263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D1B0A17-0B73-4F33-9016-0910FFB5A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9865" y="4494364"/>
            <a:ext cx="2362578" cy="1522630"/>
          </a:xfrm>
          <a:prstGeom prst="rect">
            <a:avLst/>
          </a:prstGeom>
        </p:spPr>
      </p:pic>
      <p:pic>
        <p:nvPicPr>
          <p:cNvPr id="12" name="Picture 11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604D8A32-D27C-4E60-88F8-1209B76DD1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975" y="4653601"/>
            <a:ext cx="2213687" cy="123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7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7D0A-8BBD-4C4B-BB3D-65AF27A1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5AA3A-0BE0-4823-8747-41279DBF7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Collection of tools for distributed data management</a:t>
            </a:r>
          </a:p>
          <a:p>
            <a:r>
              <a:rPr lang="en-US" dirty="0"/>
              <a:t>Spreads data across multiple machines</a:t>
            </a:r>
          </a:p>
          <a:p>
            <a:r>
              <a:rPr lang="en-US" dirty="0"/>
              <a:t>Achieve equivalent power of a super-computer</a:t>
            </a:r>
          </a:p>
          <a:p>
            <a:pPr lvl="1"/>
            <a:r>
              <a:rPr lang="en-US" dirty="0"/>
              <a:t>Lower costs</a:t>
            </a:r>
          </a:p>
          <a:p>
            <a:pPr lvl="1"/>
            <a:r>
              <a:rPr lang="en-US" dirty="0"/>
              <a:t>On virtual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5E45-F046-4EAC-B360-7D12B81A9B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A1FB6D2-F8B2-436D-8693-BE831C677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987"/>
            <a:ext cx="91440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5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F9FB-7132-4FFB-824E-827BE2DE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056D8-6818-47FA-845D-3707723C9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9200"/>
            <a:ext cx="8383980" cy="4525963"/>
          </a:xfrm>
        </p:spPr>
        <p:txBody>
          <a:bodyPr/>
          <a:lstStyle/>
          <a:p>
            <a:r>
              <a:rPr lang="en-US" dirty="0"/>
              <a:t>Hadoop Common</a:t>
            </a:r>
          </a:p>
          <a:p>
            <a:pPr lvl="1"/>
            <a:r>
              <a:rPr lang="en-US" dirty="0"/>
              <a:t>Base libraries and utilities</a:t>
            </a:r>
          </a:p>
          <a:p>
            <a:r>
              <a:rPr lang="en-US" dirty="0"/>
              <a:t>Hadoop YARN</a:t>
            </a:r>
          </a:p>
          <a:p>
            <a:pPr lvl="1"/>
            <a:r>
              <a:rPr lang="en-US" dirty="0"/>
              <a:t>Platform for managing computing resources</a:t>
            </a:r>
          </a:p>
          <a:p>
            <a:r>
              <a:rPr lang="en-US" dirty="0"/>
              <a:t>Hadoop MapReduce</a:t>
            </a:r>
          </a:p>
          <a:p>
            <a:pPr lvl="1"/>
            <a:r>
              <a:rPr lang="en-US" dirty="0"/>
              <a:t>Distributed data processing</a:t>
            </a:r>
          </a:p>
          <a:p>
            <a:r>
              <a:rPr lang="en-US" dirty="0"/>
              <a:t>Hadoop Distributed File System</a:t>
            </a:r>
          </a:p>
          <a:p>
            <a:pPr lvl="1"/>
            <a:r>
              <a:rPr lang="en-US" dirty="0"/>
              <a:t>File system for storing information</a:t>
            </a:r>
          </a:p>
          <a:p>
            <a:r>
              <a:rPr lang="en-US" dirty="0"/>
              <a:t>Many tools such as Apache Hive and Apache Sqoop use Hadoop behind the scenes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F3875-4DF3-4C06-8167-9ECF77D798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2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0747-3259-463B-80DE-6E47FEB6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as Data 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7A535-D42E-435D-8CE0-65F15FF0C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Hadoop File System</a:t>
            </a:r>
          </a:p>
          <a:p>
            <a:r>
              <a:rPr lang="en-US" dirty="0"/>
              <a:t>File system from a single machine, distributed across multiple</a:t>
            </a:r>
          </a:p>
          <a:p>
            <a:r>
              <a:rPr lang="en-US" dirty="0"/>
              <a:t>Massively scalable</a:t>
            </a:r>
          </a:p>
          <a:p>
            <a:r>
              <a:rPr lang="en-US" dirty="0"/>
              <a:t>Fault tolerant</a:t>
            </a:r>
          </a:p>
          <a:p>
            <a:pPr lvl="1"/>
            <a:r>
              <a:rPr lang="en-US" dirty="0"/>
              <a:t>Creates redundancy/backups of data</a:t>
            </a:r>
          </a:p>
          <a:p>
            <a:r>
              <a:rPr lang="en-US" dirty="0"/>
              <a:t>Self healing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840EC-7F1D-4631-8248-89A3FDCC49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F9A6-EE9D-438B-84C5-2C469691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59251-3DAB-404C-8C12-1DAF17578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9200"/>
            <a:ext cx="8383980" cy="4525963"/>
          </a:xfrm>
        </p:spPr>
        <p:txBody>
          <a:bodyPr/>
          <a:lstStyle/>
          <a:p>
            <a:r>
              <a:rPr lang="en-US" dirty="0"/>
              <a:t>Hadoop runs in a cluster of machines made up of nodes</a:t>
            </a:r>
          </a:p>
          <a:p>
            <a:r>
              <a:rPr lang="en-US" dirty="0"/>
              <a:t>Name node</a:t>
            </a:r>
          </a:p>
          <a:p>
            <a:pPr lvl="1"/>
            <a:r>
              <a:rPr lang="en-US" dirty="0"/>
              <a:t>Holds metadata for the file structure</a:t>
            </a:r>
          </a:p>
          <a:p>
            <a:pPr lvl="1"/>
            <a:r>
              <a:rPr lang="en-US" dirty="0"/>
              <a:t>Keeps track of where the data notes are</a:t>
            </a:r>
          </a:p>
          <a:p>
            <a:pPr lvl="1"/>
            <a:r>
              <a:rPr lang="en-US" dirty="0"/>
              <a:t>Controls processes</a:t>
            </a:r>
          </a:p>
          <a:p>
            <a:r>
              <a:rPr lang="en-US" dirty="0"/>
              <a:t>Data Nodes</a:t>
            </a:r>
          </a:p>
          <a:p>
            <a:pPr lvl="1"/>
            <a:r>
              <a:rPr lang="en-US" dirty="0"/>
              <a:t>Stores our data in blocks</a:t>
            </a:r>
          </a:p>
          <a:p>
            <a:pPr lvl="1"/>
            <a:r>
              <a:rPr lang="en-US" dirty="0"/>
              <a:t>Many blocks organized into racks</a:t>
            </a:r>
          </a:p>
          <a:p>
            <a:r>
              <a:rPr lang="en-US" dirty="0"/>
              <a:t>External processes run to communicate between HDFS and other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9F8F5-4DFE-439D-918B-DDDC13F00A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0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253A-A151-4B38-964C-090B5C22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MapReduce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40FBD-AD43-40F8-9F4F-5D514325C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9200"/>
            <a:ext cx="8383980" cy="5144512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The engine that does the computing on the HDFS</a:t>
            </a:r>
          </a:p>
          <a:p>
            <a:r>
              <a:rPr lang="en-US" dirty="0"/>
              <a:t>Job Tracker</a:t>
            </a:r>
          </a:p>
          <a:p>
            <a:pPr lvl="1"/>
            <a:r>
              <a:rPr lang="en-US" dirty="0"/>
              <a:t>Orchestrates and schedules tasks</a:t>
            </a:r>
          </a:p>
          <a:p>
            <a:r>
              <a:rPr lang="en-US" dirty="0"/>
              <a:t>Task Tracker</a:t>
            </a:r>
          </a:p>
          <a:p>
            <a:pPr lvl="1"/>
            <a:r>
              <a:rPr lang="en-US" dirty="0"/>
              <a:t>Get assigned processes to run</a:t>
            </a:r>
          </a:p>
          <a:p>
            <a:pPr lvl="1"/>
            <a:r>
              <a:rPr lang="en-US" dirty="0"/>
              <a:t>Get created close to the data they are working on</a:t>
            </a:r>
          </a:p>
          <a:p>
            <a:pPr lvl="1"/>
            <a:r>
              <a:rPr lang="en-US" dirty="0"/>
              <a:t>Jobs get broken up across many of these</a:t>
            </a:r>
          </a:p>
          <a:p>
            <a:r>
              <a:rPr lang="en-US" dirty="0"/>
              <a:t>This structure allows for parallel processing</a:t>
            </a:r>
          </a:p>
          <a:p>
            <a:r>
              <a:rPr lang="en-US" dirty="0"/>
              <a:t>YARN in Hadoop v2 is tasked with provisioning of resources to MapReduce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18BE4-1D2E-4C98-8060-E4BE31267D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80448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285</Words>
  <Application>Microsoft Office PowerPoint</Application>
  <PresentationFormat>On-screen Show (4:3)</PresentationFormat>
  <Paragraphs>64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2_Custom Design</vt:lpstr>
      <vt:lpstr>Week 7 Day 4</vt:lpstr>
      <vt:lpstr>Big Data Overview</vt:lpstr>
      <vt:lpstr>Data Tools</vt:lpstr>
      <vt:lpstr>Hadoop Overview</vt:lpstr>
      <vt:lpstr>Hadoop Modules</vt:lpstr>
      <vt:lpstr>HDFS as Data Source</vt:lpstr>
      <vt:lpstr>HDFS Structure</vt:lpstr>
      <vt:lpstr>Hadoop MapReduce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</dc:creator>
  <cp:lastModifiedBy>Ethan McGill</cp:lastModifiedBy>
  <cp:revision>17</cp:revision>
  <dcterms:modified xsi:type="dcterms:W3CDTF">2022-03-02T16:24:16Z</dcterms:modified>
</cp:coreProperties>
</file>