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Week 7 Day 2</a:t>
            </a: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ETL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C007-6928-4409-899E-C47CFE9A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Lifecycle: Advanced Transformation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1F7E4-389E-416A-B28A-AAC3445E9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  <a:p>
            <a:pPr lvl="1"/>
            <a:r>
              <a:rPr lang="en-US" dirty="0"/>
              <a:t>Applying logic to make new derived data</a:t>
            </a:r>
          </a:p>
          <a:p>
            <a:r>
              <a:rPr lang="en-US" dirty="0"/>
              <a:t>Filtering</a:t>
            </a:r>
          </a:p>
          <a:p>
            <a:pPr lvl="1"/>
            <a:r>
              <a:rPr lang="en-US" dirty="0"/>
              <a:t>Selecting only certain data</a:t>
            </a:r>
          </a:p>
          <a:p>
            <a:r>
              <a:rPr lang="en-US" dirty="0"/>
              <a:t>Data validation</a:t>
            </a:r>
          </a:p>
          <a:p>
            <a:pPr lvl="1"/>
            <a:r>
              <a:rPr lang="en-US" dirty="0"/>
              <a:t>Make sure it is up to standard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B7030-2861-4B3E-947B-E7714F12CA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6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496C-73A2-4D38-9778-31B0C697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Lifecycle: Load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47CE9-4125-467F-9822-89B9BE785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/>
          <a:lstStyle/>
          <a:p>
            <a:r>
              <a:rPr lang="en-US" dirty="0"/>
              <a:t>Adding the data into the target</a:t>
            </a:r>
          </a:p>
          <a:p>
            <a:pPr lvl="1"/>
            <a:r>
              <a:rPr lang="en-US" dirty="0"/>
              <a:t>Typically, into a Data Warehouse</a:t>
            </a:r>
          </a:p>
          <a:p>
            <a:r>
              <a:rPr lang="en-US" dirty="0"/>
              <a:t>Initial Load</a:t>
            </a:r>
          </a:p>
          <a:p>
            <a:pPr lvl="1"/>
            <a:r>
              <a:rPr lang="en-US" dirty="0"/>
              <a:t>Populating all the tables</a:t>
            </a:r>
          </a:p>
          <a:p>
            <a:r>
              <a:rPr lang="en-US" dirty="0"/>
              <a:t>Incremental Load</a:t>
            </a:r>
          </a:p>
          <a:p>
            <a:pPr lvl="1"/>
            <a:r>
              <a:rPr lang="en-US" dirty="0"/>
              <a:t>Adding new data periodically</a:t>
            </a:r>
          </a:p>
          <a:p>
            <a:pPr lvl="1"/>
            <a:r>
              <a:rPr lang="en-US" dirty="0"/>
              <a:t>Streaming</a:t>
            </a:r>
          </a:p>
          <a:p>
            <a:pPr lvl="1"/>
            <a:r>
              <a:rPr lang="en-US" dirty="0"/>
              <a:t>Batch</a:t>
            </a:r>
          </a:p>
          <a:p>
            <a:r>
              <a:rPr lang="en-US" dirty="0"/>
              <a:t>Full refresh</a:t>
            </a:r>
          </a:p>
          <a:p>
            <a:pPr lvl="1"/>
            <a:r>
              <a:rPr lang="en-US" dirty="0"/>
              <a:t>Removing all data, and reloading fresh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19C49-2BD1-420B-B24E-AF459ED162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66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6A05C9-76B9-440A-92BC-1F33A4C6F2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/>
              <a:t>ETL Pipeline</a:t>
            </a:r>
          </a:p>
        </p:txBody>
      </p:sp>
    </p:spTree>
    <p:extLst>
      <p:ext uri="{BB962C8B-B14F-4D97-AF65-F5344CB8AC3E}">
        <p14:creationId xmlns:p14="http://schemas.microsoft.com/office/powerpoint/2010/main" val="413357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CE9C3-2C36-431B-ACD2-D5D33C5B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4FCA8-8545-480B-A0B8-2EF4F97FF6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Structured Query Language</a:t>
            </a:r>
          </a:p>
          <a:p>
            <a:r>
              <a:rPr lang="en-US" dirty="0"/>
              <a:t>Language used to query RDBMS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Postgres</a:t>
            </a:r>
          </a:p>
          <a:p>
            <a:pPr lvl="1"/>
            <a:r>
              <a:rPr lang="en-US" dirty="0"/>
              <a:t>MySQL</a:t>
            </a:r>
          </a:p>
          <a:p>
            <a:r>
              <a:rPr lang="en-US" dirty="0"/>
              <a:t>Relational databases have tables with relations to one another</a:t>
            </a:r>
          </a:p>
          <a:p>
            <a:r>
              <a:rPr lang="en-US" dirty="0"/>
              <a:t>Row based</a:t>
            </a:r>
          </a:p>
          <a:p>
            <a:r>
              <a:rPr lang="en-US" dirty="0"/>
              <a:t>Used in OLTP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DD29D-7296-4E46-B671-AF267FE799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8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EDA0-8512-48D4-8EA4-461DB92C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CC14B-1C59-43E2-896F-5C30094113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Not Only SQL</a:t>
            </a:r>
          </a:p>
          <a:p>
            <a:r>
              <a:rPr lang="en-US" dirty="0"/>
              <a:t>Non-tabular</a:t>
            </a:r>
          </a:p>
          <a:p>
            <a:r>
              <a:rPr lang="en-US" dirty="0"/>
              <a:t>Flexible, and scalable</a:t>
            </a:r>
          </a:p>
          <a:p>
            <a:r>
              <a:rPr lang="en-US" dirty="0"/>
              <a:t>Three types</a:t>
            </a:r>
          </a:p>
          <a:p>
            <a:pPr lvl="1"/>
            <a:r>
              <a:rPr lang="en-US" dirty="0"/>
              <a:t>Document</a:t>
            </a:r>
          </a:p>
          <a:p>
            <a:pPr lvl="1"/>
            <a:r>
              <a:rPr lang="en-US" dirty="0"/>
              <a:t>Key-value</a:t>
            </a:r>
          </a:p>
          <a:p>
            <a:pPr lvl="1"/>
            <a:r>
              <a:rPr lang="en-US" dirty="0"/>
              <a:t>Wide-column</a:t>
            </a:r>
          </a:p>
          <a:p>
            <a:pPr lvl="1"/>
            <a:r>
              <a:rPr lang="en-US" dirty="0"/>
              <a:t>Graph</a:t>
            </a:r>
          </a:p>
          <a:p>
            <a:r>
              <a:rPr lang="en-US" dirty="0"/>
              <a:t>Store unstructured data easily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21C12-6F6F-4A77-971E-EB9706FA0C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6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1344-980E-468C-90F2-F37AAF1E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FC20A-4551-4C8E-928E-7C005BD2B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3142694"/>
            <a:ext cx="4191990" cy="3221017"/>
          </a:xfrm>
        </p:spPr>
        <p:txBody>
          <a:bodyPr/>
          <a:lstStyle/>
          <a:p>
            <a:r>
              <a:rPr lang="en-US" dirty="0"/>
              <a:t>Document</a:t>
            </a:r>
          </a:p>
          <a:p>
            <a:pPr lvl="1"/>
            <a:r>
              <a:rPr lang="en-US" dirty="0"/>
              <a:t>Store data in documents similar to JSON</a:t>
            </a:r>
          </a:p>
          <a:p>
            <a:r>
              <a:rPr lang="en-US" dirty="0"/>
              <a:t>Key-value</a:t>
            </a:r>
          </a:p>
          <a:p>
            <a:pPr lvl="1"/>
            <a:r>
              <a:rPr lang="en-US" dirty="0"/>
              <a:t>Simple DB with key value stores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9DCE0-9AFB-4248-B3E3-E375020F35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C399382-537C-4C4D-94DA-650F4E207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952" y="1219200"/>
            <a:ext cx="5756095" cy="1923495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DF00312-F337-4E95-8580-AE751CC1F4DA}"/>
              </a:ext>
            </a:extLst>
          </p:cNvPr>
          <p:cNvSpPr txBox="1">
            <a:spLocks/>
          </p:cNvSpPr>
          <p:nvPr/>
        </p:nvSpPr>
        <p:spPr>
          <a:xfrm>
            <a:off x="4571999" y="3142694"/>
            <a:ext cx="4191990" cy="3221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Wide-column</a:t>
            </a:r>
          </a:p>
          <a:p>
            <a:pPr lvl="1"/>
            <a:r>
              <a:rPr lang="en-US" dirty="0"/>
              <a:t>Tables rows and dynamic columns</a:t>
            </a:r>
          </a:p>
          <a:p>
            <a:r>
              <a:rPr lang="en-US" dirty="0"/>
              <a:t>Graph</a:t>
            </a:r>
          </a:p>
          <a:p>
            <a:pPr lvl="1"/>
            <a:r>
              <a:rPr lang="en-US" dirty="0"/>
              <a:t>Stores data in nodes and edges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D2E5AD-278F-45BF-B07C-DFC2CA271B54}"/>
              </a:ext>
            </a:extLst>
          </p:cNvPr>
          <p:cNvSpPr txBox="1"/>
          <p:nvPr/>
        </p:nvSpPr>
        <p:spPr>
          <a:xfrm>
            <a:off x="2358893" y="6590337"/>
            <a:ext cx="4426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source: https://abcloudz.com/services/nosql-databases/</a:t>
            </a:r>
          </a:p>
        </p:txBody>
      </p:sp>
    </p:spTree>
    <p:extLst>
      <p:ext uri="{BB962C8B-B14F-4D97-AF65-F5344CB8AC3E}">
        <p14:creationId xmlns:p14="http://schemas.microsoft.com/office/powerpoint/2010/main" val="4031923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CA10-0EFA-4B1A-9E69-0FB1B3E44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Vendors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02859-6F14-4188-8A87-1C80D7155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/>
          <a:lstStyle/>
          <a:p>
            <a:r>
              <a:rPr lang="en-US" dirty="0"/>
              <a:t>MongoDB</a:t>
            </a:r>
          </a:p>
          <a:p>
            <a:pPr lvl="1"/>
            <a:r>
              <a:rPr lang="en-US" dirty="0"/>
              <a:t>Most widely used document-based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Cassandra</a:t>
            </a:r>
          </a:p>
          <a:p>
            <a:pPr lvl="1"/>
            <a:r>
              <a:rPr lang="en-US" dirty="0"/>
              <a:t>Wide column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 err="1"/>
              <a:t>ElasticSearch</a:t>
            </a:r>
            <a:endParaRPr lang="en-US" dirty="0"/>
          </a:p>
          <a:p>
            <a:pPr lvl="1"/>
            <a:r>
              <a:rPr lang="en-US" dirty="0"/>
              <a:t>Document based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Amazon DynamoDB</a:t>
            </a:r>
          </a:p>
          <a:p>
            <a:pPr lvl="1"/>
            <a:r>
              <a:rPr lang="en-US" dirty="0"/>
              <a:t>Key-value pair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Neo4J</a:t>
            </a:r>
          </a:p>
          <a:p>
            <a:pPr lvl="1"/>
            <a:r>
              <a:rPr lang="en-US" dirty="0"/>
              <a:t>Popular graph based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0B455-73AC-46A2-8A51-BA84015E29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0332C780-7AA6-48E7-B48E-799B8CF61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705" y="4453444"/>
            <a:ext cx="2003248" cy="1046697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9CC4E061-5F79-4D56-9AE4-CB24CD178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475" y="1481446"/>
            <a:ext cx="1219200" cy="1219200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56C0540E-9F66-401F-8A42-EC41E79D8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925" y="2455375"/>
            <a:ext cx="1312986" cy="879701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E64BBFA5-3A4F-4473-B6E0-732EF09E0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8705" y="3518137"/>
            <a:ext cx="1868433" cy="972437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28591F9-0DEA-457F-9F97-90041240E1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2912" y="5500141"/>
            <a:ext cx="1659769" cy="62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9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CA7357-5689-416C-8295-B2996BD71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Querying a NoSQL Database</a:t>
            </a:r>
          </a:p>
        </p:txBody>
      </p:sp>
    </p:spTree>
    <p:extLst>
      <p:ext uri="{BB962C8B-B14F-4D97-AF65-F5344CB8AC3E}">
        <p14:creationId xmlns:p14="http://schemas.microsoft.com/office/powerpoint/2010/main" val="312052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CE736-07E5-4873-A7E7-95B8C7DC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76929-BE50-464F-ACA2-3CD8B37133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Extract Transform Load</a:t>
            </a:r>
          </a:p>
          <a:p>
            <a:r>
              <a:rPr lang="en-US" dirty="0"/>
              <a:t>Copying data from one or more sources into a new location</a:t>
            </a:r>
          </a:p>
          <a:p>
            <a:pPr lvl="1"/>
            <a:r>
              <a:rPr lang="en-US" dirty="0"/>
              <a:t>May be in a different context</a:t>
            </a:r>
          </a:p>
          <a:p>
            <a:r>
              <a:rPr lang="en-US" dirty="0"/>
              <a:t>Conform data from various sources into one 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29B50-2A48-40F6-8F10-8B61A03CBE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569612A-05D5-437D-9F53-EE99D2DFE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295" y="4292611"/>
            <a:ext cx="4847208" cy="2167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D239C7-9C88-4FE2-96A6-8E36CBC4AC64}"/>
              </a:ext>
            </a:extLst>
          </p:cNvPr>
          <p:cNvSpPr txBox="1"/>
          <p:nvPr/>
        </p:nvSpPr>
        <p:spPr>
          <a:xfrm>
            <a:off x="2144092" y="6546274"/>
            <a:ext cx="4855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source: https://databricks.com/glossary/extract-transform-load</a:t>
            </a:r>
          </a:p>
        </p:txBody>
      </p:sp>
    </p:spTree>
    <p:extLst>
      <p:ext uri="{BB962C8B-B14F-4D97-AF65-F5344CB8AC3E}">
        <p14:creationId xmlns:p14="http://schemas.microsoft.com/office/powerpoint/2010/main" val="1448979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4EF33-CC51-4394-8AA8-C9999C5B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Lifecycle: Extract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FD77F-1237-43E3-AD78-7BB649650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Taking data from a data source</a:t>
            </a:r>
          </a:p>
          <a:p>
            <a:r>
              <a:rPr lang="en-US" dirty="0"/>
              <a:t>Full extraction</a:t>
            </a:r>
          </a:p>
          <a:p>
            <a:pPr lvl="1"/>
            <a:r>
              <a:rPr lang="en-US" dirty="0"/>
              <a:t>Taking all the data</a:t>
            </a:r>
          </a:p>
          <a:p>
            <a:r>
              <a:rPr lang="en-US" dirty="0"/>
              <a:t>Incremental Extraction</a:t>
            </a:r>
          </a:p>
          <a:p>
            <a:pPr lvl="1"/>
            <a:r>
              <a:rPr lang="en-US" dirty="0"/>
              <a:t>Taking only new data from the data source</a:t>
            </a:r>
          </a:p>
          <a:p>
            <a:pPr lvl="1"/>
            <a:r>
              <a:rPr lang="en-US" dirty="0"/>
              <a:t>Often implement using a staging area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2E762-7348-43F0-ABF0-DD5331F620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98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18E3-FF1E-4E98-991D-EF206254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Lifecycle: Transform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2719B-C322-45D7-9C92-31E037E87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Converting/Modifying the data we extracted</a:t>
            </a:r>
          </a:p>
          <a:p>
            <a:r>
              <a:rPr lang="en-US" dirty="0"/>
              <a:t>Cleaning</a:t>
            </a:r>
          </a:p>
          <a:p>
            <a:pPr lvl="1"/>
            <a:r>
              <a:rPr lang="en-US" dirty="0"/>
              <a:t>Converting Null to 0</a:t>
            </a:r>
          </a:p>
          <a:p>
            <a:pPr lvl="1"/>
            <a:r>
              <a:rPr lang="en-US" dirty="0"/>
              <a:t>Converting Male to M</a:t>
            </a:r>
          </a:p>
          <a:p>
            <a:r>
              <a:rPr lang="en-US" dirty="0"/>
              <a:t>Deduplication</a:t>
            </a:r>
          </a:p>
          <a:p>
            <a:r>
              <a:rPr lang="en-US" dirty="0"/>
              <a:t>Formatting</a:t>
            </a:r>
          </a:p>
          <a:p>
            <a:r>
              <a:rPr lang="en-US" dirty="0"/>
              <a:t>Key restructuring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02FED-3D40-4D78-80FE-C620EF71DE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24992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306</Words>
  <Application>Microsoft Office PowerPoint</Application>
  <PresentationFormat>On-screen Show (4:3)</PresentationFormat>
  <Paragraphs>92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2_Custom Design</vt:lpstr>
      <vt:lpstr>Week 7 Day 2</vt:lpstr>
      <vt:lpstr>SQL Overview</vt:lpstr>
      <vt:lpstr>NoSQL Overview</vt:lpstr>
      <vt:lpstr>NoSQL Database Types</vt:lpstr>
      <vt:lpstr>NoSQL Vendors</vt:lpstr>
      <vt:lpstr>PowerPoint Presentation</vt:lpstr>
      <vt:lpstr>ETL Overview</vt:lpstr>
      <vt:lpstr>ETL Lifecycle: Extract</vt:lpstr>
      <vt:lpstr>ETL Lifecycle: Transform</vt:lpstr>
      <vt:lpstr>ETL Lifecycle: Advanced Transformation</vt:lpstr>
      <vt:lpstr>ETL Lifecycle: Load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</dc:creator>
  <cp:lastModifiedBy>Ethan McGill</cp:lastModifiedBy>
  <cp:revision>20</cp:revision>
  <dcterms:modified xsi:type="dcterms:W3CDTF">2022-02-28T23:34:51Z</dcterms:modified>
</cp:coreProperties>
</file>