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5 Day 5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Angular: Parameterized Environments</a:t>
            </a: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dirty="0"/>
              <a:t>Allows you to setup different environments with specialized variables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Stored in files named like: </a:t>
            </a: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environment.prod.ts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Default is </a:t>
            </a:r>
            <a:r>
              <a:rPr lang="en-US" dirty="0" err="1"/>
              <a:t>environment.ts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en-US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environment.ts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dirty="0"/>
              <a:t>Other files need to be linked in the </a:t>
            </a:r>
            <a:r>
              <a:rPr lang="en-US" dirty="0" err="1"/>
              <a:t>angular.json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dirty="0"/>
              <a:t>To build the application in a specific environment run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ng build –configuration=prod</a:t>
            </a:r>
          </a:p>
          <a:p>
            <a:pPr marL="635000" indent="-457200">
              <a:spcBef>
                <a:spcPts val="0"/>
              </a:spcBef>
            </a:pPr>
            <a:endParaRPr lang="en-US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FC6907-6058-48EC-9EB0-53A7C96C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97" y="3617780"/>
            <a:ext cx="2784584" cy="738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0E3A-CE5C-4709-953C-58FC62BD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Lazy 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7C424-0E9A-4733-A562-641B35845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If you want specific modules loaded when called you can setup lazy loading</a:t>
            </a:r>
          </a:p>
          <a:p>
            <a:r>
              <a:rPr lang="en-US" dirty="0"/>
              <a:t>Decreases the initial bundle size</a:t>
            </a:r>
          </a:p>
          <a:p>
            <a:r>
              <a:rPr lang="en-US" dirty="0"/>
              <a:t>Use a </a:t>
            </a:r>
            <a:r>
              <a:rPr lang="en-US" dirty="0" err="1"/>
              <a:t>loadChildren</a:t>
            </a:r>
            <a:r>
              <a:rPr lang="en-US" dirty="0"/>
              <a:t> property in your routing module rather than component</a:t>
            </a:r>
          </a:p>
          <a:p>
            <a:r>
              <a:rPr lang="en-US" dirty="0"/>
              <a:t>Inside of that add a route for each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21DA1-D3C3-4BF1-9633-79AC634513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820090-F44A-4E0B-B671-4B95401D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42" y="4526692"/>
            <a:ext cx="764011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C7AA-28F4-4711-A199-B03FA3F2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FFBDE-26F3-4583-B401-A688CEA67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144512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Jasmine: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Behavior driven development</a:t>
            </a:r>
          </a:p>
          <a:p>
            <a:r>
              <a:rPr lang="en-US" dirty="0"/>
              <a:t>Unit testing framework</a:t>
            </a:r>
          </a:p>
          <a:p>
            <a:r>
              <a:rPr lang="en-US" dirty="0"/>
              <a:t>Testing files denoted by </a:t>
            </a:r>
            <a:r>
              <a:rPr lang="en-US" dirty="0" err="1"/>
              <a:t>file.spec.ts</a:t>
            </a:r>
            <a:endParaRPr lang="en-US" dirty="0"/>
          </a:p>
          <a:p>
            <a:r>
              <a:rPr lang="en-US" dirty="0"/>
              <a:t>Run tests with</a:t>
            </a:r>
          </a:p>
          <a:p>
            <a:pPr lvl="1"/>
            <a:r>
              <a:rPr lang="en-US" dirty="0"/>
              <a:t>ng test</a:t>
            </a:r>
          </a:p>
          <a:p>
            <a:pPr marL="50800" indent="0">
              <a:buNone/>
            </a:pPr>
            <a:r>
              <a:rPr lang="en-US" dirty="0"/>
              <a:t>Karma</a:t>
            </a:r>
          </a:p>
          <a:p>
            <a:r>
              <a:rPr lang="en-US" dirty="0"/>
              <a:t>Test runner for Jasmine tests</a:t>
            </a:r>
          </a:p>
          <a:p>
            <a:r>
              <a:rPr lang="en-US" dirty="0"/>
              <a:t>Displays the results in a webpage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5BF1A-6ABE-41F0-8005-1A43511B0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8410-01B4-4555-B6FB-B7735D5A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Testing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AD464-0198-4E25-8278-1E580E50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144512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file.spec.ts</a:t>
            </a:r>
            <a:r>
              <a:rPr lang="en-US" dirty="0"/>
              <a:t> files you create test suites with the describe() function</a:t>
            </a:r>
          </a:p>
          <a:p>
            <a:r>
              <a:rPr lang="en-US" dirty="0"/>
              <a:t>Describe individual tests with the it() function</a:t>
            </a:r>
          </a:p>
          <a:p>
            <a:r>
              <a:rPr lang="en-US" dirty="0"/>
              <a:t>Use expect() to test for expected results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 err="1"/>
              <a:t>beforeEach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beforeAll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afterEach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afterAll</a:t>
            </a:r>
            <a:r>
              <a:rPr lang="en-US" dirty="0"/>
              <a:t>()</a:t>
            </a:r>
          </a:p>
          <a:p>
            <a:r>
              <a:rPr lang="en-US" dirty="0"/>
              <a:t>In the same way you would in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4C896-9D7E-4555-9A36-82DCC797CB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958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204</Words>
  <Application>Microsoft Office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2_Custom Design</vt:lpstr>
      <vt:lpstr>Week 5 Day 5</vt:lpstr>
      <vt:lpstr>Angular: Parameterized Environments</vt:lpstr>
      <vt:lpstr>Angular: Lazy Loading</vt:lpstr>
      <vt:lpstr>Angular: Testing</vt:lpstr>
      <vt:lpstr>Angular: Testing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11</cp:revision>
  <dcterms:modified xsi:type="dcterms:W3CDTF">2022-02-11T19:05:00Z</dcterms:modified>
</cp:coreProperties>
</file>