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Week 7 Day 5</a:t>
            </a:r>
            <a:endParaRPr lang="en-US"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7B8C-DD2E-41F7-A041-627BBBFA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BB03D-0D8F-4505-B5E3-2DC121684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Online Transaction Processing</a:t>
            </a:r>
          </a:p>
          <a:p>
            <a:r>
              <a:rPr lang="en-US" dirty="0"/>
              <a:t>Three tiered systems</a:t>
            </a:r>
          </a:p>
          <a:p>
            <a:pPr lvl="1"/>
            <a:r>
              <a:rPr lang="en-US" dirty="0"/>
              <a:t>User facing application</a:t>
            </a:r>
          </a:p>
          <a:p>
            <a:pPr lvl="1"/>
            <a:r>
              <a:rPr lang="en-US" dirty="0"/>
              <a:t>Business Layer</a:t>
            </a:r>
          </a:p>
          <a:p>
            <a:pPr lvl="1"/>
            <a:r>
              <a:rPr lang="en-US" dirty="0"/>
              <a:t>Data Layer</a:t>
            </a:r>
          </a:p>
          <a:p>
            <a:r>
              <a:rPr lang="en-US" dirty="0"/>
              <a:t>Fast response times, small amounts of data</a:t>
            </a:r>
          </a:p>
          <a:p>
            <a:r>
              <a:rPr lang="en-US" dirty="0"/>
              <a:t>Frequent or concurrent database backups</a:t>
            </a:r>
          </a:p>
          <a:p>
            <a:r>
              <a:rPr lang="en-US" dirty="0"/>
              <a:t>Simple queries to gather small amounts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1A085-690B-4B71-98EF-197335BF7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A933-B847-4A9B-A29F-D0D10C7E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B739B-D7AE-459E-B51D-7D905890E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Online Analysis Processing</a:t>
            </a:r>
          </a:p>
          <a:p>
            <a:r>
              <a:rPr lang="en-US" dirty="0"/>
              <a:t>Analytical system used internally</a:t>
            </a:r>
          </a:p>
          <a:p>
            <a:r>
              <a:rPr lang="en-US" dirty="0"/>
              <a:t>Perform complex queries</a:t>
            </a:r>
          </a:p>
          <a:p>
            <a:r>
              <a:rPr lang="en-US" dirty="0"/>
              <a:t>Highly resource intensive, slower response times</a:t>
            </a:r>
          </a:p>
          <a:p>
            <a:r>
              <a:rPr lang="en-US" dirty="0"/>
              <a:t>Data updated in batches</a:t>
            </a:r>
          </a:p>
          <a:p>
            <a:pPr lvl="1"/>
            <a:r>
              <a:rPr lang="en-US" dirty="0"/>
              <a:t>End of the quarter</a:t>
            </a:r>
          </a:p>
          <a:p>
            <a:pPr lvl="1"/>
            <a:r>
              <a:rPr lang="en-US" dirty="0"/>
              <a:t>Data changes slowly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E2A23-F445-4820-BEB6-107A9B3F46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253B-9049-47A0-BDBA-196B5823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408FB-39FF-468F-A2F6-5F874DF33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OLAP systems use denormalized dimensional databases</a:t>
            </a:r>
          </a:p>
          <a:p>
            <a:r>
              <a:rPr lang="en-US" dirty="0"/>
              <a:t>Partly denormalized</a:t>
            </a:r>
          </a:p>
          <a:p>
            <a:r>
              <a:rPr lang="en-US" dirty="0"/>
              <a:t>Designed of easy queries</a:t>
            </a:r>
          </a:p>
          <a:p>
            <a:r>
              <a:rPr lang="en-US" dirty="0"/>
              <a:t>Using star or snowflake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09BA0-A100-40AA-92F0-F25A05B674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4C7F2CF-A8A6-420F-B4FC-44A42A8B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19" y="4083728"/>
            <a:ext cx="3379961" cy="27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0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03D9-3C7A-46C8-8BF3-ED037C89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DF74-E166-45F5-908A-62F1AB31C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Messaging queues allow the implementation of pub/sub model</a:t>
            </a:r>
          </a:p>
          <a:p>
            <a:r>
              <a:rPr lang="en-US" dirty="0"/>
              <a:t>Develop in a more asynchronous way</a:t>
            </a:r>
          </a:p>
          <a:p>
            <a:r>
              <a:rPr lang="en-US" dirty="0"/>
              <a:t>Messaging services typically use queues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3C5FB-8CB3-4970-BA7B-DC8AAA70E4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2F4A60B-C300-46A5-88E5-F4C23E10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80" y="3613727"/>
            <a:ext cx="583964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9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ACCA-4C24-41DD-8D4A-6E2A1A9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all this fit together?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38A7-494D-4C98-8A6F-11D3A6E184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5090C6A-F312-4D79-8787-FADC9B21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2" y="1219200"/>
            <a:ext cx="712855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3405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124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2_Custom Design</vt:lpstr>
      <vt:lpstr>Week 7 Day 5</vt:lpstr>
      <vt:lpstr>OLTP Review</vt:lpstr>
      <vt:lpstr>OLAP</vt:lpstr>
      <vt:lpstr>Dimensional Databases</vt:lpstr>
      <vt:lpstr>Messaging Review</vt:lpstr>
      <vt:lpstr>How does all this fit together?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15</cp:revision>
  <dcterms:modified xsi:type="dcterms:W3CDTF">2022-03-03T23:34:39Z</dcterms:modified>
</cp:coreProperties>
</file>