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W4D4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Automation server that is: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Self contained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Open source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Automates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Testing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Deployment</a:t>
            </a:r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Standalone on a system, or used with tools like docker</a:t>
            </a:r>
            <a:endParaRPr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C643DA2-DA9D-4C81-B97F-C4929E26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82" y="2056482"/>
            <a:ext cx="4643110" cy="2321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42FD-01E0-42A0-811B-19633E8B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Jenkins: Projects/Jobs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0392-E8D5-453E-9F40-683366F76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 is a repeatable set of steps to auto a task</a:t>
            </a:r>
          </a:p>
          <a:p>
            <a:r>
              <a:rPr lang="en-US" dirty="0"/>
              <a:t>Trigger them manually or automatically</a:t>
            </a:r>
          </a:p>
          <a:p>
            <a:r>
              <a:rPr lang="en-US" dirty="0"/>
              <a:t>Creates a build</a:t>
            </a:r>
          </a:p>
          <a:p>
            <a:r>
              <a:rPr lang="en-US" dirty="0"/>
              <a:t>Job Status/Health</a:t>
            </a:r>
          </a:p>
          <a:p>
            <a:pPr lvl="1"/>
            <a:r>
              <a:rPr lang="en-US" dirty="0"/>
              <a:t>Sunny: 81% of more build passed</a:t>
            </a:r>
          </a:p>
          <a:p>
            <a:pPr lvl="1"/>
            <a:r>
              <a:rPr lang="en-US" dirty="0"/>
              <a:t>Partially Sunny: 61 – 80% passed</a:t>
            </a:r>
          </a:p>
          <a:p>
            <a:pPr lvl="1"/>
            <a:r>
              <a:rPr lang="en-US" dirty="0"/>
              <a:t>Cloudy: 41 – 60% passed</a:t>
            </a:r>
          </a:p>
          <a:p>
            <a:pPr lvl="1"/>
            <a:r>
              <a:rPr lang="en-US" dirty="0"/>
              <a:t>Raining: 21 – 40% passed</a:t>
            </a:r>
          </a:p>
          <a:p>
            <a:pPr lvl="1"/>
            <a:r>
              <a:rPr lang="en-US" dirty="0"/>
              <a:t>Stormy: &lt;20% passed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0F41-BF08-4F9D-8DEC-5C78CB68CD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32A1FAC-354C-4AF5-8E07-78ACD3BC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17" y="3676073"/>
            <a:ext cx="2861268" cy="2223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ACEB1-C4C9-4925-83D7-8D300D0619C8}"/>
              </a:ext>
            </a:extLst>
          </p:cNvPr>
          <p:cNvSpPr txBox="1"/>
          <p:nvPr/>
        </p:nvSpPr>
        <p:spPr>
          <a:xfrm>
            <a:off x="889334" y="6396335"/>
            <a:ext cx="809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https://aws1.discourse-cdn.com/standard14/uploads/mc_stan/original/2X/8/80516b619bad31f88cd811a8405e87807abb14cb.jpg</a:t>
            </a:r>
          </a:p>
        </p:txBody>
      </p:sp>
    </p:spTree>
    <p:extLst>
      <p:ext uri="{BB962C8B-B14F-4D97-AF65-F5344CB8AC3E}">
        <p14:creationId xmlns:p14="http://schemas.microsoft.com/office/powerpoint/2010/main" val="37524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0FB7-9674-43EE-A40A-C59641CD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Jenkins: Builds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1A5D-81C4-4ED9-B91B-BFEF324A4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Created by a Job</a:t>
            </a:r>
          </a:p>
          <a:p>
            <a:r>
              <a:rPr lang="en-US" dirty="0"/>
              <a:t>Build Status</a:t>
            </a:r>
          </a:p>
          <a:p>
            <a:pPr lvl="1"/>
            <a:r>
              <a:rPr lang="en-US" dirty="0"/>
              <a:t>Blue: Success</a:t>
            </a:r>
          </a:p>
          <a:p>
            <a:pPr lvl="1"/>
            <a:r>
              <a:rPr lang="en-US" dirty="0"/>
              <a:t>Yellow: Unstable</a:t>
            </a:r>
          </a:p>
          <a:p>
            <a:pPr lvl="1"/>
            <a:r>
              <a:rPr lang="en-US" dirty="0"/>
              <a:t>Red: Failure</a:t>
            </a:r>
          </a:p>
          <a:p>
            <a:pPr lvl="1"/>
            <a:r>
              <a:rPr lang="en-US" dirty="0"/>
              <a:t>Gray: No builds/aborted build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5377C-90DA-4AAD-A898-D3C49041C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B992-B200-45C9-9CBB-F4067E4E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BC8F-1848-4B31-918E-A1C1A68A6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Fast, flexible general purpose build tool</a:t>
            </a:r>
          </a:p>
          <a:p>
            <a:r>
              <a:rPr lang="en-US" dirty="0"/>
              <a:t>Allows </a:t>
            </a:r>
            <a:r>
              <a:rPr lang="en-US" dirty="0" err="1"/>
              <a:t>devs</a:t>
            </a:r>
            <a:r>
              <a:rPr lang="en-US" dirty="0"/>
              <a:t> to build any software</a:t>
            </a:r>
          </a:p>
          <a:p>
            <a:r>
              <a:rPr lang="en-US" dirty="0"/>
              <a:t>Scripts written in </a:t>
            </a:r>
            <a:r>
              <a:rPr lang="en-US" dirty="0" err="1"/>
              <a:t>Groovey</a:t>
            </a:r>
            <a:r>
              <a:rPr lang="en-US" dirty="0"/>
              <a:t> or Kotlin</a:t>
            </a:r>
          </a:p>
          <a:p>
            <a:r>
              <a:rPr lang="en-US" dirty="0"/>
              <a:t>Builds consist of one or more projects</a:t>
            </a:r>
          </a:p>
          <a:p>
            <a:pPr lvl="1"/>
            <a:r>
              <a:rPr lang="en-US" dirty="0"/>
              <a:t>Projects could be anything from building a jar to generating docs, or deployment</a:t>
            </a:r>
          </a:p>
          <a:p>
            <a:r>
              <a:rPr lang="en-US" dirty="0"/>
              <a:t>Projects are done by tasks</a:t>
            </a:r>
          </a:p>
          <a:p>
            <a:pPr lvl="1"/>
            <a:r>
              <a:rPr lang="en-US" dirty="0"/>
              <a:t>Atomic unit of work, such as compiling classes</a:t>
            </a:r>
          </a:p>
          <a:p>
            <a:r>
              <a:rPr lang="en-US" dirty="0"/>
              <a:t>The script is written in </a:t>
            </a:r>
            <a:r>
              <a:rPr lang="en-US" dirty="0" err="1"/>
              <a:t>build.gradle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3F6E-7AB6-409A-823B-EDAE89098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F21AB-09EB-4608-B126-EA4936221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gradle</a:t>
            </a:r>
            <a:r>
              <a:rPr lang="en-US" dirty="0"/>
              <a:t> project with Jenkins DEMO</a:t>
            </a:r>
          </a:p>
        </p:txBody>
      </p:sp>
    </p:spTree>
    <p:extLst>
      <p:ext uri="{BB962C8B-B14F-4D97-AF65-F5344CB8AC3E}">
        <p14:creationId xmlns:p14="http://schemas.microsoft.com/office/powerpoint/2010/main" val="243685234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217</Words>
  <Application>Microsoft Office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2_Custom Design</vt:lpstr>
      <vt:lpstr>W4D4</vt:lpstr>
      <vt:lpstr>Jenkins</vt:lpstr>
      <vt:lpstr>Jenkins: Projects/Jobs</vt:lpstr>
      <vt:lpstr>Jenkins: Builds</vt:lpstr>
      <vt:lpstr>Gradle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9</cp:revision>
  <dcterms:modified xsi:type="dcterms:W3CDTF">2022-02-04T21:19:20Z</dcterms:modified>
</cp:coreProperties>
</file>