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5 Day 4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 Routing and Http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7B9E-3210-492E-8CE3-7664478F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Observables and Pub/Sub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508A-F93A-4566-AF58-23D14066F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Observables define functions for publishing values</a:t>
            </a:r>
          </a:p>
          <a:p>
            <a:r>
              <a:rPr lang="en-US" dirty="0"/>
              <a:t>Function is only executed when a subscriber consumes the values</a:t>
            </a:r>
          </a:p>
          <a:p>
            <a:r>
              <a:rPr lang="en-US" dirty="0"/>
              <a:t>Use the .subscribe() to consume, .unsubscribe() to stop</a:t>
            </a:r>
          </a:p>
          <a:p>
            <a:r>
              <a:rPr lang="en-US" dirty="0"/>
              <a:t>Three callback functions</a:t>
            </a:r>
          </a:p>
          <a:p>
            <a:pPr lvl="1"/>
            <a:r>
              <a:rPr lang="en-US" dirty="0"/>
              <a:t>next(), error(), complete()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138B0-545B-4834-A6C3-98E4DC5C6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4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4BA4-C0A1-4060-9FA0-276040A7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Observable vs 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C41B-C83F-4DFF-B705-B85C09878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Promise emits only one single value</a:t>
            </a:r>
          </a:p>
          <a:p>
            <a:r>
              <a:rPr lang="en-US" dirty="0"/>
              <a:t>Observable emits a stream of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ABD8-8FF4-4740-86B5-CE2B1F28F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8BDD-8709-438A-B383-60039F55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Handling </a:t>
            </a:r>
            <a:r>
              <a:rPr lang="en-US" dirty="0" err="1"/>
              <a:t>HttpClient</a:t>
            </a:r>
            <a:r>
              <a:rPr lang="en-US" dirty="0"/>
              <a:t>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26BD-90C9-4C72-A81D-ACFB0C2D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catchError</a:t>
            </a:r>
            <a:r>
              <a:rPr lang="en-US" dirty="0"/>
              <a:t> method from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Client-side errors return an </a:t>
            </a:r>
            <a:r>
              <a:rPr lang="en-US" dirty="0" err="1"/>
              <a:t>ErrorEvent</a:t>
            </a:r>
            <a:endParaRPr lang="en-US" dirty="0"/>
          </a:p>
          <a:p>
            <a:r>
              <a:rPr lang="en-US" dirty="0"/>
              <a:t>Server-side errors return a HTTP error response</a:t>
            </a:r>
          </a:p>
          <a:p>
            <a:r>
              <a:rPr lang="en-US" dirty="0"/>
              <a:t>Handle the errors by determining the type</a:t>
            </a:r>
          </a:p>
          <a:p>
            <a:pPr lvl="1"/>
            <a:r>
              <a:rPr lang="en-US" dirty="0"/>
              <a:t>Catch them and pipe them with the </a:t>
            </a:r>
            <a:r>
              <a:rPr lang="en-US" dirty="0" err="1"/>
              <a:t>catchError</a:t>
            </a:r>
            <a:r>
              <a:rPr lang="en-US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57EA-0C37-44D9-A375-B737329FF8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4F3C7F-F279-4750-9731-F51FB0E1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81" y="4151025"/>
            <a:ext cx="5360211" cy="25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DC9C-915F-4760-95E6-385AC343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</a:t>
            </a:r>
            <a:r>
              <a:rPr lang="en-US" dirty="0" err="1"/>
              <a:t>RxJS</a:t>
            </a:r>
            <a:r>
              <a:rPr lang="en-US" dirty="0"/>
              <a:t> 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0080-7DF2-43A2-836A-FEFCC53E4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Special type of observable that allows values to be </a:t>
            </a:r>
            <a:r>
              <a:rPr lang="en-US" dirty="0" err="1"/>
              <a:t>mulitcasted</a:t>
            </a:r>
            <a:r>
              <a:rPr lang="en-US" dirty="0"/>
              <a:t> to many Observables</a:t>
            </a:r>
          </a:p>
          <a:p>
            <a:r>
              <a:rPr lang="en-US" dirty="0"/>
              <a:t>Essentially just an Observable, but when it receives values they get </a:t>
            </a:r>
            <a:r>
              <a:rPr lang="en-US" dirty="0" err="1"/>
              <a:t>multicasted</a:t>
            </a:r>
            <a:endParaRPr lang="en-US" dirty="0"/>
          </a:p>
          <a:p>
            <a:r>
              <a:rPr lang="en-US" dirty="0"/>
              <a:t>Variants of subjects:</a:t>
            </a:r>
          </a:p>
          <a:p>
            <a:pPr lvl="1"/>
            <a:r>
              <a:rPr lang="en-US" dirty="0"/>
              <a:t>Behavior</a:t>
            </a:r>
          </a:p>
          <a:p>
            <a:pPr lvl="1"/>
            <a:r>
              <a:rPr lang="en-US" dirty="0"/>
              <a:t>Replay</a:t>
            </a:r>
          </a:p>
          <a:p>
            <a:pPr lvl="1"/>
            <a:r>
              <a:rPr lang="en-US" dirty="0"/>
              <a:t>Async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FDF3-B998-4B27-874B-B95B7FA9C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76E8-BF9D-4FC1-B2E7-848E920B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Async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79AA-5212-4EB0-8962-F31DCA72E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pipe that subscribes to an Observable</a:t>
            </a:r>
          </a:p>
          <a:p>
            <a:r>
              <a:rPr lang="en-US" dirty="0"/>
              <a:t>Returns the latest value emitted</a:t>
            </a:r>
          </a:p>
          <a:p>
            <a:r>
              <a:rPr lang="en-US" dirty="0"/>
              <a:t>Automatically subscribes and unsubscribes to prevent memory leaks.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42F57-7FF4-4482-AE66-39B08BB70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BC92AA-D69C-4CAA-9D5F-A8B30EFFF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F96-5344-4AFD-A3D1-8C854960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Hands on: The final boss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DC6B-3761-42AC-9788-D85CB9890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angular application</a:t>
            </a:r>
          </a:p>
          <a:p>
            <a:r>
              <a:rPr lang="en-US" dirty="0"/>
              <a:t>Create a component to take in user input</a:t>
            </a:r>
          </a:p>
          <a:p>
            <a:r>
              <a:rPr lang="en-US" dirty="0"/>
              <a:t>Take the user input, and send an http request to the </a:t>
            </a:r>
            <a:r>
              <a:rPr lang="en-US" dirty="0" err="1"/>
              <a:t>pokemon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with a service</a:t>
            </a:r>
          </a:p>
          <a:p>
            <a:pPr lvl="1"/>
            <a:r>
              <a:rPr lang="en-US" dirty="0"/>
              <a:t>This is the same </a:t>
            </a:r>
            <a:r>
              <a:rPr lang="en-US" dirty="0" err="1"/>
              <a:t>pokeapi</a:t>
            </a:r>
            <a:r>
              <a:rPr lang="en-US" dirty="0"/>
              <a:t> from week 3</a:t>
            </a:r>
          </a:p>
          <a:p>
            <a:r>
              <a:rPr lang="en-US" dirty="0"/>
              <a:t>Display the name and an image of the </a:t>
            </a:r>
            <a:r>
              <a:rPr lang="en-US" dirty="0" err="1"/>
              <a:t>pokemon</a:t>
            </a:r>
            <a:r>
              <a:rPr lang="en-US" dirty="0"/>
              <a:t> queried inside of a component in your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1C5C-F377-456C-B4B3-AEEAF6CC0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Angular: Pipes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 way to transform data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Date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Currency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Percent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Slice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Uppercase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Titlecase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Json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AFD93-3CFA-4AEC-B89C-F118F686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129" y="3805090"/>
            <a:ext cx="4921463" cy="234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7128-BD3B-4044-A3A4-022E82E7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ACEA-F055-4F68-900B-11F560BB3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with</a:t>
            </a:r>
          </a:p>
          <a:p>
            <a:pPr lvl="1"/>
            <a:r>
              <a:rPr lang="en-US" dirty="0"/>
              <a:t>ng generate pipe </a:t>
            </a:r>
            <a:r>
              <a:rPr lang="en-US" dirty="0" err="1"/>
              <a:t>pipename</a:t>
            </a:r>
            <a:endParaRPr lang="en-US" dirty="0"/>
          </a:p>
          <a:p>
            <a:r>
              <a:rPr lang="en-US" dirty="0"/>
              <a:t>Creates two files</a:t>
            </a:r>
          </a:p>
          <a:p>
            <a:pPr lvl="1"/>
            <a:r>
              <a:rPr lang="en-US" dirty="0" err="1"/>
              <a:t>name.pipe.ts</a:t>
            </a:r>
            <a:endParaRPr lang="en-US" dirty="0"/>
          </a:p>
          <a:p>
            <a:pPr lvl="1"/>
            <a:r>
              <a:rPr lang="en-US" dirty="0" err="1"/>
              <a:t>name.pipe.spec.ts</a:t>
            </a:r>
            <a:endParaRPr lang="en-US" dirty="0"/>
          </a:p>
          <a:p>
            <a:r>
              <a:rPr lang="en-US" dirty="0"/>
              <a:t>To create the pipe logic implement the transform method in the pipe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7172-A7A2-48A8-957D-5F62CE0736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741DE8F-584A-41CB-98A2-F176BFE6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09" y="4850311"/>
            <a:ext cx="5924581" cy="18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EFF4-59FE-48DB-9F08-9950C1B8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3479-9A58-4BCA-A094-EE7DAAEF2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Routing allows us to navigate between pages</a:t>
            </a:r>
          </a:p>
          <a:p>
            <a:r>
              <a:rPr lang="en-US" dirty="0"/>
              <a:t>Must create the </a:t>
            </a:r>
            <a:r>
              <a:rPr lang="en-US" dirty="0" err="1"/>
              <a:t>RouterModule</a:t>
            </a:r>
            <a:endParaRPr lang="en-US" dirty="0"/>
          </a:p>
          <a:p>
            <a:pPr lvl="1"/>
            <a:r>
              <a:rPr lang="en-US" dirty="0"/>
              <a:t>Necessary Service Providers</a:t>
            </a:r>
          </a:p>
          <a:p>
            <a:pPr lvl="1"/>
            <a:r>
              <a:rPr lang="en-US" dirty="0"/>
              <a:t>Directives for navigating through views</a:t>
            </a:r>
          </a:p>
          <a:p>
            <a:r>
              <a:rPr lang="en-US" dirty="0"/>
              <a:t>The router defines navigation of views</a:t>
            </a:r>
          </a:p>
          <a:p>
            <a:pPr lvl="1"/>
            <a:r>
              <a:rPr lang="en-US" dirty="0"/>
              <a:t>Interprets URL links to load components</a:t>
            </a:r>
          </a:p>
          <a:p>
            <a:r>
              <a:rPr lang="en-US" dirty="0"/>
              <a:t>Routing component imports </a:t>
            </a:r>
            <a:r>
              <a:rPr lang="en-US" dirty="0" err="1"/>
              <a:t>RouterModule</a:t>
            </a:r>
            <a:endParaRPr lang="en-US" dirty="0"/>
          </a:p>
          <a:p>
            <a:pPr lvl="1"/>
            <a:r>
              <a:rPr lang="en-US" dirty="0"/>
              <a:t>Does the routing magic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0C3C-1184-4F18-A24F-8E7FFF666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CB00-7E73-4F70-A876-8138CCF3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Route Guards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444C-69DB-4622-8177-7380B1567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Used to check if the user should be allowed to access a view</a:t>
            </a:r>
          </a:p>
          <a:p>
            <a:r>
              <a:rPr lang="en-US" dirty="0"/>
              <a:t>Create with</a:t>
            </a:r>
          </a:p>
          <a:p>
            <a:pPr lvl="1"/>
            <a:r>
              <a:rPr lang="en-US" dirty="0"/>
              <a:t>ng generate guard name</a:t>
            </a:r>
          </a:p>
          <a:p>
            <a:r>
              <a:rPr lang="en-US" dirty="0"/>
              <a:t>Implement one of four interfaces</a:t>
            </a:r>
          </a:p>
          <a:p>
            <a:pPr lvl="1"/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 err="1"/>
              <a:t>CanActivateChild</a:t>
            </a:r>
            <a:endParaRPr lang="en-US" dirty="0"/>
          </a:p>
          <a:p>
            <a:pPr lvl="1"/>
            <a:r>
              <a:rPr lang="en-US" dirty="0" err="1"/>
              <a:t>CanLoad</a:t>
            </a:r>
            <a:endParaRPr lang="en-US" dirty="0"/>
          </a:p>
          <a:p>
            <a:pPr lvl="1"/>
            <a:r>
              <a:rPr lang="en-US" dirty="0" err="1"/>
              <a:t>CanDeactivate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931BF-53A0-4B55-8D17-87419D20B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414FE-6C3E-4E90-ABBD-95F834BA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Pipes and Routing</a:t>
            </a:r>
          </a:p>
        </p:txBody>
      </p:sp>
    </p:spTree>
    <p:extLst>
      <p:ext uri="{BB962C8B-B14F-4D97-AF65-F5344CB8AC3E}">
        <p14:creationId xmlns:p14="http://schemas.microsoft.com/office/powerpoint/2010/main" val="420595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8AFF-7070-4017-86B8-F8F80A78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HTTP Pub Sub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4302-306F-4192-9D26-646871DD0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Describes the flow of messages between applications or services</a:t>
            </a:r>
          </a:p>
          <a:p>
            <a:r>
              <a:rPr lang="en-US" dirty="0"/>
              <a:t>Message is published to a channel</a:t>
            </a:r>
          </a:p>
          <a:p>
            <a:r>
              <a:rPr lang="en-US" dirty="0"/>
              <a:t>Message is consumed by a subscriber</a:t>
            </a:r>
          </a:p>
          <a:p>
            <a:r>
              <a:rPr lang="en-US" dirty="0"/>
              <a:t>Angular uses this model with their HTTP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FD498-F9E4-4C1F-8D7F-F46B9ADF0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8E4E-CDBC-4C78-9DC6-1B345A42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</a:t>
            </a:r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79AA-F2CB-4B47-90BE-B22D4B178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Service used to communicate between the angular app and backend services</a:t>
            </a:r>
          </a:p>
          <a:p>
            <a:r>
              <a:rPr lang="en-US" dirty="0" err="1"/>
              <a:t>HttpClient</a:t>
            </a:r>
            <a:r>
              <a:rPr lang="en-US" dirty="0"/>
              <a:t> is available as an </a:t>
            </a:r>
            <a:r>
              <a:rPr lang="en-US" dirty="0" err="1"/>
              <a:t>injectible</a:t>
            </a:r>
            <a:r>
              <a:rPr lang="en-US" dirty="0"/>
              <a:t> class</a:t>
            </a:r>
          </a:p>
          <a:p>
            <a:r>
              <a:rPr lang="en-US" dirty="0"/>
              <a:t>Included with all angular projects</a:t>
            </a:r>
          </a:p>
          <a:p>
            <a:r>
              <a:rPr lang="en-US" dirty="0"/>
              <a:t>Must register it in the </a:t>
            </a:r>
            <a:r>
              <a:rPr lang="en-US" dirty="0" err="1"/>
              <a:t>NgModule</a:t>
            </a:r>
            <a:endParaRPr lang="en-US" dirty="0"/>
          </a:p>
          <a:p>
            <a:r>
              <a:rPr lang="en-US" dirty="0" err="1"/>
              <a:t>HttpClient</a:t>
            </a:r>
            <a:r>
              <a:rPr lang="en-US" dirty="0"/>
              <a:t> return Observables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30A1-4622-4B71-A167-AFC803E9D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2BB4-C2B0-4871-A2E1-D5BAE37C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</a:t>
            </a:r>
            <a:r>
              <a:rPr lang="en-US" dirty="0" err="1"/>
              <a:t>RxJS</a:t>
            </a:r>
            <a:r>
              <a:rPr lang="en-US" dirty="0"/>
              <a:t> Observables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32740-E438-4A4B-AB56-EF4DE2D90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Reactive Extension for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Framework for reactive programming</a:t>
            </a:r>
          </a:p>
          <a:p>
            <a:pPr marL="50800" indent="0">
              <a:buNone/>
            </a:pPr>
            <a:r>
              <a:rPr lang="en-US" dirty="0"/>
              <a:t>Observables</a:t>
            </a:r>
          </a:p>
          <a:p>
            <a:r>
              <a:rPr lang="en-US" dirty="0"/>
              <a:t>Passing messages between components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Async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94D9-9FC7-45B1-8CF0-20D0CE68D3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43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475</Words>
  <Application>Microsoft Office PowerPoint</Application>
  <PresentationFormat>On-screen Show (4:3)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2_Custom Design</vt:lpstr>
      <vt:lpstr>Week 5 Day 4</vt:lpstr>
      <vt:lpstr>Angular: Pipes</vt:lpstr>
      <vt:lpstr>Angular: Custom Pipes</vt:lpstr>
      <vt:lpstr>Angular: Routing</vt:lpstr>
      <vt:lpstr>Angular: Route Guards</vt:lpstr>
      <vt:lpstr>PowerPoint Presentation</vt:lpstr>
      <vt:lpstr>Angular: HTTP Pub Sub</vt:lpstr>
      <vt:lpstr>Angular: HttpClient</vt:lpstr>
      <vt:lpstr>Angular: RxJS Observables</vt:lpstr>
      <vt:lpstr>Angular: Observables and Pub/Sub</vt:lpstr>
      <vt:lpstr>Angular: Observable vs Promises</vt:lpstr>
      <vt:lpstr>Angular: Handling HttpClient Errors</vt:lpstr>
      <vt:lpstr>Angular: RxJS Subjects</vt:lpstr>
      <vt:lpstr>Angular: Async Pipes</vt:lpstr>
      <vt:lpstr>PowerPoint Presentation</vt:lpstr>
      <vt:lpstr>Angular Hands on: The final boss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11</cp:revision>
  <dcterms:modified xsi:type="dcterms:W3CDTF">2022-02-17T19:03:12Z</dcterms:modified>
</cp:coreProperties>
</file>