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1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11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8" name="Google Shape;178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2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0" name="Google Shape;180;p12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6" name="Google Shape;186;p13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87" name="Google Shape;187;p13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4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4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63" name="Google Shape;63;p4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4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4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5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5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5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89" name="Google Shape;89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5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7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8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8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9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0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1" name="Google Shape;151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2" name="Google Shape;152;p10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53" name="Google Shape;153;p10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44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Week 5 Day 1</a:t>
            </a:r>
            <a:endParaRPr sz="44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NodeJS and Type Script</a:t>
            </a:r>
            <a:endParaRPr sz="28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6E8F9-D165-4BB2-ADA8-C50A5A7B1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Typescript: Classes and Access Modifiers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CC10A-C7A7-49FB-975B-3822A34052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Typescript adds extra class functionality to JS</a:t>
            </a:r>
          </a:p>
          <a:p>
            <a:r>
              <a:rPr lang="en-US" dirty="0"/>
              <a:t>Use of the class and new keywords</a:t>
            </a:r>
          </a:p>
          <a:p>
            <a:r>
              <a:rPr lang="en-US" dirty="0"/>
              <a:t>Inheritance with extends keyword</a:t>
            </a:r>
          </a:p>
          <a:p>
            <a:r>
              <a:rPr lang="en-US" dirty="0"/>
              <a:t>Access Modifiers</a:t>
            </a:r>
          </a:p>
          <a:p>
            <a:pPr lvl="1"/>
            <a:r>
              <a:rPr lang="en-US" dirty="0"/>
              <a:t>Public</a:t>
            </a:r>
          </a:p>
          <a:p>
            <a:pPr lvl="1"/>
            <a:r>
              <a:rPr lang="en-US" dirty="0"/>
              <a:t>Private</a:t>
            </a:r>
          </a:p>
          <a:p>
            <a:pPr lvl="1"/>
            <a:r>
              <a:rPr lang="en-US" dirty="0"/>
              <a:t>Protected</a:t>
            </a:r>
          </a:p>
          <a:p>
            <a:r>
              <a:rPr lang="en-US" dirty="0" err="1"/>
              <a:t>readonly</a:t>
            </a:r>
            <a:r>
              <a:rPr lang="en-US" dirty="0"/>
              <a:t> modifier</a:t>
            </a:r>
          </a:p>
          <a:p>
            <a:r>
              <a:rPr lang="en-US" dirty="0"/>
              <a:t>Getters and setters accessed like properties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E065DC-9A8E-45B7-82F3-23B2D1E0A9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38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1B0DF-8698-40E5-A7D3-EE999DFD8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Typescript: Modules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EDEBC-5327-4A77-9F0E-9A60733EEB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By default all code is globally scoped</a:t>
            </a:r>
          </a:p>
          <a:p>
            <a:r>
              <a:rPr lang="en-US" dirty="0"/>
              <a:t>Restrict this with modules</a:t>
            </a:r>
          </a:p>
          <a:p>
            <a:r>
              <a:rPr lang="en-US" dirty="0"/>
              <a:t>All variables, classes, and functions are not accessible outside of the module</a:t>
            </a:r>
          </a:p>
          <a:p>
            <a:r>
              <a:rPr lang="en-US" dirty="0"/>
              <a:t>Use the export keyword to create</a:t>
            </a:r>
          </a:p>
          <a:p>
            <a:r>
              <a:rPr lang="en-US" dirty="0"/>
              <a:t>Use the import keyword to use a module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50EFE-1FAC-4E09-9290-BECC434147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09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2CF1-CC0B-43A3-8D10-22506E586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Typescript: Interfaces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1503C-531A-4E14-BD97-FD66F7850B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Create contracts for classes/objects to implement</a:t>
            </a:r>
          </a:p>
          <a:p>
            <a:r>
              <a:rPr lang="en-US" dirty="0"/>
              <a:t>Defined with the interface keyword</a:t>
            </a:r>
          </a:p>
          <a:p>
            <a:r>
              <a:rPr lang="en-US" dirty="0"/>
              <a:t>Optional properties denoted with ?</a:t>
            </a:r>
          </a:p>
          <a:p>
            <a:r>
              <a:rPr lang="en-US" dirty="0"/>
              <a:t>Not actually compiled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3DABB-0269-4A71-888F-DD8288A50F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40DD4EA4-BCB7-4EA4-B645-9051E23C3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786" y="4095995"/>
            <a:ext cx="4134427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295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8F980-C39F-486F-BBCE-0E87ABEA5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Typescript: Decorators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1465D-D621-485F-AC38-5DCF8CF78B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Similar to Java annotations, used commonly in Angular</a:t>
            </a:r>
          </a:p>
          <a:p>
            <a:r>
              <a:rPr lang="en-US" dirty="0"/>
              <a:t>Must enable the experimental support in the </a:t>
            </a:r>
            <a:r>
              <a:rPr lang="en-US" dirty="0" err="1"/>
              <a:t>tsconfig</a:t>
            </a:r>
            <a:endParaRPr lang="en-US" dirty="0"/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Class</a:t>
            </a:r>
          </a:p>
          <a:p>
            <a:pPr lvl="1"/>
            <a:r>
              <a:rPr lang="en-US" dirty="0"/>
              <a:t>Method</a:t>
            </a:r>
          </a:p>
          <a:p>
            <a:pPr lvl="1"/>
            <a:r>
              <a:rPr lang="en-US" dirty="0"/>
              <a:t>Property</a:t>
            </a:r>
          </a:p>
          <a:p>
            <a:pPr lvl="1"/>
            <a:r>
              <a:rPr lang="en-US" dirty="0"/>
              <a:t>Parameter</a:t>
            </a:r>
          </a:p>
          <a:p>
            <a:pPr lvl="1"/>
            <a:r>
              <a:rPr lang="en-US" dirty="0"/>
              <a:t>Accessor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58EF4-436F-4EC7-89AD-8875B9634A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789447-BBD1-4CF3-9D8D-2D84425490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Typescript DEMO</a:t>
            </a:r>
          </a:p>
        </p:txBody>
      </p:sp>
    </p:spTree>
    <p:extLst>
      <p:ext uri="{BB962C8B-B14F-4D97-AF65-F5344CB8AC3E}">
        <p14:creationId xmlns:p14="http://schemas.microsoft.com/office/powerpoint/2010/main" val="1339517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022DE-C7DF-49A7-A107-22907DC31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92F63-3D9A-4815-8A57-A812ED31CB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Static module bundler for JS applications</a:t>
            </a:r>
          </a:p>
          <a:p>
            <a:r>
              <a:rPr lang="en-US" dirty="0"/>
              <a:t>Packages all modules of our app and serves it to the browser</a:t>
            </a:r>
          </a:p>
          <a:p>
            <a:r>
              <a:rPr lang="en-US" dirty="0"/>
              <a:t>All JS files and dependencies packaged into a single file, html into a single file,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Helps loading times</a:t>
            </a:r>
          </a:p>
          <a:p>
            <a:r>
              <a:rPr lang="en-US" dirty="0"/>
              <a:t>Uses a dependency graph to accomplish this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9621F-BE28-4471-B606-FFDAEC05C8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78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dirty="0"/>
              <a:t>Node.JS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651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Open source, cross-platform, </a:t>
            </a:r>
            <a:r>
              <a:rPr lang="en-US" sz="28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r>
              <a:rPr lang="en-US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run-time environment</a:t>
            </a:r>
          </a:p>
          <a:p>
            <a:pPr marL="635000" indent="-457200">
              <a:spcBef>
                <a:spcPts val="0"/>
              </a:spcBef>
            </a:pPr>
            <a:r>
              <a:rPr lang="en-US" dirty="0"/>
              <a:t>Not a programming language</a:t>
            </a:r>
          </a:p>
          <a:p>
            <a:pPr marL="635000" indent="-457200">
              <a:spcBef>
                <a:spcPts val="0"/>
              </a:spcBef>
            </a:pPr>
            <a:r>
              <a:rPr lang="en-US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Allows us to run JS outside of browser</a:t>
            </a:r>
            <a:endParaRPr sz="2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DA40B43B-4D68-4300-9908-462E02A85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143" y="3549137"/>
            <a:ext cx="4447713" cy="272051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CC1FF-F86F-48E7-BC01-2D45DF692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Package Manager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1F63D-780A-474B-92FA-2A632F27CB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Package manager for JS</a:t>
            </a:r>
          </a:p>
          <a:p>
            <a:r>
              <a:rPr lang="en-US" dirty="0"/>
              <a:t>Default manager of the node environment</a:t>
            </a:r>
          </a:p>
          <a:p>
            <a:r>
              <a:rPr lang="en-US" dirty="0"/>
              <a:t>Consists of three components</a:t>
            </a:r>
          </a:p>
          <a:p>
            <a:pPr lvl="1"/>
            <a:r>
              <a:rPr lang="en-US" dirty="0"/>
              <a:t>Website: discovers packages, sets up profiles, and manages access to packages</a:t>
            </a:r>
          </a:p>
          <a:p>
            <a:pPr lvl="1"/>
            <a:r>
              <a:rPr lang="en-US" dirty="0"/>
              <a:t>CLI: runs in the terminal, interacts with </a:t>
            </a:r>
            <a:r>
              <a:rPr lang="en-US" dirty="0" err="1"/>
              <a:t>npm</a:t>
            </a:r>
            <a:endParaRPr lang="en-US" dirty="0"/>
          </a:p>
          <a:p>
            <a:pPr lvl="1"/>
            <a:r>
              <a:rPr lang="en-US" dirty="0"/>
              <a:t>Registry: public repo for node </a:t>
            </a:r>
            <a:r>
              <a:rPr lang="en-US" dirty="0" err="1"/>
              <a:t>packagse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F8772-A224-4118-ACCB-E9C152A2EC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40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B1F1E-F8E3-4890-95C5-FA94BB098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package.json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20826-25F4-480E-9BF2-20C1131D60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Information/metadata for the project</a:t>
            </a:r>
          </a:p>
          <a:p>
            <a:r>
              <a:rPr lang="en-US" dirty="0"/>
              <a:t>Description</a:t>
            </a:r>
          </a:p>
          <a:p>
            <a:r>
              <a:rPr lang="en-US" dirty="0"/>
              <a:t>Version</a:t>
            </a:r>
          </a:p>
          <a:p>
            <a:r>
              <a:rPr lang="en-US" dirty="0"/>
              <a:t>License information</a:t>
            </a:r>
          </a:p>
          <a:p>
            <a:r>
              <a:rPr lang="en-US" dirty="0"/>
              <a:t>Author</a:t>
            </a:r>
          </a:p>
          <a:p>
            <a:r>
              <a:rPr lang="en-US" dirty="0"/>
              <a:t>Entry point</a:t>
            </a:r>
          </a:p>
          <a:p>
            <a:r>
              <a:rPr lang="en-US" dirty="0"/>
              <a:t>Scripts</a:t>
            </a:r>
          </a:p>
          <a:p>
            <a:r>
              <a:rPr lang="en-US" dirty="0"/>
              <a:t>Dependencies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F6792-50A5-4F47-B2D7-E7A8EF9B81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557CCFC2-BEE6-400D-8AE0-8FC837BD1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384" y="3620652"/>
            <a:ext cx="5492699" cy="274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299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EAC38D-7F8E-448E-89E0-C5A8DE1F31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Install NodeJS</a:t>
            </a:r>
          </a:p>
        </p:txBody>
      </p:sp>
    </p:spTree>
    <p:extLst>
      <p:ext uri="{BB962C8B-B14F-4D97-AF65-F5344CB8AC3E}">
        <p14:creationId xmlns:p14="http://schemas.microsoft.com/office/powerpoint/2010/main" val="1104992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D03BF-A0D6-4B80-9527-44B3DA449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OWASP: Using Components with Known Vulnerabilities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B6EC5-0439-4C39-A1A6-1C2E09E233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When building applications, we may use external libraries to help us</a:t>
            </a:r>
          </a:p>
          <a:p>
            <a:r>
              <a:rPr lang="en-US" dirty="0"/>
              <a:t>Always inventory your clients and server</a:t>
            </a:r>
          </a:p>
          <a:p>
            <a:r>
              <a:rPr lang="en-US" dirty="0"/>
              <a:t>Only download components from trusted/official sources</a:t>
            </a:r>
          </a:p>
          <a:p>
            <a:r>
              <a:rPr lang="en-US" dirty="0"/>
              <a:t>Plan for monitoring and patches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4339D-8837-41D5-8DA0-67EFD35FF9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72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D0942-0C1D-4D59-8DA5-5497EFC72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64660-2DA4-4C52-AC06-3BD1395FBA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Open-source, object-oriented, typed, superset of </a:t>
            </a:r>
            <a:r>
              <a:rPr lang="en-US" dirty="0" err="1"/>
              <a:t>Javascript</a:t>
            </a:r>
            <a:r>
              <a:rPr lang="en-US" dirty="0"/>
              <a:t> by Microsoft</a:t>
            </a:r>
          </a:p>
          <a:p>
            <a:r>
              <a:rPr lang="en-US" dirty="0"/>
              <a:t>All functionality of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Additions of classes, interfaces, modules, more</a:t>
            </a:r>
          </a:p>
          <a:p>
            <a:r>
              <a:rPr lang="en-US" dirty="0"/>
              <a:t>Portable</a:t>
            </a:r>
          </a:p>
          <a:p>
            <a:r>
              <a:rPr lang="en-US" dirty="0"/>
              <a:t>Strong/static typing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12B5EB-E59A-434E-B005-72AA6D8482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89DB60A-C139-4D6B-9F9F-A2968A263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718603"/>
            <a:ext cx="2774272" cy="277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5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A274B-698F-42CB-81F3-8A356C5EF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Typescript: Compiling and installing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AED96-0455-4D62-BABD-4476300558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Install typescript with node package manager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 –g typescript</a:t>
            </a:r>
          </a:p>
          <a:p>
            <a:r>
              <a:rPr lang="en-US" dirty="0"/>
              <a:t>Browser is unable to read typescript directly, we must </a:t>
            </a:r>
            <a:r>
              <a:rPr lang="en-US" dirty="0" err="1"/>
              <a:t>transpile</a:t>
            </a:r>
            <a:r>
              <a:rPr lang="en-US" dirty="0"/>
              <a:t> into </a:t>
            </a:r>
            <a:r>
              <a:rPr lang="en-US" dirty="0" err="1"/>
              <a:t>javascript</a:t>
            </a:r>
            <a:endParaRPr lang="en-US" dirty="0"/>
          </a:p>
          <a:p>
            <a:pPr lvl="1"/>
            <a:r>
              <a:rPr lang="en-US" dirty="0"/>
              <a:t>Use the command </a:t>
            </a:r>
            <a:r>
              <a:rPr lang="en-US" dirty="0" err="1"/>
              <a:t>tsc</a:t>
            </a:r>
            <a:r>
              <a:rPr lang="en-US" dirty="0"/>
              <a:t> to output the corresponding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27662-FEAD-488F-8634-2E15FD8EDF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06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EF03C-EB8E-415C-BCB1-19B8940F7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Typescript: Data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55A2D-84D4-4F7D-B10F-19E65C900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7"/>
            <a:ext cx="8383980" cy="1224150"/>
          </a:xfrm>
        </p:spPr>
        <p:txBody>
          <a:bodyPr/>
          <a:lstStyle/>
          <a:p>
            <a:pPr marL="50800" indent="0">
              <a:buNone/>
            </a:pPr>
            <a:r>
              <a:rPr lang="en-US" dirty="0"/>
              <a:t>Declare the type when declaring a variable:</a:t>
            </a:r>
          </a:p>
          <a:p>
            <a:pPr marL="50800" indent="0">
              <a:buNone/>
            </a:pPr>
            <a:r>
              <a:rPr lang="en-US" dirty="0"/>
              <a:t>	let </a:t>
            </a:r>
            <a:r>
              <a:rPr lang="en-US" dirty="0" err="1"/>
              <a:t>varname</a:t>
            </a:r>
            <a:r>
              <a:rPr lang="en-US" dirty="0"/>
              <a:t>: [type] = value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68CB8-193F-463D-B12E-F0A5503E04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2E368F3-2971-468D-965E-F1F8153B39E0}"/>
              </a:ext>
            </a:extLst>
          </p:cNvPr>
          <p:cNvSpPr txBox="1">
            <a:spLocks/>
          </p:cNvSpPr>
          <p:nvPr/>
        </p:nvSpPr>
        <p:spPr>
          <a:xfrm>
            <a:off x="600448" y="2705596"/>
            <a:ext cx="3971552" cy="3658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/>
              <a:t>Boolean</a:t>
            </a:r>
          </a:p>
          <a:p>
            <a:r>
              <a:rPr lang="en-US" sz="2400" dirty="0"/>
              <a:t>Number</a:t>
            </a:r>
          </a:p>
          <a:p>
            <a:r>
              <a:rPr lang="en-US" sz="2400" dirty="0"/>
              <a:t>String</a:t>
            </a:r>
          </a:p>
          <a:p>
            <a:r>
              <a:rPr lang="en-US" sz="2400" dirty="0"/>
              <a:t>Undefined</a:t>
            </a:r>
          </a:p>
          <a:p>
            <a:r>
              <a:rPr lang="en-US" sz="2400" dirty="0"/>
              <a:t>Null</a:t>
            </a:r>
          </a:p>
          <a:p>
            <a:r>
              <a:rPr lang="en-US" sz="2400" dirty="0"/>
              <a:t>Any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F1B8E7-68B2-4AA0-A1D5-542FEA624DD4}"/>
              </a:ext>
            </a:extLst>
          </p:cNvPr>
          <p:cNvSpPr txBox="1">
            <a:spLocks/>
          </p:cNvSpPr>
          <p:nvPr/>
        </p:nvSpPr>
        <p:spPr>
          <a:xfrm>
            <a:off x="4616905" y="2705596"/>
            <a:ext cx="3971552" cy="3658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/>
              <a:t>Void</a:t>
            </a:r>
          </a:p>
          <a:p>
            <a:r>
              <a:rPr lang="en-US" sz="2400" dirty="0"/>
              <a:t>Array</a:t>
            </a:r>
          </a:p>
          <a:p>
            <a:r>
              <a:rPr lang="en-US" sz="2400" dirty="0"/>
              <a:t>Tuple</a:t>
            </a:r>
          </a:p>
          <a:p>
            <a:r>
              <a:rPr lang="en-US" sz="2400" dirty="0"/>
              <a:t>Enum</a:t>
            </a:r>
          </a:p>
          <a:p>
            <a:r>
              <a:rPr lang="en-US" sz="2400" dirty="0"/>
              <a:t>Never</a:t>
            </a:r>
          </a:p>
        </p:txBody>
      </p:sp>
    </p:spTree>
    <p:extLst>
      <p:ext uri="{BB962C8B-B14F-4D97-AF65-F5344CB8AC3E}">
        <p14:creationId xmlns:p14="http://schemas.microsoft.com/office/powerpoint/2010/main" val="3186314418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427</Words>
  <Application>Microsoft Office PowerPoint</Application>
  <PresentationFormat>On-screen Show (4:3)</PresentationFormat>
  <Paragraphs>102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2_Custom Design</vt:lpstr>
      <vt:lpstr>Week 5 Day 1</vt:lpstr>
      <vt:lpstr>Node.JS</vt:lpstr>
      <vt:lpstr>Node Package Manager</vt:lpstr>
      <vt:lpstr>package.json</vt:lpstr>
      <vt:lpstr>PowerPoint Presentation</vt:lpstr>
      <vt:lpstr>OWASP: Using Components with Known Vulnerabilities</vt:lpstr>
      <vt:lpstr>Typescript</vt:lpstr>
      <vt:lpstr>Typescript: Compiling and installing</vt:lpstr>
      <vt:lpstr>Typescript: Data types</vt:lpstr>
      <vt:lpstr>Typescript: Classes and Access Modifiers</vt:lpstr>
      <vt:lpstr>Typescript: Modules</vt:lpstr>
      <vt:lpstr>Typescript: Interfaces</vt:lpstr>
      <vt:lpstr>Typescript: Decorators</vt:lpstr>
      <vt:lpstr>PowerPoint Presentation</vt:lpstr>
      <vt:lpstr>Webpack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</dc:creator>
  <cp:lastModifiedBy>Ethan McGill</cp:lastModifiedBy>
  <cp:revision>10</cp:revision>
  <dcterms:modified xsi:type="dcterms:W3CDTF">2022-02-10T17:34:40Z</dcterms:modified>
</cp:coreProperties>
</file>