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7 Day 3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Warehouse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A656-3562-4E00-B25E-8CF353D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0941-5234-4150-9A62-C6AD4E5DB4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265B098-8331-44DB-81B0-516A871B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7" y="1213396"/>
            <a:ext cx="4746945" cy="56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857361-715C-454D-B1E1-B6D5824DD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A look around Big Query</a:t>
            </a:r>
          </a:p>
        </p:txBody>
      </p:sp>
    </p:spTree>
    <p:extLst>
      <p:ext uri="{BB962C8B-B14F-4D97-AF65-F5344CB8AC3E}">
        <p14:creationId xmlns:p14="http://schemas.microsoft.com/office/powerpoint/2010/main" val="411002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8CE5-5AE2-4860-A069-3320669B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B13EC-1E56-4DCD-8F15-61B793D38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Environment/central hub for a dataset</a:t>
            </a:r>
          </a:p>
          <a:p>
            <a:r>
              <a:rPr lang="en-US" dirty="0"/>
              <a:t>Fed by the </a:t>
            </a:r>
            <a:r>
              <a:rPr lang="en-US" dirty="0" err="1"/>
              <a:t>etl</a:t>
            </a:r>
            <a:r>
              <a:rPr lang="en-US" dirty="0"/>
              <a:t> pipeline</a:t>
            </a:r>
          </a:p>
          <a:p>
            <a:r>
              <a:rPr lang="en-US" dirty="0"/>
              <a:t>Highly structured, and standardized</a:t>
            </a:r>
          </a:p>
          <a:p>
            <a:r>
              <a:rPr lang="en-US" dirty="0"/>
              <a:t>Three tiers</a:t>
            </a:r>
          </a:p>
          <a:p>
            <a:pPr lvl="1"/>
            <a:r>
              <a:rPr lang="en-US" dirty="0"/>
              <a:t>Client/frontend</a:t>
            </a:r>
          </a:p>
          <a:p>
            <a:pPr lvl="1"/>
            <a:r>
              <a:rPr lang="en-US" dirty="0"/>
              <a:t>Analytics Server</a:t>
            </a:r>
          </a:p>
          <a:p>
            <a:pPr lvl="1"/>
            <a:r>
              <a:rPr lang="en-US" dirty="0"/>
              <a:t>Database Server</a:t>
            </a:r>
          </a:p>
          <a:p>
            <a:r>
              <a:rPr lang="en-US" dirty="0"/>
              <a:t>Meant to store 100’s of millions of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F201C-1CF5-4572-91C9-12D21314C2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B02D-B4A9-405A-8319-74D1BC6B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vs Traditional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94BF-CE52-4C60-9864-E0559B28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81446"/>
            <a:ext cx="4572000" cy="4882266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Data warehouse</a:t>
            </a:r>
          </a:p>
          <a:p>
            <a:r>
              <a:rPr lang="en-US" dirty="0"/>
              <a:t>Complex, resource intensive analytics</a:t>
            </a:r>
          </a:p>
          <a:p>
            <a:r>
              <a:rPr lang="en-US" dirty="0"/>
              <a:t>From many data sources</a:t>
            </a:r>
          </a:p>
          <a:p>
            <a:r>
              <a:rPr lang="en-US" dirty="0"/>
              <a:t>Schedule of activities</a:t>
            </a:r>
          </a:p>
          <a:p>
            <a:r>
              <a:rPr lang="en-US" dirty="0"/>
              <a:t>Star or Snowflake schema</a:t>
            </a:r>
          </a:p>
          <a:p>
            <a:r>
              <a:rPr lang="en-US" dirty="0"/>
              <a:t>Columnar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40B01-2653-4398-833E-D44508985A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6E20A2A-6976-482A-9EB0-F9DD3C81C629}"/>
              </a:ext>
            </a:extLst>
          </p:cNvPr>
          <p:cNvSpPr txBox="1">
            <a:spLocks/>
          </p:cNvSpPr>
          <p:nvPr/>
        </p:nvSpPr>
        <p:spPr>
          <a:xfrm>
            <a:off x="4572000" y="1481446"/>
            <a:ext cx="457200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dirty="0"/>
              <a:t>Traditional Databases</a:t>
            </a:r>
          </a:p>
          <a:p>
            <a:r>
              <a:rPr lang="en-US" dirty="0"/>
              <a:t>Transaction processing</a:t>
            </a:r>
          </a:p>
          <a:p>
            <a:r>
              <a:rPr lang="en-US" dirty="0"/>
              <a:t>From a single </a:t>
            </a:r>
            <a:r>
              <a:rPr lang="en-US" dirty="0" err="1"/>
              <a:t>datasource</a:t>
            </a:r>
            <a:endParaRPr lang="en-US" dirty="0"/>
          </a:p>
          <a:p>
            <a:r>
              <a:rPr lang="en-US" dirty="0"/>
              <a:t>Continuous event driven operations</a:t>
            </a:r>
          </a:p>
          <a:p>
            <a:r>
              <a:rPr lang="en-US" dirty="0"/>
              <a:t>Normalized schema</a:t>
            </a:r>
          </a:p>
          <a:p>
            <a:r>
              <a:rPr lang="en-US" dirty="0"/>
              <a:t>Row based storage</a:t>
            </a:r>
          </a:p>
        </p:txBody>
      </p:sp>
    </p:spTree>
    <p:extLst>
      <p:ext uri="{BB962C8B-B14F-4D97-AF65-F5344CB8AC3E}">
        <p14:creationId xmlns:p14="http://schemas.microsoft.com/office/powerpoint/2010/main" val="36315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26F-AB1C-43E4-ABDC-7E5356F2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30B1-E291-45D7-B440-5D94F2097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Centralized repositories for all data</a:t>
            </a:r>
          </a:p>
          <a:p>
            <a:r>
              <a:rPr lang="en-US" dirty="0"/>
              <a:t>Store structured, semi-structured, or unstructured</a:t>
            </a:r>
          </a:p>
          <a:p>
            <a:r>
              <a:rPr lang="en-US" dirty="0"/>
              <a:t>SQL, NoSQL, or anything else</a:t>
            </a:r>
          </a:p>
          <a:p>
            <a:r>
              <a:rPr lang="en-US" dirty="0"/>
              <a:t>Input for ETL</a:t>
            </a:r>
          </a:p>
          <a:p>
            <a:r>
              <a:rPr lang="en-US" dirty="0"/>
              <a:t>Cheaper and slower than data warehouses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6ABEA-5C20-4DF0-873D-BE1BD5C21E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0263-4DAB-43C0-8512-DE63DF53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Warehouse: Vendors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7C718-925D-45CB-AB42-053EAF3A9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Most of our cloud providers have some data warehouse</a:t>
            </a:r>
          </a:p>
          <a:p>
            <a:r>
              <a:rPr lang="en-US" dirty="0"/>
              <a:t>Amazon Redshift</a:t>
            </a:r>
          </a:p>
          <a:p>
            <a:r>
              <a:rPr lang="en-US" dirty="0"/>
              <a:t>Google </a:t>
            </a:r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Azure Synapse Analytics</a:t>
            </a:r>
          </a:p>
          <a:p>
            <a:r>
              <a:rPr lang="en-US" dirty="0"/>
              <a:t>Db2 Warehouse on the Cloud</a:t>
            </a:r>
          </a:p>
          <a:p>
            <a:r>
              <a:rPr lang="en-US" dirty="0"/>
              <a:t>Snowflake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E5A4-FCB8-4262-BBE6-BF2562EFD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101C-1515-42AF-9088-F1F44E26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vs Data Marts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3C395-FF02-4DFC-A783-BAA5B34CD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Smaller more specialized data warehouses</a:t>
            </a:r>
          </a:p>
          <a:p>
            <a:r>
              <a:rPr lang="en-US" dirty="0"/>
              <a:t>Focus on a single subject area</a:t>
            </a:r>
          </a:p>
          <a:p>
            <a:r>
              <a:rPr lang="en-US" dirty="0"/>
              <a:t>Independent and targeted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D0FF3-1CA0-412B-80BC-4B008C30E9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023E-644A-449A-8990-E9B6E023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8D3DF-1C46-41D9-A053-9C7FDFB87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Unnormalized database schema used in data warehouses</a:t>
            </a:r>
          </a:p>
          <a:p>
            <a:r>
              <a:rPr lang="en-US" dirty="0"/>
              <a:t>Central fact table</a:t>
            </a:r>
          </a:p>
          <a:p>
            <a:pPr lvl="1"/>
            <a:r>
              <a:rPr lang="en-US" dirty="0"/>
              <a:t>Specific measurable primary data</a:t>
            </a:r>
          </a:p>
          <a:p>
            <a:r>
              <a:rPr lang="en-US" dirty="0"/>
              <a:t>Dimensional Tables</a:t>
            </a:r>
          </a:p>
          <a:p>
            <a:pPr lvl="1"/>
            <a:r>
              <a:rPr lang="en-US" dirty="0"/>
              <a:t>Simple queries</a:t>
            </a:r>
          </a:p>
          <a:p>
            <a:pPr lvl="1"/>
            <a:r>
              <a:rPr lang="en-US" dirty="0"/>
              <a:t>Simplified analytics</a:t>
            </a:r>
          </a:p>
          <a:p>
            <a:pPr lvl="1"/>
            <a:r>
              <a:rPr lang="en-US" dirty="0"/>
              <a:t>Fast Aggregation</a:t>
            </a:r>
          </a:p>
          <a:p>
            <a:pPr lvl="1"/>
            <a:r>
              <a:rPr lang="en-US" dirty="0"/>
              <a:t>OLAP cube feeding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83F67-DAD3-42EA-B437-F644CFB55A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C60D-218B-473D-9208-0D103B49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894A-0891-4CA8-A15A-0AC96ED9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645" y="1675938"/>
            <a:ext cx="3675355" cy="3506124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Disadvantages</a:t>
            </a:r>
          </a:p>
          <a:p>
            <a:r>
              <a:rPr lang="en-US" dirty="0"/>
              <a:t>Data not as flexible</a:t>
            </a:r>
          </a:p>
          <a:p>
            <a:r>
              <a:rPr lang="en-US" dirty="0"/>
              <a:t>Data integrity can be broken</a:t>
            </a:r>
          </a:p>
          <a:p>
            <a:r>
              <a:rPr lang="en-US" dirty="0"/>
              <a:t>Many to many not represented</a:t>
            </a:r>
          </a:p>
          <a:p>
            <a:r>
              <a:rPr lang="en-US" dirty="0"/>
              <a:t>High redundancy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D6380-4D32-4265-871A-AA9E61D47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4D899-F518-4D49-9578-5C0B93120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5468645" cy="56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4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DF69-828C-4F4B-907A-773D8D55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159B-7B34-4ED4-A509-0AD64CD7A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Like star schema, but with more normalized dimension tables</a:t>
            </a:r>
          </a:p>
          <a:p>
            <a:r>
              <a:rPr lang="en-US" dirty="0"/>
              <a:t>Produces sub-dimensional tables referenced by foreign keys in the primary dimensional tables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Less Redundancy</a:t>
            </a:r>
          </a:p>
          <a:p>
            <a:pPr lvl="1"/>
            <a:r>
              <a:rPr lang="en-US" dirty="0"/>
              <a:t>More Flexibility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Additional complexity in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CFB9-70D6-4027-AE0D-5C8D631927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8711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259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2_Custom Design</vt:lpstr>
      <vt:lpstr>Week 7 Day 3</vt:lpstr>
      <vt:lpstr>Data Warehouse Overview</vt:lpstr>
      <vt:lpstr>Data warehouse vs Traditional Databases</vt:lpstr>
      <vt:lpstr>Data Lakes</vt:lpstr>
      <vt:lpstr>Data Warehouse: Vendors</vt:lpstr>
      <vt:lpstr>Data Warehouse vs Data Marts</vt:lpstr>
      <vt:lpstr>Star Schema</vt:lpstr>
      <vt:lpstr>Star Schema</vt:lpstr>
      <vt:lpstr>Snowflake Schema</vt:lpstr>
      <vt:lpstr>Snowflake Schema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18</cp:revision>
  <dcterms:modified xsi:type="dcterms:W3CDTF">2022-03-01T23:55:00Z</dcterms:modified>
</cp:coreProperties>
</file>