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7 Day 1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Life Cycle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54CD5A5B-144D-4EE6-A2EB-283FE979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34" y="1378998"/>
            <a:ext cx="5481132" cy="4746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0F4EC-781E-4244-93DC-7CAC5A776C2E}"/>
              </a:ext>
            </a:extLst>
          </p:cNvPr>
          <p:cNvSpPr txBox="1"/>
          <p:nvPr/>
        </p:nvSpPr>
        <p:spPr>
          <a:xfrm>
            <a:off x="887767" y="6363712"/>
            <a:ext cx="73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https://www.reading.ac.uk/research-services/research-data-management/about-research-data-management/the-research-data-lifecycle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4F2B-BA51-4A07-A47B-E44829E4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Transaction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DF82-67E4-4EC5-8512-7AF16124B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Concurrently processing a number of transactions</a:t>
            </a:r>
          </a:p>
          <a:p>
            <a:pPr lvl="1"/>
            <a:r>
              <a:rPr lang="en-US" dirty="0"/>
              <a:t>Online Banking</a:t>
            </a:r>
          </a:p>
          <a:p>
            <a:pPr lvl="1"/>
            <a:r>
              <a:rPr lang="en-US" dirty="0"/>
              <a:t>Online Shopping</a:t>
            </a:r>
          </a:p>
          <a:p>
            <a:r>
              <a:rPr lang="en-US" dirty="0"/>
              <a:t>Information about each are typically stored</a:t>
            </a:r>
          </a:p>
          <a:p>
            <a:r>
              <a:rPr lang="en-US" dirty="0"/>
              <a:t>Typically involves, CRUD operations on small amounts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923A4-7DD8-474A-A007-DE7C69E291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4A35-0C40-4586-8DA3-AA8F206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C7EC-E91C-4469-B4C5-F3E188C22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execution of many database transactions</a:t>
            </a:r>
          </a:p>
          <a:p>
            <a:r>
              <a:rPr lang="en-US" dirty="0"/>
              <a:t>Fast response time</a:t>
            </a:r>
          </a:p>
          <a:p>
            <a:r>
              <a:rPr lang="en-US" dirty="0"/>
              <a:t>Modifying small amounts of data</a:t>
            </a:r>
          </a:p>
          <a:p>
            <a:r>
              <a:rPr lang="en-US" dirty="0"/>
              <a:t>Indexed data</a:t>
            </a:r>
          </a:p>
          <a:p>
            <a:r>
              <a:rPr lang="en-US" dirty="0"/>
              <a:t>Frequent or concurrent backups</a:t>
            </a:r>
          </a:p>
          <a:p>
            <a:r>
              <a:rPr lang="en-US" dirty="0"/>
              <a:t>Little storage space</a:t>
            </a:r>
          </a:p>
          <a:p>
            <a:r>
              <a:rPr lang="en-US" dirty="0"/>
              <a:t>Simple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EC7D-263E-4C31-AF2F-78EA74D83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7FDB-108E-4635-83B2-210CF91C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System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2616-7B33-4FB0-91B2-CF15D296C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Typically follows a layered system with three tiers</a:t>
            </a:r>
          </a:p>
          <a:p>
            <a:r>
              <a:rPr lang="en-US" dirty="0"/>
              <a:t>Client/presentation layer</a:t>
            </a:r>
          </a:p>
          <a:p>
            <a:pPr lvl="1"/>
            <a:r>
              <a:rPr lang="en-US" dirty="0"/>
              <a:t>Transaction gets created by the human/client interacting with the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Backend/business logic</a:t>
            </a:r>
          </a:p>
          <a:p>
            <a:pPr lvl="1"/>
            <a:r>
              <a:rPr lang="en-US" dirty="0"/>
              <a:t>Verify the transaction</a:t>
            </a:r>
          </a:p>
          <a:p>
            <a:r>
              <a:rPr lang="en-US" dirty="0"/>
              <a:t>Database/data store</a:t>
            </a:r>
          </a:p>
          <a:p>
            <a:pPr lvl="1"/>
            <a:r>
              <a:rPr lang="en-US" dirty="0"/>
              <a:t>Store the data from the transaction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94AF-4431-4369-ADDB-D1EA0A86B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091-E534-4C6F-A86B-CAD9D75D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System Requirements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F199-83FC-41CC-B641-BD0AC1D4F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adhere to ACID properties</a:t>
            </a:r>
          </a:p>
          <a:p>
            <a:r>
              <a:rPr lang="en-US" dirty="0"/>
              <a:t>Handle thousands of users concurrently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Available 24/7</a:t>
            </a:r>
          </a:p>
          <a:p>
            <a:r>
              <a:rPr lang="en-US" dirty="0"/>
              <a:t>High throughput and short response time</a:t>
            </a:r>
          </a:p>
          <a:p>
            <a:r>
              <a:rPr lang="en-US" dirty="0"/>
              <a:t>Reliable and secure</a:t>
            </a:r>
          </a:p>
          <a:p>
            <a:r>
              <a:rPr lang="en-US" dirty="0"/>
              <a:t>Recoverable</a:t>
            </a:r>
          </a:p>
          <a:p>
            <a:r>
              <a:rPr lang="en-US" dirty="0"/>
              <a:t>Typically relational </a:t>
            </a:r>
            <a:r>
              <a:rPr lang="en-US" dirty="0" err="1"/>
              <a:t>databaes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C8700-1BAA-4ECE-B9E6-218EAD031D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6662-F293-4E87-9140-8E1C680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93AB-E160-4091-9F4A-40AF0320F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Data is ANYTHING we can quantify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Texts</a:t>
            </a:r>
          </a:p>
          <a:p>
            <a:r>
              <a:rPr lang="en-US" dirty="0"/>
              <a:t>Pictures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If it can be stored in a database its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F88D1-A800-4FE2-A7FD-0E266CFA1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35D-E8A1-4471-B50C-193F1E45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365D-7B1C-481F-A5AF-32BCE8030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We can get our data from anywhere</a:t>
            </a:r>
          </a:p>
          <a:p>
            <a:r>
              <a:rPr lang="en-US" dirty="0"/>
              <a:t>Personal sales, research, projections</a:t>
            </a:r>
          </a:p>
          <a:p>
            <a:r>
              <a:rPr lang="en-US" dirty="0"/>
              <a:t>Scraped from websites</a:t>
            </a:r>
          </a:p>
          <a:p>
            <a:r>
              <a:rPr lang="en-US" dirty="0"/>
              <a:t>Queried from pre-existing databases</a:t>
            </a:r>
          </a:p>
          <a:p>
            <a:r>
              <a:rPr lang="en-US" dirty="0"/>
              <a:t>Files, json, excel, 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8E1E4-EA2B-4819-B1D9-9288378FA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02F-0AEB-484D-8CA8-56E1FECE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Vendors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F780-2FA6-4ED1-A6E6-FBCD22DC2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 vendors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NoSQL Database vendors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/>
              <a:t>ElasticSearch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A1CA-674D-4F71-B8DC-25FCE2E86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461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234</Words>
  <Application>Microsoft Office PowerPoint</Application>
  <PresentationFormat>On-screen Show (4:3)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2_Custom Design</vt:lpstr>
      <vt:lpstr>Week 7 Day 1</vt:lpstr>
      <vt:lpstr>Data Life Cycle</vt:lpstr>
      <vt:lpstr>Online Transaction Processing</vt:lpstr>
      <vt:lpstr>OLTP Features</vt:lpstr>
      <vt:lpstr>OLTP System Requirements</vt:lpstr>
      <vt:lpstr>OLTP System Requirements cont.</vt:lpstr>
      <vt:lpstr>Data sources</vt:lpstr>
      <vt:lpstr>Data Collection</vt:lpstr>
      <vt:lpstr>Database Vendors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12</cp:revision>
  <dcterms:modified xsi:type="dcterms:W3CDTF">2022-02-27T22:11:05Z</dcterms:modified>
</cp:coreProperties>
</file>