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-476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B4A6-B129-011C-ABB7-244FC0603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5CBDE-6771-3620-4739-5156D51B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E7BF-ED60-FD58-0BDB-1B3540D9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B4DD-6BDA-D223-5D44-E0619272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87E1-24E8-CDB7-AED7-3589316E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044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570E-C432-D525-9201-5CF2FCE5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0F3A2-9548-5352-53CD-72E6A561B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0DD7-7D62-CAEE-31D3-6CA76E5F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1A60-AABE-99C3-014D-78859242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C3130-DBFF-9580-A1D0-6E9425E9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2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54265-03F7-0ACC-48C6-F0CFF41D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E5C33-EE6D-8263-355D-CA8CC6F0E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4752-9D38-3E06-6389-2E400F7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4321-B5C1-E5CB-7025-279034BB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BA3C-F731-B84F-E982-3DF1A3CA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4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4EA1-F6BF-B4FE-001B-350CFB59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ED5B-B006-FC3A-2929-E5859A93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8A00-1B7F-08C8-F0A3-B2BA4411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F0B2-23E9-296F-E3F2-C194D9E2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569B-456C-4050-1CC4-0FA07F38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06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20D-4793-B3FD-7D8D-25013BEE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781D-63D4-717B-0360-9721A772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0421-233C-E5D5-FA5C-D6704B5C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B2D1-15FB-45BA-6790-C36C0CE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7DF8-F530-A29B-DFCD-8186A84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B3B4-B19C-668F-B336-021ADA40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6E49-864D-ADB5-0CDC-ABCA5FFA5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26AC1-20DA-FBD5-5EC3-BBF29679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CC482-FE00-67C7-B4F1-A7325326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FD4A-5AA0-EA75-6AAB-FC355048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8738C-EB69-EB96-387C-9FC3B7CC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2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299F-604B-966A-1CDF-34050F63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9D82-933A-E524-147F-EC2E29CF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783D4-E4EC-AD75-3B72-3D46ABB0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C3F24-957F-23EC-A4CA-A8F4AA8FF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55C9-C4BB-4A7D-53A0-A360305A8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C752F-F2AC-FA50-772B-44647DCA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A997A-4DAE-663F-84BE-187E69CF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7AC43-732C-6930-92A1-7CD5C2D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4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787C-FAA4-BD74-3164-D5787A4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6CD16-E15F-F6E7-1D4B-93EA83BA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DFD66-17A4-6A01-9DDC-E7ECF104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29D26-8B3F-B1DA-0953-70F4D7F6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90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C99D7-0430-7ABD-1017-83D3D629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63207-B42A-5E86-2277-74676D8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87FB4-1895-38E6-868A-61DFE5BF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4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D6A8-F14E-5EE7-3E70-7A5688CE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76C2-664F-B727-C13E-DB4A9561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7BA9B-E070-BAD7-FCF7-2CB2B6B9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63C7C-A525-048E-CD69-BADECDB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289E1-7C40-6BBF-C087-99302E27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94EF-1EB1-0230-19F7-6FE9269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4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BBAA-D3A4-A763-588F-BBB3BAC4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FB969-7AB2-4367-0FA0-306850CD1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62658-5BBA-B46F-70E2-12837962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E98F-3282-C0E4-9EC3-FD192392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5DBF7-DB85-269B-6F03-D3502F68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4320A-0DFD-0FA4-146E-1CDF9BB5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79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108A2-B1C9-E4C7-32AC-7552FD9C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5C29-3E1E-5878-A995-C3366BAB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FC32-23CE-7AB4-93CD-8574644B6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6107-1204-4E72-AC4D-F5B8169352E3}" type="datetimeFigureOut">
              <a:rPr lang="en-SG" smtClean="0"/>
              <a:t>17/7/2023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149F-2F06-AC31-E880-2985226CA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8227A-0D95-AB22-DF55-E149C67F6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605B-6807-4E33-B4E7-9EE89DD53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8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lebng24.wixsite.com/x-mon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3C08-C3C2-2644-3370-F851F1815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GA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299B9-4B0D-12A7-41D5-14AD694DC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1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F3B6-CE45-2988-E98D-56850B65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Wix</a:t>
            </a:r>
            <a:r>
              <a:rPr lang="en-SG" dirty="0"/>
              <a:t> link for home and service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77ED-A4E7-E0F5-D1D3-A0E8DC24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https://calebng24.wixsite.com/x-money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7AC82-AEF7-4055-540F-CBFB2985D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11" y="2520331"/>
            <a:ext cx="9220674" cy="40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C825-A043-AA23-52BB-789BC5A1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C241-8796-D241-444B-1FE5D767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80D93-5B02-5112-3D9B-DE6B8904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45" y="231610"/>
            <a:ext cx="8960310" cy="63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8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17382-C378-4182-152D-361D7DED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Prepaid debit card set up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login form&#10;&#10;Description automatically generated with low confidence">
            <a:extLst>
              <a:ext uri="{FF2B5EF4-FFF2-40B4-BE49-F238E27FC236}">
                <a16:creationId xmlns:a16="http://schemas.microsoft.com/office/drawing/2014/main" id="{02DC9FE1-4948-944C-57C5-254E262C3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5"/>
            <a:ext cx="6780700" cy="38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8177-7245-02CD-E6C5-0D149C0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3E3E-7C50-A122-0622-EC6F66B9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1CC33-A530-0549-1297-FF826246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79" y="869818"/>
            <a:ext cx="5670841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D3AE-F935-CE4B-C753-403E60C7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Prepaid debit card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22A-3B4E-FEB3-22AE-4C97DFBD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EE776-3965-D9B7-D786-88007483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63" y="1686600"/>
            <a:ext cx="10166873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GA submission</vt:lpstr>
      <vt:lpstr>Wix link for home and service page</vt:lpstr>
      <vt:lpstr>PowerPoint Presentation</vt:lpstr>
      <vt:lpstr>Prepaid debit card set up</vt:lpstr>
      <vt:lpstr>PowerPoint Presentation</vt:lpstr>
      <vt:lpstr>Prepaid debit card transaction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submission</dc:title>
  <dc:creator>NG KAI JIE CALEB</dc:creator>
  <cp:lastModifiedBy>NG KAI JIE CALEB</cp:lastModifiedBy>
  <cp:revision>1</cp:revision>
  <dcterms:created xsi:type="dcterms:W3CDTF">2023-06-05T07:49:27Z</dcterms:created>
  <dcterms:modified xsi:type="dcterms:W3CDTF">2023-07-17T08:05:40Z</dcterms:modified>
</cp:coreProperties>
</file>