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82D-BD92-A24A-62B6-F1514A10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E536C-56EF-F33A-EEDC-D98396B8F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C422-B6F1-BCCE-9E13-BAC311B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0125-D2B8-0E47-CC91-1BB0D32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3453-67B4-2AB1-32FB-23C7E1E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91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AA8F-1962-B508-9021-EA508BA5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EA770-2F14-B889-CEDF-F4C546EC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E3D2-78A1-152B-A5AF-BA550F27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2155-B509-F79A-DF70-50B4FC9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35A4-FC81-B4B5-C618-0AC23413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12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359C2-2759-4889-879F-9AA9DEAB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A624-27DB-3D45-2506-CEF66811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2B99-E766-1224-A583-26C565B6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60CB-05C4-057A-CC94-9B148486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0DF0-86F9-95CF-219C-C0A9508C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8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DAE-F177-4F7F-9822-97CEC2A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CA84-A345-B2E3-6B50-FA1F03BA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0D49-A586-981C-DFF0-F1F3AC5F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6646-118F-2CAE-2131-FFE01A17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A370-9CDA-562D-CE30-A3A65F8A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5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F8DC-F0E3-03BF-C109-C00C4218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1799-202C-C34F-7FBA-FA57FB1D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3702-FE1E-448B-02B7-3C8D3DA0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D04F-6574-47B6-6A1F-2A9B617E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0A75-85A0-0A59-B62C-B2970E09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0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ECAC-E33A-03D1-5E33-A5B579D3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A88-55AF-89FC-285E-3338E6EA4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5372-E6EE-09A3-2BA8-2768FAD42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1D1C-633A-7A43-DA36-5EF2298B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83CE-C756-24B4-646A-263AA948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8DA4-960B-A9C7-CED1-E48ACA72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019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A1CF-BE69-AEDD-D4A2-B4B52DA5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0D0C-46E8-A677-A567-6E3236BD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6E9B7-D9FF-D31E-7E59-0FB45DE0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32BD1-C87A-ECE3-3F0C-C398239F1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38D48-E4D6-A253-E238-21C65478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FEF69-6439-B9C2-9F51-FC6B1DFF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FD8F8-90FA-5405-836A-FA7B7BBC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ABD20-60FF-8D84-6A92-EAAC7B9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2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2060-DA6E-E09B-AE57-FFFA726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057DF-D4FD-84A1-FA4D-0BEE5541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7220B-6D5C-3B83-2CC3-40424AA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A9DF-EF85-585E-4C11-CCE7A431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CD83D-E0BE-90C0-2371-BD38DF33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FF92E-2BE6-E5D2-8A83-9CFC0D9F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5B57-C970-04A8-1706-FCD2458B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2AA-06D9-584B-4757-CE5EABC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B465-D3F8-C65D-8211-970CF2B5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2DB3-F57D-DA55-A832-81ED0960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E7AF4-534C-F216-6878-316162DE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0706A-8235-7C4C-9D66-BD2F08BC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3E6C-951A-16BC-779E-8E29B428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6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0CA-3881-3EDC-F230-32EBBAB9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C660A-6F75-CE40-C326-16D4EDD6C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4216-2A01-7B1F-002D-0B0D37BA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9C5A-FBF6-A623-A022-B6372C0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9CDBB-6946-1D27-CD65-F43F9DC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CC4D-83A8-E5DE-C727-CF51951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D8808-F3BC-4D02-7D93-EDEECE9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F264-9453-70C3-4DCB-098F9547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C4C9-CD66-686E-C693-72574A8C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7D14F-7CA5-4909-A8E3-5B914FAD5470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DFAD-2C5B-3735-ACBC-75F55291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7847-D95B-6A5C-6432-74EF20C4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9A9C0-0327-4765-8DFF-740054208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0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54F422-5A57-EC51-F271-63005CE2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90587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9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9C89C-FDE3-4B75-36AD-F0370B83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26" y="0"/>
            <a:ext cx="1941295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2C6A2-E877-AA85-549A-5CADF432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41295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D91D7-A8CB-D01C-F1CB-2F9549A0C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52" y="0"/>
            <a:ext cx="1941295" cy="3238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3C1B2-CCF6-A25E-7599-C3F994415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619048"/>
            <a:ext cx="194129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8C564-D866-703F-C6BF-1B6A1A6A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90587"/>
            <a:ext cx="762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094C9-0D4E-CF65-B0B3-AF246E15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04875"/>
            <a:ext cx="7620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t.xy8114@gmail.com</dc:creator>
  <cp:lastModifiedBy>t.xy8114@gmail.com</cp:lastModifiedBy>
  <cp:revision>1</cp:revision>
  <dcterms:created xsi:type="dcterms:W3CDTF">2024-11-20T06:28:59Z</dcterms:created>
  <dcterms:modified xsi:type="dcterms:W3CDTF">2024-11-20T06:36:44Z</dcterms:modified>
</cp:coreProperties>
</file>